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104.xml" ContentType="application/vnd.openxmlformats-officedocument.presentationml.tags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tags/tag111.xml" ContentType="application/vnd.openxmlformats-officedocument.presentationml.tags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78.xml" ContentType="application/vnd.openxmlformats-officedocument.presentationml.tags+xml"/>
  <Override PartName="/ppt/tags/tag96.xml" ContentType="application/vnd.openxmlformats-officedocument.presentationml.tags+xml"/>
  <Override PartName="/ppt/tags/tag100.xml" ContentType="application/vnd.openxmlformats-officedocument.presentationml.tags+xml"/>
  <Default Extension="xml" ContentType="application/xml"/>
  <Override PartName="/ppt/notesMasters/notesMaster1.xml" ContentType="application/vnd.openxmlformats-officedocument.presentationml.notesMaster+xml"/>
  <Override PartName="/ppt/tags/tag38.xml" ContentType="application/vnd.openxmlformats-officedocument.presentationml.tags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tags/tag85.xml" ContentType="application/vnd.openxmlformats-officedocument.presentationml.tag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92.xml" ContentType="application/vnd.openxmlformats-officedocument.presentationml.tags+xml"/>
  <Override PartName="/docProps/custom.xml" ContentType="application/vnd.openxmlformats-officedocument.custom-properties+xml"/>
  <Override PartName="/ppt/tags/tag34.xml" ContentType="application/vnd.openxmlformats-officedocument.presentationml.tags+xml"/>
  <Override PartName="/ppt/tags/tag52.xml" ContentType="application/vnd.openxmlformats-officedocument.presentationml.tags+xml"/>
  <Override PartName="/ppt/tags/tag81.xml" ContentType="application/vnd.openxmlformats-officedocument.presentationml.tags+xml"/>
  <Override PartName="/ppt/tags/tag109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tags/tag70.xml" ContentType="application/vnd.openxmlformats-officedocument.presentationml.tags+xml"/>
  <Override PartName="/ppt/diagrams/layout1.xml" ContentType="application/vnd.openxmlformats-officedocument.drawingml.diagramLayout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tags/tag105.xml" ContentType="application/vnd.openxmlformats-officedocument.presentationml.tag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112.xml" ContentType="application/vnd.openxmlformats-officedocument.presentationml.tags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tags/tag101.xml" ContentType="application/vnd.openxmlformats-officedocument.presentationml.tags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68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57.xml" ContentType="application/vnd.openxmlformats-officedocument.presentationml.tags+xml"/>
  <Override PartName="/ppt/tags/tag66.xml" ContentType="application/vnd.openxmlformats-officedocument.presentationml.tags+xml"/>
  <Override PartName="/ppt/tags/tag75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55.xml" ContentType="application/vnd.openxmlformats-officedocument.presentationml.tags+xml"/>
  <Override PartName="/ppt/tags/tag64.xml" ContentType="application/vnd.openxmlformats-officedocument.presentationml.tags+xml"/>
  <Override PartName="/ppt/tags/tag73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53.xml" ContentType="application/vnd.openxmlformats-officedocument.presentationml.tags+xml"/>
  <Override PartName="/ppt/tags/tag62.xml" ContentType="application/vnd.openxmlformats-officedocument.presentationml.tags+xml"/>
  <Override PartName="/ppt/tags/tag71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tags/tag51.xml" ContentType="application/vnd.openxmlformats-officedocument.presentationml.tags+xml"/>
  <Override PartName="/ppt/tags/tag60.xml" ContentType="application/vnd.openxmlformats-officedocument.presentationml.tags+xml"/>
  <Override PartName="/ppt/tags/tag108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tags/tag106.xml" ContentType="application/vnd.openxmlformats-officedocument.presentationml.tags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ags/tag98.xml" ContentType="application/vnd.openxmlformats-officedocument.presentationml.tags+xml"/>
  <Override PartName="/ppt/tags/tag102.xml" ContentType="application/vnd.openxmlformats-officedocument.presentationml.tags+xml"/>
  <Override PartName="/ppt/slides/slide2.xml" ContentType="application/vnd.openxmlformats-officedocument.presentationml.slide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87.xml" ContentType="application/vnd.openxmlformats-officedocument.presentationml.tags+xml"/>
  <Default Extension="rels" ContentType="application/vnd.openxmlformats-package.relationships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tags/tag94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90.xml" ContentType="application/vnd.openxmlformats-officedocument.presentationml.tags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103.xml" ContentType="application/vnd.openxmlformats-officedocument.presentationml.tags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diagrams/drawing1.xml" ContentType="application/vnd.ms-office.drawingml.diagramDrawing+xml"/>
  <Override PartName="/ppt/tags/tag3.xml" ContentType="application/vnd.openxmlformats-officedocument.presentationml.tags+xml"/>
  <Default Extension="jpeg" ContentType="image/jpeg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402" r:id="rId3"/>
    <p:sldId id="400" r:id="rId4"/>
    <p:sldId id="406" r:id="rId5"/>
    <p:sldId id="430" r:id="rId6"/>
    <p:sldId id="433" r:id="rId7"/>
    <p:sldId id="443" r:id="rId8"/>
    <p:sldId id="410" r:id="rId9"/>
    <p:sldId id="411" r:id="rId10"/>
    <p:sldId id="412" r:id="rId11"/>
    <p:sldId id="416" r:id="rId12"/>
    <p:sldId id="435" r:id="rId13"/>
    <p:sldId id="449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99CC"/>
    <a:srgbClr val="006699"/>
    <a:srgbClr val="009999"/>
    <a:srgbClr val="4DA6E3"/>
    <a:srgbClr val="0B5FA7"/>
    <a:srgbClr val="4D9FE3"/>
    <a:srgbClr val="4E8AE2"/>
    <a:srgbClr val="FFFFFF"/>
    <a:srgbClr val="C4C7CB"/>
    <a:srgbClr val="70AD4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01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-456" y="-90"/>
      </p:cViewPr>
      <p:guideLst>
        <p:guide orient="horz" pos="2119"/>
        <p:guide pos="379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1.png"/><Relationship Id="rId1" Type="http://schemas.openxmlformats.org/officeDocument/2006/relationships/image" Target="../media/image61.png"/><Relationship Id="rId4" Type="http://schemas.openxmlformats.org/officeDocument/2006/relationships/image" Target="../media/image9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E74E5A-3746-4050-8224-B226ACD5B3DD}" type="doc">
      <dgm:prSet loTypeId="urn:microsoft.com/office/officeart/2005/8/layout/pList1#1" loCatId="list" qsTypeId="urn:microsoft.com/office/officeart/2005/8/quickstyle/simple1#3" qsCatId="simple" csTypeId="urn:microsoft.com/office/officeart/2005/8/colors/accent1_2#3" csCatId="accent1" phldr="1"/>
      <dgm:spPr/>
    </dgm:pt>
    <dgm:pt modelId="{D3FC3CBB-431E-49F2-A59D-33C8DB0E534E}">
      <dgm:prSet phldrT="[文本]"/>
      <dgm:spPr/>
      <dgm:t>
        <a:bodyPr/>
        <a:lstStyle/>
        <a:p>
          <a:r>
            <a:rPr lang="en-US" altLang="zh-CN" dirty="0" smtClean="0"/>
            <a:t> </a:t>
          </a:r>
          <a:endParaRPr lang="zh-CN" altLang="en-US" dirty="0"/>
        </a:p>
      </dgm:t>
    </dgm:pt>
    <dgm:pt modelId="{D77205F8-CCAC-41D4-8BEE-0D6BF5DAC5ED}" type="parTrans" cxnId="{337BE3C8-3AA3-473A-BBB0-A026DA4D56CD}">
      <dgm:prSet/>
      <dgm:spPr/>
      <dgm:t>
        <a:bodyPr/>
        <a:lstStyle/>
        <a:p>
          <a:endParaRPr lang="zh-CN" altLang="en-US"/>
        </a:p>
      </dgm:t>
    </dgm:pt>
    <dgm:pt modelId="{CB00671C-4917-4182-A228-170673C1F809}" type="sibTrans" cxnId="{337BE3C8-3AA3-473A-BBB0-A026DA4D56CD}">
      <dgm:prSet/>
      <dgm:spPr/>
      <dgm:t>
        <a:bodyPr/>
        <a:lstStyle/>
        <a:p>
          <a:endParaRPr lang="zh-CN" altLang="en-US"/>
        </a:p>
      </dgm:t>
    </dgm:pt>
    <dgm:pt modelId="{E4848084-578B-4637-911E-BCF8363AF0EB}">
      <dgm:prSet phldrT="[文本]"/>
      <dgm:spPr/>
      <dgm:t>
        <a:bodyPr/>
        <a:lstStyle/>
        <a:p>
          <a:r>
            <a:rPr lang="en-US" altLang="zh-CN" dirty="0" smtClean="0"/>
            <a:t> </a:t>
          </a:r>
          <a:endParaRPr lang="zh-CN" altLang="en-US" dirty="0"/>
        </a:p>
      </dgm:t>
    </dgm:pt>
    <dgm:pt modelId="{6C28C7A1-A3E6-49CF-9E75-AE31E116490E}" type="parTrans" cxnId="{1E10BF76-95C7-4A16-B01C-4103582C7B8A}">
      <dgm:prSet/>
      <dgm:spPr/>
      <dgm:t>
        <a:bodyPr/>
        <a:lstStyle/>
        <a:p>
          <a:endParaRPr lang="zh-CN" altLang="en-US"/>
        </a:p>
      </dgm:t>
    </dgm:pt>
    <dgm:pt modelId="{2B9DA789-07CA-4C33-BA82-09B9074A950D}" type="sibTrans" cxnId="{1E10BF76-95C7-4A16-B01C-4103582C7B8A}">
      <dgm:prSet/>
      <dgm:spPr/>
      <dgm:t>
        <a:bodyPr/>
        <a:lstStyle/>
        <a:p>
          <a:endParaRPr lang="zh-CN" altLang="en-US"/>
        </a:p>
      </dgm:t>
    </dgm:pt>
    <dgm:pt modelId="{A68F9353-B9ED-43E0-9F92-797A9748A77E}">
      <dgm:prSet phldrT="[文本]"/>
      <dgm:spPr/>
      <dgm:t>
        <a:bodyPr/>
        <a:lstStyle/>
        <a:p>
          <a:r>
            <a:rPr lang="en-US" altLang="zh-CN" dirty="0" smtClean="0"/>
            <a:t> </a:t>
          </a:r>
          <a:endParaRPr lang="zh-CN" altLang="en-US" dirty="0"/>
        </a:p>
      </dgm:t>
    </dgm:pt>
    <dgm:pt modelId="{509A2A67-2FAA-43FD-B0B5-C36D5C434B13}" type="sibTrans" cxnId="{158F42EC-7FA8-4B5E-80DB-73E2F3462D21}">
      <dgm:prSet/>
      <dgm:spPr/>
      <dgm:t>
        <a:bodyPr/>
        <a:lstStyle/>
        <a:p>
          <a:endParaRPr lang="zh-CN" altLang="en-US"/>
        </a:p>
      </dgm:t>
    </dgm:pt>
    <dgm:pt modelId="{EB2748D4-F9CF-4ECA-B8FA-16AED1F0CAE9}" type="parTrans" cxnId="{158F42EC-7FA8-4B5E-80DB-73E2F3462D21}">
      <dgm:prSet/>
      <dgm:spPr/>
      <dgm:t>
        <a:bodyPr/>
        <a:lstStyle/>
        <a:p>
          <a:endParaRPr lang="zh-CN" altLang="en-US"/>
        </a:p>
      </dgm:t>
    </dgm:pt>
    <dgm:pt modelId="{4047F266-A2DC-46FD-A1F8-54A02FFBAAF0}">
      <dgm:prSet phldrT="[文本]"/>
      <dgm:spPr/>
      <dgm:t>
        <a:bodyPr/>
        <a:lstStyle/>
        <a:p>
          <a:r>
            <a:rPr lang="en-US" altLang="zh-CN" dirty="0" smtClean="0"/>
            <a:t> </a:t>
          </a:r>
          <a:endParaRPr lang="zh-CN" altLang="en-US" dirty="0"/>
        </a:p>
      </dgm:t>
    </dgm:pt>
    <dgm:pt modelId="{3A8E2193-A904-470A-8297-D99AFBDD1D3D}" type="sibTrans" cxnId="{13DF3DAF-9A9A-4FDD-A47F-DF2CB0B34D4A}">
      <dgm:prSet/>
      <dgm:spPr/>
      <dgm:t>
        <a:bodyPr/>
        <a:lstStyle/>
        <a:p>
          <a:endParaRPr lang="zh-CN" altLang="en-US"/>
        </a:p>
      </dgm:t>
    </dgm:pt>
    <dgm:pt modelId="{E73B5332-088F-481D-92C7-26D6ECE89E1C}" type="parTrans" cxnId="{13DF3DAF-9A9A-4FDD-A47F-DF2CB0B34D4A}">
      <dgm:prSet/>
      <dgm:spPr/>
      <dgm:t>
        <a:bodyPr/>
        <a:lstStyle/>
        <a:p>
          <a:endParaRPr lang="zh-CN" altLang="en-US"/>
        </a:p>
      </dgm:t>
    </dgm:pt>
    <dgm:pt modelId="{569D8EC1-2DBF-4C99-8680-19B96CE3AD86}" type="pres">
      <dgm:prSet presAssocID="{DCE74E5A-3746-4050-8224-B226ACD5B3DD}" presName="Name0" presStyleCnt="0">
        <dgm:presLayoutVars>
          <dgm:dir/>
          <dgm:resizeHandles val="exact"/>
        </dgm:presLayoutVars>
      </dgm:prSet>
      <dgm:spPr/>
    </dgm:pt>
    <dgm:pt modelId="{FD77BC1E-04CA-4B1B-AA6B-4078901E2EB3}" type="pres">
      <dgm:prSet presAssocID="{4047F266-A2DC-46FD-A1F8-54A02FFBAAF0}" presName="compNode" presStyleCnt="0"/>
      <dgm:spPr/>
    </dgm:pt>
    <dgm:pt modelId="{70670AA1-B320-4AAF-A2B9-C61156E7B99E}" type="pres">
      <dgm:prSet presAssocID="{4047F266-A2DC-46FD-A1F8-54A02FFBAAF0}" presName="pictRect" presStyleLbl="node1" presStyleIdx="0" presStyleCnt="4"/>
      <dgm:spPr>
        <a:blipFill>
          <a:blip xmlns:r="http://schemas.openxmlformats.org/officeDocument/2006/relationships" r:embed="rId1"/>
          <a:srcRect/>
          <a:stretch>
            <a:fillRect l="-19000" r="-19000"/>
          </a:stretch>
        </a:blipFill>
      </dgm:spPr>
    </dgm:pt>
    <dgm:pt modelId="{C178F7FE-29A1-46E5-94E1-2382A713C470}" type="pres">
      <dgm:prSet presAssocID="{4047F266-A2DC-46FD-A1F8-54A02FFBAAF0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CBC3CC6-B095-4C7E-9F06-F33EF285AD24}" type="pres">
      <dgm:prSet presAssocID="{3A8E2193-A904-470A-8297-D99AFBDD1D3D}" presName="sibTrans" presStyleLbl="sibTrans2D1" presStyleIdx="0" presStyleCnt="0"/>
      <dgm:spPr/>
      <dgm:t>
        <a:bodyPr/>
        <a:lstStyle/>
        <a:p>
          <a:endParaRPr lang="zh-CN" altLang="en-US"/>
        </a:p>
      </dgm:t>
    </dgm:pt>
    <dgm:pt modelId="{FE825BD2-54A7-49F2-94A9-0BA1957DE1DA}" type="pres">
      <dgm:prSet presAssocID="{A68F9353-B9ED-43E0-9F92-797A9748A77E}" presName="compNode" presStyleCnt="0"/>
      <dgm:spPr/>
    </dgm:pt>
    <dgm:pt modelId="{A290F623-A97F-4D61-B842-4EEE9AEC2C72}" type="pres">
      <dgm:prSet presAssocID="{A68F9353-B9ED-43E0-9F92-797A9748A77E}" presName="pictRect" presStyleLbl="node1" presStyleIdx="1" presStyleCnt="4"/>
      <dgm:spPr>
        <a:blipFill>
          <a:blip xmlns:r="http://schemas.openxmlformats.org/officeDocument/2006/relationships" r:embed="rId2"/>
          <a:srcRect/>
          <a:stretch>
            <a:fillRect l="-19000" r="-19000"/>
          </a:stretch>
        </a:blipFill>
      </dgm:spPr>
    </dgm:pt>
    <dgm:pt modelId="{A16A421D-13B9-45A1-84C0-A7935A0D6337}" type="pres">
      <dgm:prSet presAssocID="{A68F9353-B9ED-43E0-9F92-797A9748A77E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C2B2AF6-C202-4C9D-9AEE-74F9A4744099}" type="pres">
      <dgm:prSet presAssocID="{509A2A67-2FAA-43FD-B0B5-C36D5C434B13}" presName="sibTrans" presStyleLbl="sibTrans2D1" presStyleIdx="0" presStyleCnt="0"/>
      <dgm:spPr/>
      <dgm:t>
        <a:bodyPr/>
        <a:lstStyle/>
        <a:p>
          <a:endParaRPr lang="zh-CN" altLang="en-US"/>
        </a:p>
      </dgm:t>
    </dgm:pt>
    <dgm:pt modelId="{35A7A784-A940-4515-AEB5-F18E3885B0C4}" type="pres">
      <dgm:prSet presAssocID="{D3FC3CBB-431E-49F2-A59D-33C8DB0E534E}" presName="compNode" presStyleCnt="0"/>
      <dgm:spPr/>
    </dgm:pt>
    <dgm:pt modelId="{99210073-2CE0-4D5E-BF28-69DD008A04CD}" type="pres">
      <dgm:prSet presAssocID="{D3FC3CBB-431E-49F2-A59D-33C8DB0E534E}" presName="pictRect" presStyleLbl="node1" presStyleIdx="2" presStyleCnt="4"/>
      <dgm:spPr>
        <a:blipFill>
          <a:blip xmlns:r="http://schemas.openxmlformats.org/officeDocument/2006/relationships" r:embed="rId3"/>
          <a:srcRect/>
          <a:stretch>
            <a:fillRect l="-19000" r="-19000"/>
          </a:stretch>
        </a:blipFill>
      </dgm:spPr>
    </dgm:pt>
    <dgm:pt modelId="{C8AFF0B1-E6E1-4092-874D-D874D36D1F94}" type="pres">
      <dgm:prSet presAssocID="{D3FC3CBB-431E-49F2-A59D-33C8DB0E534E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5E718C5-8A44-46A1-9B73-A45914350CEA}" type="pres">
      <dgm:prSet presAssocID="{CB00671C-4917-4182-A228-170673C1F809}" presName="sibTrans" presStyleLbl="sibTrans2D1" presStyleIdx="0" presStyleCnt="0"/>
      <dgm:spPr/>
      <dgm:t>
        <a:bodyPr/>
        <a:lstStyle/>
        <a:p>
          <a:endParaRPr lang="zh-CN" altLang="en-US"/>
        </a:p>
      </dgm:t>
    </dgm:pt>
    <dgm:pt modelId="{8C34DEA4-2FC5-4C7D-80B1-B360EC76F5EB}" type="pres">
      <dgm:prSet presAssocID="{E4848084-578B-4637-911E-BCF8363AF0EB}" presName="compNode" presStyleCnt="0"/>
      <dgm:spPr/>
    </dgm:pt>
    <dgm:pt modelId="{3A1504D9-F9A7-4408-98D6-123B32B9D845}" type="pres">
      <dgm:prSet presAssocID="{E4848084-578B-4637-911E-BCF8363AF0EB}" presName="pictRect" presStyleLbl="node1" presStyleIdx="3" presStyleCnt="4"/>
      <dgm:spPr>
        <a:blipFill>
          <a:blip xmlns:r="http://schemas.openxmlformats.org/officeDocument/2006/relationships" r:embed="rId4"/>
          <a:srcRect/>
          <a:stretch>
            <a:fillRect l="-19000" r="-19000"/>
          </a:stretch>
        </a:blipFill>
      </dgm:spPr>
    </dgm:pt>
    <dgm:pt modelId="{E675B118-7855-4863-973D-94CA6979C98D}" type="pres">
      <dgm:prSet presAssocID="{E4848084-578B-4637-911E-BCF8363AF0EB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D7AF4D75-A2F8-4B96-B455-206876F8A9D9}" type="presOf" srcId="{E4848084-578B-4637-911E-BCF8363AF0EB}" destId="{E675B118-7855-4863-973D-94CA6979C98D}" srcOrd="0" destOrd="0" presId="urn:microsoft.com/office/officeart/2005/8/layout/pList1#1"/>
    <dgm:cxn modelId="{2C5972B1-0E01-4DAB-B6F7-9452999BA5F0}" type="presOf" srcId="{A68F9353-B9ED-43E0-9F92-797A9748A77E}" destId="{A16A421D-13B9-45A1-84C0-A7935A0D6337}" srcOrd="0" destOrd="0" presId="urn:microsoft.com/office/officeart/2005/8/layout/pList1#1"/>
    <dgm:cxn modelId="{2C9892A0-4EE9-40AF-9220-4AE9532964BC}" type="presOf" srcId="{509A2A67-2FAA-43FD-B0B5-C36D5C434B13}" destId="{3C2B2AF6-C202-4C9D-9AEE-74F9A4744099}" srcOrd="0" destOrd="0" presId="urn:microsoft.com/office/officeart/2005/8/layout/pList1#1"/>
    <dgm:cxn modelId="{13DF3DAF-9A9A-4FDD-A47F-DF2CB0B34D4A}" srcId="{DCE74E5A-3746-4050-8224-B226ACD5B3DD}" destId="{4047F266-A2DC-46FD-A1F8-54A02FFBAAF0}" srcOrd="0" destOrd="0" parTransId="{E73B5332-088F-481D-92C7-26D6ECE89E1C}" sibTransId="{3A8E2193-A904-470A-8297-D99AFBDD1D3D}"/>
    <dgm:cxn modelId="{337BE3C8-3AA3-473A-BBB0-A026DA4D56CD}" srcId="{DCE74E5A-3746-4050-8224-B226ACD5B3DD}" destId="{D3FC3CBB-431E-49F2-A59D-33C8DB0E534E}" srcOrd="2" destOrd="0" parTransId="{D77205F8-CCAC-41D4-8BEE-0D6BF5DAC5ED}" sibTransId="{CB00671C-4917-4182-A228-170673C1F809}"/>
    <dgm:cxn modelId="{3F9852EC-84B0-4B58-B089-6B3CF0A5FC00}" type="presOf" srcId="{3A8E2193-A904-470A-8297-D99AFBDD1D3D}" destId="{4CBC3CC6-B095-4C7E-9F06-F33EF285AD24}" srcOrd="0" destOrd="0" presId="urn:microsoft.com/office/officeart/2005/8/layout/pList1#1"/>
    <dgm:cxn modelId="{B8F5253E-8376-403E-BB3B-D6D268A76465}" type="presOf" srcId="{4047F266-A2DC-46FD-A1F8-54A02FFBAAF0}" destId="{C178F7FE-29A1-46E5-94E1-2382A713C470}" srcOrd="0" destOrd="0" presId="urn:microsoft.com/office/officeart/2005/8/layout/pList1#1"/>
    <dgm:cxn modelId="{158F42EC-7FA8-4B5E-80DB-73E2F3462D21}" srcId="{DCE74E5A-3746-4050-8224-B226ACD5B3DD}" destId="{A68F9353-B9ED-43E0-9F92-797A9748A77E}" srcOrd="1" destOrd="0" parTransId="{EB2748D4-F9CF-4ECA-B8FA-16AED1F0CAE9}" sibTransId="{509A2A67-2FAA-43FD-B0B5-C36D5C434B13}"/>
    <dgm:cxn modelId="{1E10BF76-95C7-4A16-B01C-4103582C7B8A}" srcId="{DCE74E5A-3746-4050-8224-B226ACD5B3DD}" destId="{E4848084-578B-4637-911E-BCF8363AF0EB}" srcOrd="3" destOrd="0" parTransId="{6C28C7A1-A3E6-49CF-9E75-AE31E116490E}" sibTransId="{2B9DA789-07CA-4C33-BA82-09B9074A950D}"/>
    <dgm:cxn modelId="{7E5D58CD-9A13-42E4-9316-F9B296F53DA1}" type="presOf" srcId="{D3FC3CBB-431E-49F2-A59D-33C8DB0E534E}" destId="{C8AFF0B1-E6E1-4092-874D-D874D36D1F94}" srcOrd="0" destOrd="0" presId="urn:microsoft.com/office/officeart/2005/8/layout/pList1#1"/>
    <dgm:cxn modelId="{ACA9F98F-EC50-4F78-A45F-8ACC624DD60E}" type="presOf" srcId="{CB00671C-4917-4182-A228-170673C1F809}" destId="{15E718C5-8A44-46A1-9B73-A45914350CEA}" srcOrd="0" destOrd="0" presId="urn:microsoft.com/office/officeart/2005/8/layout/pList1#1"/>
    <dgm:cxn modelId="{F30958DB-5CF5-44EF-85F8-C7CCFA57A880}" type="presOf" srcId="{DCE74E5A-3746-4050-8224-B226ACD5B3DD}" destId="{569D8EC1-2DBF-4C99-8680-19B96CE3AD86}" srcOrd="0" destOrd="0" presId="urn:microsoft.com/office/officeart/2005/8/layout/pList1#1"/>
    <dgm:cxn modelId="{0E946342-83E4-47D2-8CE7-BC825D25ECFE}" type="presParOf" srcId="{569D8EC1-2DBF-4C99-8680-19B96CE3AD86}" destId="{FD77BC1E-04CA-4B1B-AA6B-4078901E2EB3}" srcOrd="0" destOrd="0" presId="urn:microsoft.com/office/officeart/2005/8/layout/pList1#1"/>
    <dgm:cxn modelId="{48D6029F-32D9-42B6-93FD-7BE50EDDFC35}" type="presParOf" srcId="{FD77BC1E-04CA-4B1B-AA6B-4078901E2EB3}" destId="{70670AA1-B320-4AAF-A2B9-C61156E7B99E}" srcOrd="0" destOrd="0" presId="urn:microsoft.com/office/officeart/2005/8/layout/pList1#1"/>
    <dgm:cxn modelId="{14B586C9-FAB8-4BCB-A388-7B7037EACB2D}" type="presParOf" srcId="{FD77BC1E-04CA-4B1B-AA6B-4078901E2EB3}" destId="{C178F7FE-29A1-46E5-94E1-2382A713C470}" srcOrd="1" destOrd="0" presId="urn:microsoft.com/office/officeart/2005/8/layout/pList1#1"/>
    <dgm:cxn modelId="{31F4F8A7-062C-4FC6-9733-058800D3C2FD}" type="presParOf" srcId="{569D8EC1-2DBF-4C99-8680-19B96CE3AD86}" destId="{4CBC3CC6-B095-4C7E-9F06-F33EF285AD24}" srcOrd="1" destOrd="0" presId="urn:microsoft.com/office/officeart/2005/8/layout/pList1#1"/>
    <dgm:cxn modelId="{072B5DDF-3F12-4FA5-9CEF-2445BBA0A28B}" type="presParOf" srcId="{569D8EC1-2DBF-4C99-8680-19B96CE3AD86}" destId="{FE825BD2-54A7-49F2-94A9-0BA1957DE1DA}" srcOrd="2" destOrd="0" presId="urn:microsoft.com/office/officeart/2005/8/layout/pList1#1"/>
    <dgm:cxn modelId="{6E1B9BC2-C97A-4D6D-9CB2-833FF16B17D6}" type="presParOf" srcId="{FE825BD2-54A7-49F2-94A9-0BA1957DE1DA}" destId="{A290F623-A97F-4D61-B842-4EEE9AEC2C72}" srcOrd="0" destOrd="0" presId="urn:microsoft.com/office/officeart/2005/8/layout/pList1#1"/>
    <dgm:cxn modelId="{A9523146-C2AB-47D6-AAB8-1ECCCB91A18D}" type="presParOf" srcId="{FE825BD2-54A7-49F2-94A9-0BA1957DE1DA}" destId="{A16A421D-13B9-45A1-84C0-A7935A0D6337}" srcOrd="1" destOrd="0" presId="urn:microsoft.com/office/officeart/2005/8/layout/pList1#1"/>
    <dgm:cxn modelId="{8DD76793-2AF1-4FF2-9D76-8815FB8D5E57}" type="presParOf" srcId="{569D8EC1-2DBF-4C99-8680-19B96CE3AD86}" destId="{3C2B2AF6-C202-4C9D-9AEE-74F9A4744099}" srcOrd="3" destOrd="0" presId="urn:microsoft.com/office/officeart/2005/8/layout/pList1#1"/>
    <dgm:cxn modelId="{755D43BA-1EE7-4228-91F0-DB3C35C52078}" type="presParOf" srcId="{569D8EC1-2DBF-4C99-8680-19B96CE3AD86}" destId="{35A7A784-A940-4515-AEB5-F18E3885B0C4}" srcOrd="4" destOrd="0" presId="urn:microsoft.com/office/officeart/2005/8/layout/pList1#1"/>
    <dgm:cxn modelId="{0366E2E9-6FCE-429B-A25A-6230DC7391F8}" type="presParOf" srcId="{35A7A784-A940-4515-AEB5-F18E3885B0C4}" destId="{99210073-2CE0-4D5E-BF28-69DD008A04CD}" srcOrd="0" destOrd="0" presId="urn:microsoft.com/office/officeart/2005/8/layout/pList1#1"/>
    <dgm:cxn modelId="{A43A9321-9F06-462E-AD9C-5FC5A640C3E6}" type="presParOf" srcId="{35A7A784-A940-4515-AEB5-F18E3885B0C4}" destId="{C8AFF0B1-E6E1-4092-874D-D874D36D1F94}" srcOrd="1" destOrd="0" presId="urn:microsoft.com/office/officeart/2005/8/layout/pList1#1"/>
    <dgm:cxn modelId="{E8942D40-DE99-4ED2-B6D6-167BF7AEC0EE}" type="presParOf" srcId="{569D8EC1-2DBF-4C99-8680-19B96CE3AD86}" destId="{15E718C5-8A44-46A1-9B73-A45914350CEA}" srcOrd="5" destOrd="0" presId="urn:microsoft.com/office/officeart/2005/8/layout/pList1#1"/>
    <dgm:cxn modelId="{03286C56-80D0-4B62-96FA-CA1821CEFE8C}" type="presParOf" srcId="{569D8EC1-2DBF-4C99-8680-19B96CE3AD86}" destId="{8C34DEA4-2FC5-4C7D-80B1-B360EC76F5EB}" srcOrd="6" destOrd="0" presId="urn:microsoft.com/office/officeart/2005/8/layout/pList1#1"/>
    <dgm:cxn modelId="{86DA7410-41E0-4249-9A9F-525A33C8E32E}" type="presParOf" srcId="{8C34DEA4-2FC5-4C7D-80B1-B360EC76F5EB}" destId="{3A1504D9-F9A7-4408-98D6-123B32B9D845}" srcOrd="0" destOrd="0" presId="urn:microsoft.com/office/officeart/2005/8/layout/pList1#1"/>
    <dgm:cxn modelId="{8727BA4E-D888-4A2E-8EC6-7EBC2230B675}" type="presParOf" srcId="{8C34DEA4-2FC5-4C7D-80B1-B360EC76F5EB}" destId="{E675B118-7855-4863-973D-94CA6979C98D}" srcOrd="1" destOrd="0" presId="urn:microsoft.com/office/officeart/2005/8/layout/pList1#1"/>
  </dgm:cxnLst>
  <dgm:bg/>
  <dgm:whole/>
  <dgm:extLst>
    <a:ext uri="http://schemas.microsoft.com/office/drawing/2008/diagram">
      <dsp:dataModelExt xmlns:dsp="http://schemas.microsoft.com/office/drawing/2008/diagram" xmlns="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670AA1-B320-4AAF-A2B9-C61156E7B99E}">
      <dsp:nvSpPr>
        <dsp:cNvPr id="0" name=""/>
        <dsp:cNvSpPr/>
      </dsp:nvSpPr>
      <dsp:spPr>
        <a:xfrm>
          <a:off x="5360" y="1395703"/>
          <a:ext cx="2550821" cy="1757516"/>
        </a:xfrm>
        <a:prstGeom prst="roundRect">
          <a:avLst/>
        </a:prstGeom>
        <a:blipFill>
          <a:blip xmlns:r="http://schemas.openxmlformats.org/officeDocument/2006/relationships" r:embed="rId1"/>
          <a:srcRect/>
          <a:stretch>
            <a:fillRect l="-19000" r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78F7FE-29A1-46E5-94E1-2382A713C470}">
      <dsp:nvSpPr>
        <dsp:cNvPr id="0" name=""/>
        <dsp:cNvSpPr/>
      </dsp:nvSpPr>
      <dsp:spPr>
        <a:xfrm>
          <a:off x="5360" y="3153219"/>
          <a:ext cx="2550821" cy="9463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7152" tIns="327152" rIns="327152" bIns="0" numCol="1" spcCol="1270" anchor="t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4600" kern="1200" dirty="0" smtClean="0"/>
            <a:t> </a:t>
          </a:r>
          <a:endParaRPr lang="zh-CN" altLang="en-US" sz="4600" kern="1200" dirty="0"/>
        </a:p>
      </dsp:txBody>
      <dsp:txXfrm>
        <a:off x="5360" y="3153219"/>
        <a:ext cx="2550821" cy="946354"/>
      </dsp:txXfrm>
    </dsp:sp>
    <dsp:sp modelId="{A290F623-A97F-4D61-B842-4EEE9AEC2C72}">
      <dsp:nvSpPr>
        <dsp:cNvPr id="0" name=""/>
        <dsp:cNvSpPr/>
      </dsp:nvSpPr>
      <dsp:spPr>
        <a:xfrm>
          <a:off x="2811371" y="1395703"/>
          <a:ext cx="2550821" cy="1757516"/>
        </a:xfrm>
        <a:prstGeom prst="roundRect">
          <a:avLst/>
        </a:prstGeom>
        <a:blipFill>
          <a:blip xmlns:r="http://schemas.openxmlformats.org/officeDocument/2006/relationships" r:embed="rId2"/>
          <a:srcRect/>
          <a:stretch>
            <a:fillRect l="-19000" r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6A421D-13B9-45A1-84C0-A7935A0D6337}">
      <dsp:nvSpPr>
        <dsp:cNvPr id="0" name=""/>
        <dsp:cNvSpPr/>
      </dsp:nvSpPr>
      <dsp:spPr>
        <a:xfrm>
          <a:off x="2811371" y="3153219"/>
          <a:ext cx="2550821" cy="9463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7152" tIns="327152" rIns="327152" bIns="0" numCol="1" spcCol="1270" anchor="t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4600" kern="1200" dirty="0" smtClean="0"/>
            <a:t> </a:t>
          </a:r>
          <a:endParaRPr lang="zh-CN" altLang="en-US" sz="4600" kern="1200" dirty="0"/>
        </a:p>
      </dsp:txBody>
      <dsp:txXfrm>
        <a:off x="2811371" y="3153219"/>
        <a:ext cx="2550821" cy="946354"/>
      </dsp:txXfrm>
    </dsp:sp>
    <dsp:sp modelId="{99210073-2CE0-4D5E-BF28-69DD008A04CD}">
      <dsp:nvSpPr>
        <dsp:cNvPr id="0" name=""/>
        <dsp:cNvSpPr/>
      </dsp:nvSpPr>
      <dsp:spPr>
        <a:xfrm>
          <a:off x="5617382" y="1395703"/>
          <a:ext cx="2550821" cy="1757516"/>
        </a:xfrm>
        <a:prstGeom prst="roundRect">
          <a:avLst/>
        </a:prstGeom>
        <a:blipFill>
          <a:blip xmlns:r="http://schemas.openxmlformats.org/officeDocument/2006/relationships" r:embed="rId3"/>
          <a:srcRect/>
          <a:stretch>
            <a:fillRect l="-19000" r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AFF0B1-E6E1-4092-874D-D874D36D1F94}">
      <dsp:nvSpPr>
        <dsp:cNvPr id="0" name=""/>
        <dsp:cNvSpPr/>
      </dsp:nvSpPr>
      <dsp:spPr>
        <a:xfrm>
          <a:off x="5617382" y="3153219"/>
          <a:ext cx="2550821" cy="9463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7152" tIns="327152" rIns="327152" bIns="0" numCol="1" spcCol="1270" anchor="t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4600" kern="1200" dirty="0" smtClean="0"/>
            <a:t> </a:t>
          </a:r>
          <a:endParaRPr lang="zh-CN" altLang="en-US" sz="4600" kern="1200" dirty="0"/>
        </a:p>
      </dsp:txBody>
      <dsp:txXfrm>
        <a:off x="5617382" y="3153219"/>
        <a:ext cx="2550821" cy="946354"/>
      </dsp:txXfrm>
    </dsp:sp>
    <dsp:sp modelId="{3A1504D9-F9A7-4408-98D6-123B32B9D845}">
      <dsp:nvSpPr>
        <dsp:cNvPr id="0" name=""/>
        <dsp:cNvSpPr/>
      </dsp:nvSpPr>
      <dsp:spPr>
        <a:xfrm>
          <a:off x="8423393" y="1395703"/>
          <a:ext cx="2550821" cy="1757516"/>
        </a:xfrm>
        <a:prstGeom prst="roundRect">
          <a:avLst/>
        </a:prstGeom>
        <a:blipFill>
          <a:blip xmlns:r="http://schemas.openxmlformats.org/officeDocument/2006/relationships" r:embed="rId4"/>
          <a:srcRect/>
          <a:stretch>
            <a:fillRect l="-19000" r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75B118-7855-4863-973D-94CA6979C98D}">
      <dsp:nvSpPr>
        <dsp:cNvPr id="0" name=""/>
        <dsp:cNvSpPr/>
      </dsp:nvSpPr>
      <dsp:spPr>
        <a:xfrm>
          <a:off x="8423393" y="3153219"/>
          <a:ext cx="2550821" cy="9463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7152" tIns="327152" rIns="327152" bIns="0" numCol="1" spcCol="1270" anchor="t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4600" kern="1200" dirty="0" smtClean="0"/>
            <a:t> </a:t>
          </a:r>
          <a:endParaRPr lang="zh-CN" altLang="en-US" sz="4600" kern="1200" dirty="0"/>
        </a:p>
      </dsp:txBody>
      <dsp:txXfrm>
        <a:off x="8423393" y="3153219"/>
        <a:ext cx="2550821" cy="9463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#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off" val="ctr"/>
          <dgm:param type="contDir" val="sameDir"/>
          <dgm:param type="grDir" val="tL"/>
          <dgm:param type="flowDir" val="row"/>
          <dgm:param type="horzAlign" val="ctr"/>
          <dgm:param type="vertAlign" val="mid"/>
        </dgm:alg>
      </dgm:if>
      <dgm:else name="Name3">
        <dgm:alg type="snake">
          <dgm:param type="off" val="ctr"/>
          <dgm:param type="contDir" val="sameDir"/>
          <dgm:param type="grDir" val="tR"/>
          <dgm:param type="flowDir" val="row"/>
          <dgm:param type="horzAlign" val="ctr"/>
          <dgm:param type="vertAlign" val="mid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6F42E-F701-4B39-B53E-619F6E315C20}" type="datetimeFigureOut">
              <a:rPr lang="zh-CN" altLang="en-US" smtClean="0"/>
              <a:pPr/>
              <a:t>2019/9/20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3E25C4-3785-47F9-81B5-9B068BAB3A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defTabSz="684530" fontAlgn="base">
              <a:spcBef>
                <a:spcPct val="0"/>
              </a:spcBef>
              <a:spcAft>
                <a:spcPct val="0"/>
              </a:spcAft>
            </a:pPr>
            <a:fld id="{1AB81293-3C59-43F7-B241-93798DB0475B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 defTabSz="684530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-3003" y="-16648"/>
            <a:ext cx="12195003" cy="5131584"/>
            <a:chOff x="-3003" y="-16648"/>
            <a:chExt cx="9146319" cy="5131584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3003" y="-16648"/>
              <a:ext cx="9144000" cy="3438144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-3003" y="-9734"/>
              <a:ext cx="9144000" cy="3390487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-684" y="1735224"/>
              <a:ext cx="9144000" cy="3379712"/>
              <a:chOff x="0" y="1814345"/>
              <a:chExt cx="9144000" cy="3379712"/>
            </a:xfrm>
          </p:grpSpPr>
          <p:sp>
            <p:nvSpPr>
              <p:cNvPr id="18" name="任意多边形 17"/>
              <p:cNvSpPr/>
              <p:nvPr/>
            </p:nvSpPr>
            <p:spPr>
              <a:xfrm>
                <a:off x="0" y="1928703"/>
                <a:ext cx="2673708" cy="2490937"/>
              </a:xfrm>
              <a:custGeom>
                <a:avLst/>
                <a:gdLst>
                  <a:gd name="connsiteX0" fmla="*/ 1246338 w 2673708"/>
                  <a:gd name="connsiteY0" fmla="*/ 0 h 2522180"/>
                  <a:gd name="connsiteX1" fmla="*/ 2673708 w 2673708"/>
                  <a:gd name="connsiteY1" fmla="*/ 1261090 h 2522180"/>
                  <a:gd name="connsiteX2" fmla="*/ 1246338 w 2673708"/>
                  <a:gd name="connsiteY2" fmla="*/ 2522180 h 2522180"/>
                  <a:gd name="connsiteX3" fmla="*/ 62740 w 2673708"/>
                  <a:gd name="connsiteY3" fmla="*/ 1966178 h 2522180"/>
                  <a:gd name="connsiteX4" fmla="*/ 0 w 2673708"/>
                  <a:gd name="connsiteY4" fmla="*/ 1874935 h 2522180"/>
                  <a:gd name="connsiteX5" fmla="*/ 0 w 2673708"/>
                  <a:gd name="connsiteY5" fmla="*/ 647246 h 2522180"/>
                  <a:gd name="connsiteX6" fmla="*/ 62740 w 2673708"/>
                  <a:gd name="connsiteY6" fmla="*/ 556003 h 2522180"/>
                  <a:gd name="connsiteX7" fmla="*/ 1246338 w 2673708"/>
                  <a:gd name="connsiteY7" fmla="*/ 0 h 2522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73708" h="2522180">
                    <a:moveTo>
                      <a:pt x="1246338" y="0"/>
                    </a:moveTo>
                    <a:cubicBezTo>
                      <a:pt x="2034653" y="0"/>
                      <a:pt x="2673708" y="564609"/>
                      <a:pt x="2673708" y="1261090"/>
                    </a:cubicBezTo>
                    <a:cubicBezTo>
                      <a:pt x="2673708" y="1957571"/>
                      <a:pt x="2034653" y="2522180"/>
                      <a:pt x="1246338" y="2522180"/>
                    </a:cubicBezTo>
                    <a:cubicBezTo>
                      <a:pt x="753641" y="2522180"/>
                      <a:pt x="319249" y="2301630"/>
                      <a:pt x="62740" y="1966178"/>
                    </a:cubicBezTo>
                    <a:lnTo>
                      <a:pt x="0" y="1874935"/>
                    </a:lnTo>
                    <a:lnTo>
                      <a:pt x="0" y="647246"/>
                    </a:lnTo>
                    <a:lnTo>
                      <a:pt x="62740" y="556003"/>
                    </a:lnTo>
                    <a:cubicBezTo>
                      <a:pt x="319249" y="220551"/>
                      <a:pt x="753641" y="0"/>
                      <a:pt x="124633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/>
              </a:bodyPr>
              <a:lstStyle/>
              <a:p>
                <a:pPr algn="ctr"/>
                <a:endParaRPr lang="zh-CN" altLang="en-US" baseline="0">
                  <a:latin typeface="Arial" panose="020B0604020202020204" pitchFamily="34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1430774" y="2460737"/>
                <a:ext cx="2854740" cy="27333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zh-CN" altLang="en-US" baseline="0">
                  <a:latin typeface="Arial" panose="020B0604020202020204" pitchFamily="34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20" name="椭圆 19"/>
              <p:cNvSpPr/>
              <p:nvPr/>
            </p:nvSpPr>
            <p:spPr>
              <a:xfrm>
                <a:off x="3185823" y="2163772"/>
                <a:ext cx="2854740" cy="271312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zh-CN" altLang="en-US" baseline="0">
                  <a:latin typeface="Arial" panose="020B0604020202020204" pitchFamily="34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4967948" y="1814345"/>
                <a:ext cx="2854740" cy="280080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zh-CN" altLang="en-US" baseline="0">
                  <a:latin typeface="Arial" panose="020B0604020202020204" pitchFamily="34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6368242" y="2449779"/>
                <a:ext cx="2775758" cy="2522180"/>
              </a:xfrm>
              <a:custGeom>
                <a:avLst/>
                <a:gdLst>
                  <a:gd name="connsiteX0" fmla="*/ 1427370 w 2775758"/>
                  <a:gd name="connsiteY0" fmla="*/ 0 h 2522180"/>
                  <a:gd name="connsiteX1" fmla="*/ 2742570 w 2775758"/>
                  <a:gd name="connsiteY1" fmla="*/ 770217 h 2522180"/>
                  <a:gd name="connsiteX2" fmla="*/ 2775758 w 2775758"/>
                  <a:gd name="connsiteY2" fmla="*/ 850330 h 2522180"/>
                  <a:gd name="connsiteX3" fmla="*/ 2775758 w 2775758"/>
                  <a:gd name="connsiteY3" fmla="*/ 1671851 h 2522180"/>
                  <a:gd name="connsiteX4" fmla="*/ 2742570 w 2775758"/>
                  <a:gd name="connsiteY4" fmla="*/ 1751964 h 2522180"/>
                  <a:gd name="connsiteX5" fmla="*/ 1427370 w 2775758"/>
                  <a:gd name="connsiteY5" fmla="*/ 2522180 h 2522180"/>
                  <a:gd name="connsiteX6" fmla="*/ 0 w 2775758"/>
                  <a:gd name="connsiteY6" fmla="*/ 1261090 h 2522180"/>
                  <a:gd name="connsiteX7" fmla="*/ 1427370 w 2775758"/>
                  <a:gd name="connsiteY7" fmla="*/ 0 h 2522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75758" h="2522180">
                    <a:moveTo>
                      <a:pt x="1427370" y="0"/>
                    </a:moveTo>
                    <a:cubicBezTo>
                      <a:pt x="2018607" y="0"/>
                      <a:pt x="2525884" y="317593"/>
                      <a:pt x="2742570" y="770217"/>
                    </a:cubicBezTo>
                    <a:lnTo>
                      <a:pt x="2775758" y="850330"/>
                    </a:lnTo>
                    <a:lnTo>
                      <a:pt x="2775758" y="1671851"/>
                    </a:lnTo>
                    <a:lnTo>
                      <a:pt x="2742570" y="1751964"/>
                    </a:lnTo>
                    <a:cubicBezTo>
                      <a:pt x="2525884" y="2204588"/>
                      <a:pt x="2018607" y="2522180"/>
                      <a:pt x="1427370" y="2522180"/>
                    </a:cubicBezTo>
                    <a:cubicBezTo>
                      <a:pt x="639055" y="2522180"/>
                      <a:pt x="0" y="1957571"/>
                      <a:pt x="0" y="1261090"/>
                    </a:cubicBezTo>
                    <a:cubicBezTo>
                      <a:pt x="0" y="564609"/>
                      <a:pt x="639055" y="0"/>
                      <a:pt x="142737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/>
              </a:bodyPr>
              <a:lstStyle/>
              <a:p>
                <a:pPr algn="ctr"/>
                <a:endParaRPr lang="zh-CN" altLang="en-US" baseline="0">
                  <a:latin typeface="Arial" panose="020B0604020202020204" pitchFamily="34" charset="0"/>
                  <a:ea typeface="黑体" panose="02010609060101010101" pitchFamily="49" charset="-122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5964" y="2763981"/>
            <a:ext cx="10280073" cy="1669808"/>
          </a:xfrm>
        </p:spPr>
        <p:txBody>
          <a:bodyPr anchor="b">
            <a:normAutofit/>
          </a:bodyPr>
          <a:lstStyle>
            <a:lvl1pPr algn="ctr">
              <a:defRPr sz="60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21916" y="4567429"/>
            <a:ext cx="5948168" cy="579771"/>
          </a:xfrm>
          <a:prstGeom prst="roundRect">
            <a:avLst>
              <a:gd name="adj" fmla="val 50000"/>
            </a:avLst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FA993C43-75C7-4C5E-B22E-E14D8C915DA6}" type="datetimeFigureOut">
              <a:rPr lang="zh-CN" altLang="en-US" smtClean="0"/>
              <a:pPr/>
              <a:t>2019/9/20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58A7524-64CE-4578-965F-7117C4BC701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 rot="5400000">
            <a:off x="5887846" y="5444165"/>
            <a:ext cx="416308" cy="416308"/>
            <a:chOff x="4125910" y="5085713"/>
            <a:chExt cx="546840" cy="546840"/>
          </a:xfrm>
        </p:grpSpPr>
        <p:sp>
          <p:nvSpPr>
            <p:cNvPr id="25" name="椭圆 24">
              <a:hlinkClick r:id="" action="ppaction://hlinkshowjump?jump=nextslide"/>
            </p:cNvPr>
            <p:cNvSpPr/>
            <p:nvPr/>
          </p:nvSpPr>
          <p:spPr>
            <a:xfrm>
              <a:off x="4125910" y="5085713"/>
              <a:ext cx="546840" cy="546840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82500" lnSpcReduction="20000"/>
            </a:bodyPr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26" name="燕尾形 25">
              <a:hlinkClick r:id="" action="ppaction://hlinkshowjump?jump=nextslide"/>
            </p:cNvPr>
            <p:cNvSpPr/>
            <p:nvPr/>
          </p:nvSpPr>
          <p:spPr>
            <a:xfrm>
              <a:off x="4303845" y="5213845"/>
              <a:ext cx="217130" cy="290576"/>
            </a:xfrm>
            <a:prstGeom prst="chevron">
              <a:avLst>
                <a:gd name="adj" fmla="val 580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55000" lnSpcReduction="20000"/>
            </a:bodyPr>
            <a:lstStyle/>
            <a:p>
              <a:pPr algn="ctr"/>
              <a:endParaRPr lang="zh-CN" altLang="en-US" baseline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13D0CE79-49FB-443D-BEF8-6B709DE8FD0C}" type="datetimeFigureOut">
              <a:rPr lang="zh-CN" altLang="en-US" smtClean="0"/>
              <a:pPr/>
              <a:t>2019/9/20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EF906490-237C-474C-BA2E-D98840BC1F8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内容占位符 7"/>
          <p:cNvSpPr>
            <a:spLocks noGrp="1"/>
          </p:cNvSpPr>
          <p:nvPr>
            <p:ph sz="quarter" idx="13"/>
          </p:nvPr>
        </p:nvSpPr>
        <p:spPr>
          <a:xfrm>
            <a:off x="838201" y="571503"/>
            <a:ext cx="10515601" cy="56499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93C43-75C7-4C5E-B22E-E14D8C915DA6}" type="datetimeFigureOut">
              <a:rPr lang="zh-CN" altLang="en-US" smtClean="0"/>
              <a:pPr/>
              <a:t>2019/9/20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A7524-64CE-4578-965F-7117C4BC701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38600" y="2268537"/>
            <a:ext cx="7308850" cy="118374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编辑标题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8600" y="3473066"/>
            <a:ext cx="730885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FA993C43-75C7-4C5E-B22E-E14D8C915DA6}" type="datetimeFigureOut">
              <a:rPr lang="zh-CN" altLang="en-US" smtClean="0"/>
              <a:pPr/>
              <a:t>2019/9/20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358A7524-64CE-4578-965F-7117C4BC701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0" y="2034117"/>
            <a:ext cx="12192000" cy="2789767"/>
            <a:chOff x="0" y="2409825"/>
            <a:chExt cx="9144000" cy="2092325"/>
          </a:xfrm>
        </p:grpSpPr>
        <p:sp>
          <p:nvSpPr>
            <p:cNvPr id="7" name="MH_Others_1"/>
            <p:cNvSpPr>
              <a:spLocks noChangeArrowheads="1"/>
            </p:cNvSpPr>
            <p:nvPr/>
          </p:nvSpPr>
          <p:spPr bwMode="auto">
            <a:xfrm>
              <a:off x="2778125" y="3652838"/>
              <a:ext cx="263525" cy="263525"/>
            </a:xfrm>
            <a:prstGeom prst="ellipse">
              <a:avLst/>
            </a:prstGeom>
            <a:solidFill>
              <a:srgbClr val="A0E2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normAutofit fontScale="62500" lnSpcReduction="20000"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8" name="MH_Others_2"/>
            <p:cNvCxnSpPr>
              <a:cxnSpLocks noChangeShapeType="1"/>
            </p:cNvCxnSpPr>
            <p:nvPr/>
          </p:nvCxnSpPr>
          <p:spPr bwMode="auto">
            <a:xfrm>
              <a:off x="0" y="3473450"/>
              <a:ext cx="9144000" cy="0"/>
            </a:xfrm>
            <a:prstGeom prst="line">
              <a:avLst/>
            </a:prstGeom>
            <a:noFill/>
            <a:ln w="3175" cmpd="sng">
              <a:solidFill>
                <a:srgbClr val="A0E2E4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9" name="MH_Others_3"/>
            <p:cNvCxnSpPr>
              <a:cxnSpLocks noChangeShapeType="1"/>
            </p:cNvCxnSpPr>
            <p:nvPr/>
          </p:nvCxnSpPr>
          <p:spPr bwMode="auto">
            <a:xfrm>
              <a:off x="2486025" y="2409825"/>
              <a:ext cx="0" cy="2092325"/>
            </a:xfrm>
            <a:prstGeom prst="line">
              <a:avLst/>
            </a:prstGeom>
            <a:noFill/>
            <a:ln w="3175" cmpd="sng">
              <a:solidFill>
                <a:srgbClr val="A0E2E4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0" name="MH_Others_4"/>
            <p:cNvSpPr>
              <a:spLocks noChangeArrowheads="1"/>
            </p:cNvSpPr>
            <p:nvPr/>
          </p:nvSpPr>
          <p:spPr bwMode="auto">
            <a:xfrm>
              <a:off x="2068513" y="3040063"/>
              <a:ext cx="833437" cy="8318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norm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097280"/>
            <a:ext cx="5181600" cy="5079683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097280"/>
            <a:ext cx="5181600" cy="5079683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93C43-75C7-4C5E-B22E-E14D8C915DA6}" type="datetimeFigureOut">
              <a:rPr lang="zh-CN" altLang="en-US" smtClean="0"/>
              <a:pPr/>
              <a:t>2019/9/20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A7524-64CE-4578-965F-7117C4BC701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87036"/>
            <a:ext cx="10515600" cy="623456"/>
          </a:xfr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223962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047873"/>
            <a:ext cx="5157787" cy="4020417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223962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047873"/>
            <a:ext cx="5183188" cy="402041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93C43-75C7-4C5E-B22E-E14D8C915DA6}" type="datetimeFigureOut">
              <a:rPr lang="zh-CN" altLang="en-US" smtClean="0"/>
              <a:pPr/>
              <a:t>2019/9/20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A7524-64CE-4578-965F-7117C4BC701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93C43-75C7-4C5E-B22E-E14D8C915DA6}" type="datetimeFigureOut">
              <a:rPr lang="zh-CN" altLang="en-US" smtClean="0"/>
              <a:pPr/>
              <a:t>2019/9/20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A7524-64CE-4578-965F-7117C4BC701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333750" y="2407971"/>
            <a:ext cx="5524500" cy="2042059"/>
            <a:chOff x="2628900" y="1930400"/>
            <a:chExt cx="3848100" cy="1422400"/>
          </a:xfrm>
        </p:grpSpPr>
        <p:sp>
          <p:nvSpPr>
            <p:cNvPr id="10" name="矩形 4"/>
            <p:cNvSpPr>
              <a:spLocks noChangeArrowheads="1"/>
            </p:cNvSpPr>
            <p:nvPr/>
          </p:nvSpPr>
          <p:spPr bwMode="auto">
            <a:xfrm>
              <a:off x="2628900" y="1930400"/>
              <a:ext cx="3848100" cy="13985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normAutofit/>
            </a:bodyPr>
            <a:lstStyle>
              <a:lvl1pPr algn="just">
                <a:lnSpc>
                  <a:spcPct val="110000"/>
                </a:lnSpc>
                <a:spcBef>
                  <a:spcPts val="1800"/>
                </a:spcBef>
                <a:buClr>
                  <a:srgbClr val="227577"/>
                </a:buClr>
                <a:buSzPct val="90000"/>
                <a:buFont typeface="Webdings" panose="05030102010509060703" pitchFamily="18" charset="2"/>
                <a:buChar char="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algn="just">
                <a:lnSpc>
                  <a:spcPct val="130000"/>
                </a:lnSpc>
                <a:spcAft>
                  <a:spcPts val="600"/>
                </a:spcAft>
                <a:buClr>
                  <a:srgbClr val="B7CEB5"/>
                </a:buClr>
                <a:buFont typeface="幼圆" panose="02010509060101010101" pitchFamily="49" charset="-122"/>
                <a:buChar char=" "/>
                <a:defRPr sz="1600">
                  <a:solidFill>
                    <a:srgbClr val="7D7D7D"/>
                  </a:solidFill>
                  <a:latin typeface="幼圆" panose="02010509060101010101" pitchFamily="49" charset="-122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endParaRPr lang="zh-CN" altLang="en-US" sz="6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0000"/>
                    </a:srgbClr>
                  </a:outerShdw>
                </a:effectLst>
                <a:ea typeface="黑体" panose="02010609060101010101" pitchFamily="49" charset="-122"/>
              </a:endParaRPr>
            </a:p>
          </p:txBody>
        </p:sp>
        <p:cxnSp>
          <p:nvCxnSpPr>
            <p:cNvPr id="11" name="直接连接符 6"/>
            <p:cNvCxnSpPr>
              <a:cxnSpLocks noChangeShapeType="1"/>
            </p:cNvCxnSpPr>
            <p:nvPr/>
          </p:nvCxnSpPr>
          <p:spPr bwMode="auto">
            <a:xfrm>
              <a:off x="2628900" y="3352800"/>
              <a:ext cx="3848100" cy="0"/>
            </a:xfrm>
            <a:prstGeom prst="line">
              <a:avLst/>
            </a:prstGeom>
            <a:noFill/>
            <a:ln w="12700" cmpd="sng">
              <a:solidFill>
                <a:srgbClr val="B0DABC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33750" y="2394567"/>
            <a:ext cx="5524500" cy="2042059"/>
          </a:xfrm>
        </p:spPr>
        <p:txBody>
          <a:bodyPr>
            <a:normAutofit/>
          </a:bodyPr>
          <a:lstStyle>
            <a:lvl1pPr algn="ctr">
              <a:defRPr sz="6600"/>
            </a:lvl1pPr>
          </a:lstStyle>
          <a:p>
            <a:r>
              <a:rPr lang="zh-CN" altLang="en-US" dirty="0" smtClean="0"/>
              <a:t>编辑标题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93C43-75C7-4C5E-B22E-E14D8C915DA6}" type="datetimeFigureOut">
              <a:rPr lang="zh-CN" altLang="en-US" smtClean="0"/>
              <a:pPr/>
              <a:t>2019/9/20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A7524-64CE-4578-965F-7117C4BC701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6075" y="457201"/>
            <a:ext cx="9319851" cy="706582"/>
          </a:xfrm>
        </p:spPr>
        <p:txBody>
          <a:bodyPr anchor="ctr" anchorCtr="0"/>
          <a:lstStyle>
            <a:lvl1pPr>
              <a:defRPr sz="32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5108" y="1673379"/>
            <a:ext cx="5199556" cy="465223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dirty="0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96872" y="1673379"/>
            <a:ext cx="2948564" cy="4652234"/>
          </a:xfrm>
          <a:solidFill>
            <a:schemeClr val="accent1"/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93C43-75C7-4C5E-B22E-E14D8C915DA6}" type="datetimeFigureOut">
              <a:rPr lang="zh-CN" altLang="en-US" smtClean="0"/>
              <a:pPr/>
              <a:t>2019/9/20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A7524-64CE-4578-965F-7117C4BC701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8" name="直接连接符 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1435371" y="1423121"/>
            <a:ext cx="9321259" cy="0"/>
          </a:xfrm>
          <a:prstGeom prst="line">
            <a:avLst/>
          </a:prstGeom>
          <a:noFill/>
          <a:ln w="28575" cmpd="sng">
            <a:solidFill>
              <a:srgbClr val="A0E2E4"/>
            </a:solidFill>
            <a:rou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10226040" y="976745"/>
            <a:ext cx="1127760" cy="5200218"/>
          </a:xfrm>
        </p:spPr>
        <p:txBody>
          <a:bodyPr vert="eaVert"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CN" altLang="en-US" dirty="0" smtClean="0"/>
              <a:t>编辑标题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976745"/>
            <a:ext cx="9265920" cy="5200218"/>
          </a:xfrm>
        </p:spPr>
        <p:txBody>
          <a:bodyPr vert="eaVert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93C43-75C7-4C5E-B22E-E14D8C915DA6}" type="datetimeFigureOut">
              <a:rPr lang="zh-CN" altLang="en-US" smtClean="0"/>
              <a:pPr/>
              <a:t>2019/9/20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A7524-64CE-4578-965F-7117C4BC701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-3003" y="-25357"/>
            <a:ext cx="12195003" cy="5160510"/>
            <a:chOff x="-3003" y="-25357"/>
            <a:chExt cx="12195003" cy="5160510"/>
          </a:xfrm>
        </p:grpSpPr>
        <p:sp>
          <p:nvSpPr>
            <p:cNvPr id="8" name="矩形 7"/>
            <p:cNvSpPr/>
            <p:nvPr/>
          </p:nvSpPr>
          <p:spPr>
            <a:xfrm>
              <a:off x="-3003" y="-25357"/>
              <a:ext cx="12190999" cy="3390487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baseline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-3003" y="649776"/>
              <a:ext cx="12195003" cy="1365441"/>
              <a:chOff x="-3003" y="408837"/>
              <a:chExt cx="9261914" cy="1088268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-3003" y="478752"/>
                <a:ext cx="2943359" cy="1000935"/>
                <a:chOff x="0" y="2084498"/>
                <a:chExt cx="9144000" cy="3109559"/>
              </a:xfrm>
            </p:grpSpPr>
            <p:sp>
              <p:nvSpPr>
                <p:cNvPr id="29" name="任意多边形 28"/>
                <p:cNvSpPr/>
                <p:nvPr/>
              </p:nvSpPr>
              <p:spPr>
                <a:xfrm>
                  <a:off x="0" y="2084498"/>
                  <a:ext cx="2673708" cy="2522180"/>
                </a:xfrm>
                <a:custGeom>
                  <a:avLst/>
                  <a:gdLst>
                    <a:gd name="connsiteX0" fmla="*/ 1246338 w 2673708"/>
                    <a:gd name="connsiteY0" fmla="*/ 0 h 2522180"/>
                    <a:gd name="connsiteX1" fmla="*/ 2673708 w 2673708"/>
                    <a:gd name="connsiteY1" fmla="*/ 1261090 h 2522180"/>
                    <a:gd name="connsiteX2" fmla="*/ 1246338 w 2673708"/>
                    <a:gd name="connsiteY2" fmla="*/ 2522180 h 2522180"/>
                    <a:gd name="connsiteX3" fmla="*/ 62740 w 2673708"/>
                    <a:gd name="connsiteY3" fmla="*/ 1966178 h 2522180"/>
                    <a:gd name="connsiteX4" fmla="*/ 0 w 2673708"/>
                    <a:gd name="connsiteY4" fmla="*/ 1874935 h 2522180"/>
                    <a:gd name="connsiteX5" fmla="*/ 0 w 2673708"/>
                    <a:gd name="connsiteY5" fmla="*/ 647246 h 2522180"/>
                    <a:gd name="connsiteX6" fmla="*/ 62740 w 2673708"/>
                    <a:gd name="connsiteY6" fmla="*/ 556003 h 2522180"/>
                    <a:gd name="connsiteX7" fmla="*/ 1246338 w 2673708"/>
                    <a:gd name="connsiteY7" fmla="*/ 0 h 2522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73708" h="2522180">
                      <a:moveTo>
                        <a:pt x="1246338" y="0"/>
                      </a:moveTo>
                      <a:cubicBezTo>
                        <a:pt x="2034653" y="0"/>
                        <a:pt x="2673708" y="564609"/>
                        <a:pt x="2673708" y="1261090"/>
                      </a:cubicBezTo>
                      <a:cubicBezTo>
                        <a:pt x="2673708" y="1957571"/>
                        <a:pt x="2034653" y="2522180"/>
                        <a:pt x="1246338" y="2522180"/>
                      </a:cubicBezTo>
                      <a:cubicBezTo>
                        <a:pt x="753641" y="2522180"/>
                        <a:pt x="319249" y="2301630"/>
                        <a:pt x="62740" y="1966178"/>
                      </a:cubicBezTo>
                      <a:lnTo>
                        <a:pt x="0" y="1874935"/>
                      </a:lnTo>
                      <a:lnTo>
                        <a:pt x="0" y="647246"/>
                      </a:lnTo>
                      <a:lnTo>
                        <a:pt x="62740" y="556003"/>
                      </a:lnTo>
                      <a:cubicBezTo>
                        <a:pt x="319249" y="220551"/>
                        <a:pt x="753641" y="0"/>
                        <a:pt x="1246338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rmAutofit/>
                </a:bodyPr>
                <a:lstStyle/>
                <a:p>
                  <a:pPr algn="ctr"/>
                  <a:endParaRPr lang="zh-CN" altLang="en-US" baseline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1430774" y="2460737"/>
                  <a:ext cx="2854740" cy="27333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/>
                </a:bodyPr>
                <a:lstStyle/>
                <a:p>
                  <a:pPr algn="ctr"/>
                  <a:endParaRPr lang="zh-CN" altLang="en-US" baseline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1" name="椭圆 30"/>
                <p:cNvSpPr/>
                <p:nvPr/>
              </p:nvSpPr>
              <p:spPr>
                <a:xfrm>
                  <a:off x="3185823" y="2437844"/>
                  <a:ext cx="2854740" cy="252217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/>
                </a:bodyPr>
                <a:lstStyle/>
                <a:p>
                  <a:pPr algn="ctr"/>
                  <a:endParaRPr lang="zh-CN" altLang="en-US" baseline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2" name="椭圆 31"/>
                <p:cNvSpPr/>
                <p:nvPr/>
              </p:nvSpPr>
              <p:spPr>
                <a:xfrm>
                  <a:off x="4967948" y="2155313"/>
                  <a:ext cx="2854740" cy="252217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/>
                </a:bodyPr>
                <a:lstStyle/>
                <a:p>
                  <a:pPr algn="ctr"/>
                  <a:endParaRPr lang="zh-CN" altLang="en-US" baseline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3" name="任意多边形 32"/>
                <p:cNvSpPr/>
                <p:nvPr/>
              </p:nvSpPr>
              <p:spPr>
                <a:xfrm>
                  <a:off x="6368242" y="2532907"/>
                  <a:ext cx="2775758" cy="2522180"/>
                </a:xfrm>
                <a:custGeom>
                  <a:avLst/>
                  <a:gdLst>
                    <a:gd name="connsiteX0" fmla="*/ 1427370 w 2775758"/>
                    <a:gd name="connsiteY0" fmla="*/ 0 h 2522180"/>
                    <a:gd name="connsiteX1" fmla="*/ 2742570 w 2775758"/>
                    <a:gd name="connsiteY1" fmla="*/ 770217 h 2522180"/>
                    <a:gd name="connsiteX2" fmla="*/ 2775758 w 2775758"/>
                    <a:gd name="connsiteY2" fmla="*/ 850330 h 2522180"/>
                    <a:gd name="connsiteX3" fmla="*/ 2775758 w 2775758"/>
                    <a:gd name="connsiteY3" fmla="*/ 1671851 h 2522180"/>
                    <a:gd name="connsiteX4" fmla="*/ 2742570 w 2775758"/>
                    <a:gd name="connsiteY4" fmla="*/ 1751964 h 2522180"/>
                    <a:gd name="connsiteX5" fmla="*/ 1427370 w 2775758"/>
                    <a:gd name="connsiteY5" fmla="*/ 2522180 h 2522180"/>
                    <a:gd name="connsiteX6" fmla="*/ 0 w 2775758"/>
                    <a:gd name="connsiteY6" fmla="*/ 1261090 h 2522180"/>
                    <a:gd name="connsiteX7" fmla="*/ 1427370 w 2775758"/>
                    <a:gd name="connsiteY7" fmla="*/ 0 h 2522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75758" h="2522180">
                      <a:moveTo>
                        <a:pt x="1427370" y="0"/>
                      </a:moveTo>
                      <a:cubicBezTo>
                        <a:pt x="2018607" y="0"/>
                        <a:pt x="2525884" y="317593"/>
                        <a:pt x="2742570" y="770217"/>
                      </a:cubicBezTo>
                      <a:lnTo>
                        <a:pt x="2775758" y="850330"/>
                      </a:lnTo>
                      <a:lnTo>
                        <a:pt x="2775758" y="1671851"/>
                      </a:lnTo>
                      <a:lnTo>
                        <a:pt x="2742570" y="1751964"/>
                      </a:lnTo>
                      <a:cubicBezTo>
                        <a:pt x="2525884" y="2204588"/>
                        <a:pt x="2018607" y="2522180"/>
                        <a:pt x="1427370" y="2522180"/>
                      </a:cubicBezTo>
                      <a:cubicBezTo>
                        <a:pt x="639055" y="2522180"/>
                        <a:pt x="0" y="1957571"/>
                        <a:pt x="0" y="1261090"/>
                      </a:cubicBezTo>
                      <a:cubicBezTo>
                        <a:pt x="0" y="564609"/>
                        <a:pt x="639055" y="0"/>
                        <a:pt x="142737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rmAutofit/>
                </a:bodyPr>
                <a:lstStyle/>
                <a:p>
                  <a:pPr algn="ctr"/>
                  <a:endParaRPr lang="zh-CN" altLang="en-US" baseline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1" name="组合 10"/>
              <p:cNvGrpSpPr/>
              <p:nvPr/>
            </p:nvGrpSpPr>
            <p:grpSpPr>
              <a:xfrm>
                <a:off x="2686050" y="496170"/>
                <a:ext cx="2943359" cy="1000935"/>
                <a:chOff x="0" y="2084498"/>
                <a:chExt cx="9144000" cy="3109559"/>
              </a:xfrm>
            </p:grpSpPr>
            <p:sp>
              <p:nvSpPr>
                <p:cNvPr id="24" name="任意多边形 23"/>
                <p:cNvSpPr/>
                <p:nvPr/>
              </p:nvSpPr>
              <p:spPr>
                <a:xfrm>
                  <a:off x="0" y="2084498"/>
                  <a:ext cx="2673708" cy="2522180"/>
                </a:xfrm>
                <a:custGeom>
                  <a:avLst/>
                  <a:gdLst>
                    <a:gd name="connsiteX0" fmla="*/ 1246338 w 2673708"/>
                    <a:gd name="connsiteY0" fmla="*/ 0 h 2522180"/>
                    <a:gd name="connsiteX1" fmla="*/ 2673708 w 2673708"/>
                    <a:gd name="connsiteY1" fmla="*/ 1261090 h 2522180"/>
                    <a:gd name="connsiteX2" fmla="*/ 1246338 w 2673708"/>
                    <a:gd name="connsiteY2" fmla="*/ 2522180 h 2522180"/>
                    <a:gd name="connsiteX3" fmla="*/ 62740 w 2673708"/>
                    <a:gd name="connsiteY3" fmla="*/ 1966178 h 2522180"/>
                    <a:gd name="connsiteX4" fmla="*/ 0 w 2673708"/>
                    <a:gd name="connsiteY4" fmla="*/ 1874935 h 2522180"/>
                    <a:gd name="connsiteX5" fmla="*/ 0 w 2673708"/>
                    <a:gd name="connsiteY5" fmla="*/ 647246 h 2522180"/>
                    <a:gd name="connsiteX6" fmla="*/ 62740 w 2673708"/>
                    <a:gd name="connsiteY6" fmla="*/ 556003 h 2522180"/>
                    <a:gd name="connsiteX7" fmla="*/ 1246338 w 2673708"/>
                    <a:gd name="connsiteY7" fmla="*/ 0 h 2522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73708" h="2522180">
                      <a:moveTo>
                        <a:pt x="1246338" y="0"/>
                      </a:moveTo>
                      <a:cubicBezTo>
                        <a:pt x="2034653" y="0"/>
                        <a:pt x="2673708" y="564609"/>
                        <a:pt x="2673708" y="1261090"/>
                      </a:cubicBezTo>
                      <a:cubicBezTo>
                        <a:pt x="2673708" y="1957571"/>
                        <a:pt x="2034653" y="2522180"/>
                        <a:pt x="1246338" y="2522180"/>
                      </a:cubicBezTo>
                      <a:cubicBezTo>
                        <a:pt x="753641" y="2522180"/>
                        <a:pt x="319249" y="2301630"/>
                        <a:pt x="62740" y="1966178"/>
                      </a:cubicBezTo>
                      <a:lnTo>
                        <a:pt x="0" y="1874935"/>
                      </a:lnTo>
                      <a:lnTo>
                        <a:pt x="0" y="647246"/>
                      </a:lnTo>
                      <a:lnTo>
                        <a:pt x="62740" y="556003"/>
                      </a:lnTo>
                      <a:cubicBezTo>
                        <a:pt x="319249" y="220551"/>
                        <a:pt x="753641" y="0"/>
                        <a:pt x="1246338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rmAutofit/>
                </a:bodyPr>
                <a:lstStyle/>
                <a:p>
                  <a:pPr algn="ctr"/>
                  <a:endParaRPr lang="zh-CN" altLang="en-US" baseline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5" name="椭圆 24"/>
                <p:cNvSpPr/>
                <p:nvPr/>
              </p:nvSpPr>
              <p:spPr>
                <a:xfrm>
                  <a:off x="1430774" y="2460737"/>
                  <a:ext cx="2854740" cy="27333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/>
                </a:bodyPr>
                <a:lstStyle/>
                <a:p>
                  <a:pPr algn="ctr"/>
                  <a:endParaRPr lang="zh-CN" altLang="en-US" baseline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3185823" y="2437844"/>
                  <a:ext cx="2854740" cy="252217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/>
                </a:bodyPr>
                <a:lstStyle/>
                <a:p>
                  <a:pPr algn="ctr"/>
                  <a:endParaRPr lang="zh-CN" altLang="en-US" baseline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7" name="椭圆 26"/>
                <p:cNvSpPr/>
                <p:nvPr/>
              </p:nvSpPr>
              <p:spPr>
                <a:xfrm>
                  <a:off x="4967948" y="2155313"/>
                  <a:ext cx="2854740" cy="252217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/>
                </a:bodyPr>
                <a:lstStyle/>
                <a:p>
                  <a:pPr algn="ctr"/>
                  <a:endParaRPr lang="zh-CN" altLang="en-US" baseline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8" name="任意多边形 27"/>
                <p:cNvSpPr/>
                <p:nvPr/>
              </p:nvSpPr>
              <p:spPr>
                <a:xfrm>
                  <a:off x="6368242" y="2532907"/>
                  <a:ext cx="2775758" cy="2522180"/>
                </a:xfrm>
                <a:custGeom>
                  <a:avLst/>
                  <a:gdLst>
                    <a:gd name="connsiteX0" fmla="*/ 1427370 w 2775758"/>
                    <a:gd name="connsiteY0" fmla="*/ 0 h 2522180"/>
                    <a:gd name="connsiteX1" fmla="*/ 2742570 w 2775758"/>
                    <a:gd name="connsiteY1" fmla="*/ 770217 h 2522180"/>
                    <a:gd name="connsiteX2" fmla="*/ 2775758 w 2775758"/>
                    <a:gd name="connsiteY2" fmla="*/ 850330 h 2522180"/>
                    <a:gd name="connsiteX3" fmla="*/ 2775758 w 2775758"/>
                    <a:gd name="connsiteY3" fmla="*/ 1671851 h 2522180"/>
                    <a:gd name="connsiteX4" fmla="*/ 2742570 w 2775758"/>
                    <a:gd name="connsiteY4" fmla="*/ 1751964 h 2522180"/>
                    <a:gd name="connsiteX5" fmla="*/ 1427370 w 2775758"/>
                    <a:gd name="connsiteY5" fmla="*/ 2522180 h 2522180"/>
                    <a:gd name="connsiteX6" fmla="*/ 0 w 2775758"/>
                    <a:gd name="connsiteY6" fmla="*/ 1261090 h 2522180"/>
                    <a:gd name="connsiteX7" fmla="*/ 1427370 w 2775758"/>
                    <a:gd name="connsiteY7" fmla="*/ 0 h 2522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75758" h="2522180">
                      <a:moveTo>
                        <a:pt x="1427370" y="0"/>
                      </a:moveTo>
                      <a:cubicBezTo>
                        <a:pt x="2018607" y="0"/>
                        <a:pt x="2525884" y="317593"/>
                        <a:pt x="2742570" y="770217"/>
                      </a:cubicBezTo>
                      <a:lnTo>
                        <a:pt x="2775758" y="850330"/>
                      </a:lnTo>
                      <a:lnTo>
                        <a:pt x="2775758" y="1671851"/>
                      </a:lnTo>
                      <a:lnTo>
                        <a:pt x="2742570" y="1751964"/>
                      </a:lnTo>
                      <a:cubicBezTo>
                        <a:pt x="2525884" y="2204588"/>
                        <a:pt x="2018607" y="2522180"/>
                        <a:pt x="1427370" y="2522180"/>
                      </a:cubicBezTo>
                      <a:cubicBezTo>
                        <a:pt x="639055" y="2522180"/>
                        <a:pt x="0" y="1957571"/>
                        <a:pt x="0" y="1261090"/>
                      </a:cubicBezTo>
                      <a:cubicBezTo>
                        <a:pt x="0" y="564609"/>
                        <a:pt x="639055" y="0"/>
                        <a:pt x="142737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rmAutofit/>
                </a:bodyPr>
                <a:lstStyle/>
                <a:p>
                  <a:pPr algn="ctr"/>
                  <a:endParaRPr lang="zh-CN" altLang="en-US" baseline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2" name="组合 11"/>
              <p:cNvGrpSpPr/>
              <p:nvPr/>
            </p:nvGrpSpPr>
            <p:grpSpPr>
              <a:xfrm>
                <a:off x="5368290" y="496170"/>
                <a:ext cx="2943359" cy="1000935"/>
                <a:chOff x="0" y="2084498"/>
                <a:chExt cx="9144000" cy="3109559"/>
              </a:xfrm>
            </p:grpSpPr>
            <p:sp>
              <p:nvSpPr>
                <p:cNvPr id="19" name="任意多边形 18"/>
                <p:cNvSpPr/>
                <p:nvPr/>
              </p:nvSpPr>
              <p:spPr>
                <a:xfrm>
                  <a:off x="0" y="2084498"/>
                  <a:ext cx="2673708" cy="2522180"/>
                </a:xfrm>
                <a:custGeom>
                  <a:avLst/>
                  <a:gdLst>
                    <a:gd name="connsiteX0" fmla="*/ 1246338 w 2673708"/>
                    <a:gd name="connsiteY0" fmla="*/ 0 h 2522180"/>
                    <a:gd name="connsiteX1" fmla="*/ 2673708 w 2673708"/>
                    <a:gd name="connsiteY1" fmla="*/ 1261090 h 2522180"/>
                    <a:gd name="connsiteX2" fmla="*/ 1246338 w 2673708"/>
                    <a:gd name="connsiteY2" fmla="*/ 2522180 h 2522180"/>
                    <a:gd name="connsiteX3" fmla="*/ 62740 w 2673708"/>
                    <a:gd name="connsiteY3" fmla="*/ 1966178 h 2522180"/>
                    <a:gd name="connsiteX4" fmla="*/ 0 w 2673708"/>
                    <a:gd name="connsiteY4" fmla="*/ 1874935 h 2522180"/>
                    <a:gd name="connsiteX5" fmla="*/ 0 w 2673708"/>
                    <a:gd name="connsiteY5" fmla="*/ 647246 h 2522180"/>
                    <a:gd name="connsiteX6" fmla="*/ 62740 w 2673708"/>
                    <a:gd name="connsiteY6" fmla="*/ 556003 h 2522180"/>
                    <a:gd name="connsiteX7" fmla="*/ 1246338 w 2673708"/>
                    <a:gd name="connsiteY7" fmla="*/ 0 h 2522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73708" h="2522180">
                      <a:moveTo>
                        <a:pt x="1246338" y="0"/>
                      </a:moveTo>
                      <a:cubicBezTo>
                        <a:pt x="2034653" y="0"/>
                        <a:pt x="2673708" y="564609"/>
                        <a:pt x="2673708" y="1261090"/>
                      </a:cubicBezTo>
                      <a:cubicBezTo>
                        <a:pt x="2673708" y="1957571"/>
                        <a:pt x="2034653" y="2522180"/>
                        <a:pt x="1246338" y="2522180"/>
                      </a:cubicBezTo>
                      <a:cubicBezTo>
                        <a:pt x="753641" y="2522180"/>
                        <a:pt x="319249" y="2301630"/>
                        <a:pt x="62740" y="1966178"/>
                      </a:cubicBezTo>
                      <a:lnTo>
                        <a:pt x="0" y="1874935"/>
                      </a:lnTo>
                      <a:lnTo>
                        <a:pt x="0" y="647246"/>
                      </a:lnTo>
                      <a:lnTo>
                        <a:pt x="62740" y="556003"/>
                      </a:lnTo>
                      <a:cubicBezTo>
                        <a:pt x="319249" y="220551"/>
                        <a:pt x="753641" y="0"/>
                        <a:pt x="1246338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rmAutofit/>
                </a:bodyPr>
                <a:lstStyle/>
                <a:p>
                  <a:pPr algn="ctr"/>
                  <a:endParaRPr lang="zh-CN" altLang="en-US" baseline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0" name="椭圆 19"/>
                <p:cNvSpPr/>
                <p:nvPr/>
              </p:nvSpPr>
              <p:spPr>
                <a:xfrm>
                  <a:off x="1430774" y="2460737"/>
                  <a:ext cx="2854740" cy="27333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/>
                </a:bodyPr>
                <a:lstStyle/>
                <a:p>
                  <a:pPr algn="ctr"/>
                  <a:endParaRPr lang="zh-CN" altLang="en-US" baseline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1" name="椭圆 20"/>
                <p:cNvSpPr/>
                <p:nvPr/>
              </p:nvSpPr>
              <p:spPr>
                <a:xfrm>
                  <a:off x="3185823" y="2437844"/>
                  <a:ext cx="2854740" cy="252217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/>
                </a:bodyPr>
                <a:lstStyle/>
                <a:p>
                  <a:pPr algn="ctr"/>
                  <a:endParaRPr lang="zh-CN" altLang="en-US" baseline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4967948" y="2155313"/>
                  <a:ext cx="2854740" cy="252217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/>
                </a:bodyPr>
                <a:lstStyle/>
                <a:p>
                  <a:pPr algn="ctr"/>
                  <a:endParaRPr lang="zh-CN" altLang="en-US" baseline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3" name="任意多边形 22"/>
                <p:cNvSpPr/>
                <p:nvPr/>
              </p:nvSpPr>
              <p:spPr>
                <a:xfrm>
                  <a:off x="6368242" y="2532907"/>
                  <a:ext cx="2775758" cy="2522180"/>
                </a:xfrm>
                <a:custGeom>
                  <a:avLst/>
                  <a:gdLst>
                    <a:gd name="connsiteX0" fmla="*/ 1427370 w 2775758"/>
                    <a:gd name="connsiteY0" fmla="*/ 0 h 2522180"/>
                    <a:gd name="connsiteX1" fmla="*/ 2742570 w 2775758"/>
                    <a:gd name="connsiteY1" fmla="*/ 770217 h 2522180"/>
                    <a:gd name="connsiteX2" fmla="*/ 2775758 w 2775758"/>
                    <a:gd name="connsiteY2" fmla="*/ 850330 h 2522180"/>
                    <a:gd name="connsiteX3" fmla="*/ 2775758 w 2775758"/>
                    <a:gd name="connsiteY3" fmla="*/ 1671851 h 2522180"/>
                    <a:gd name="connsiteX4" fmla="*/ 2742570 w 2775758"/>
                    <a:gd name="connsiteY4" fmla="*/ 1751964 h 2522180"/>
                    <a:gd name="connsiteX5" fmla="*/ 1427370 w 2775758"/>
                    <a:gd name="connsiteY5" fmla="*/ 2522180 h 2522180"/>
                    <a:gd name="connsiteX6" fmla="*/ 0 w 2775758"/>
                    <a:gd name="connsiteY6" fmla="*/ 1261090 h 2522180"/>
                    <a:gd name="connsiteX7" fmla="*/ 1427370 w 2775758"/>
                    <a:gd name="connsiteY7" fmla="*/ 0 h 2522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75758" h="2522180">
                      <a:moveTo>
                        <a:pt x="1427370" y="0"/>
                      </a:moveTo>
                      <a:cubicBezTo>
                        <a:pt x="2018607" y="0"/>
                        <a:pt x="2525884" y="317593"/>
                        <a:pt x="2742570" y="770217"/>
                      </a:cubicBezTo>
                      <a:lnTo>
                        <a:pt x="2775758" y="850330"/>
                      </a:lnTo>
                      <a:lnTo>
                        <a:pt x="2775758" y="1671851"/>
                      </a:lnTo>
                      <a:lnTo>
                        <a:pt x="2742570" y="1751964"/>
                      </a:lnTo>
                      <a:cubicBezTo>
                        <a:pt x="2525884" y="2204588"/>
                        <a:pt x="2018607" y="2522180"/>
                        <a:pt x="1427370" y="2522180"/>
                      </a:cubicBezTo>
                      <a:cubicBezTo>
                        <a:pt x="639055" y="2522180"/>
                        <a:pt x="0" y="1957571"/>
                        <a:pt x="0" y="1261090"/>
                      </a:cubicBezTo>
                      <a:cubicBezTo>
                        <a:pt x="0" y="564609"/>
                        <a:pt x="639055" y="0"/>
                        <a:pt x="142737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rmAutofit/>
                </a:bodyPr>
                <a:lstStyle/>
                <a:p>
                  <a:pPr algn="ctr"/>
                  <a:endParaRPr lang="zh-CN" altLang="en-US" baseline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6315552" y="408837"/>
                <a:ext cx="2943359" cy="1000935"/>
                <a:chOff x="0" y="2084498"/>
                <a:chExt cx="9144000" cy="3109559"/>
              </a:xfrm>
            </p:grpSpPr>
            <p:sp>
              <p:nvSpPr>
                <p:cNvPr id="14" name="任意多边形 13"/>
                <p:cNvSpPr/>
                <p:nvPr/>
              </p:nvSpPr>
              <p:spPr>
                <a:xfrm>
                  <a:off x="0" y="2084498"/>
                  <a:ext cx="2673708" cy="2522180"/>
                </a:xfrm>
                <a:custGeom>
                  <a:avLst/>
                  <a:gdLst>
                    <a:gd name="connsiteX0" fmla="*/ 1246338 w 2673708"/>
                    <a:gd name="connsiteY0" fmla="*/ 0 h 2522180"/>
                    <a:gd name="connsiteX1" fmla="*/ 2673708 w 2673708"/>
                    <a:gd name="connsiteY1" fmla="*/ 1261090 h 2522180"/>
                    <a:gd name="connsiteX2" fmla="*/ 1246338 w 2673708"/>
                    <a:gd name="connsiteY2" fmla="*/ 2522180 h 2522180"/>
                    <a:gd name="connsiteX3" fmla="*/ 62740 w 2673708"/>
                    <a:gd name="connsiteY3" fmla="*/ 1966178 h 2522180"/>
                    <a:gd name="connsiteX4" fmla="*/ 0 w 2673708"/>
                    <a:gd name="connsiteY4" fmla="*/ 1874935 h 2522180"/>
                    <a:gd name="connsiteX5" fmla="*/ 0 w 2673708"/>
                    <a:gd name="connsiteY5" fmla="*/ 647246 h 2522180"/>
                    <a:gd name="connsiteX6" fmla="*/ 62740 w 2673708"/>
                    <a:gd name="connsiteY6" fmla="*/ 556003 h 2522180"/>
                    <a:gd name="connsiteX7" fmla="*/ 1246338 w 2673708"/>
                    <a:gd name="connsiteY7" fmla="*/ 0 h 2522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73708" h="2522180">
                      <a:moveTo>
                        <a:pt x="1246338" y="0"/>
                      </a:moveTo>
                      <a:cubicBezTo>
                        <a:pt x="2034653" y="0"/>
                        <a:pt x="2673708" y="564609"/>
                        <a:pt x="2673708" y="1261090"/>
                      </a:cubicBezTo>
                      <a:cubicBezTo>
                        <a:pt x="2673708" y="1957571"/>
                        <a:pt x="2034653" y="2522180"/>
                        <a:pt x="1246338" y="2522180"/>
                      </a:cubicBezTo>
                      <a:cubicBezTo>
                        <a:pt x="753641" y="2522180"/>
                        <a:pt x="319249" y="2301630"/>
                        <a:pt x="62740" y="1966178"/>
                      </a:cubicBezTo>
                      <a:lnTo>
                        <a:pt x="0" y="1874935"/>
                      </a:lnTo>
                      <a:lnTo>
                        <a:pt x="0" y="647246"/>
                      </a:lnTo>
                      <a:lnTo>
                        <a:pt x="62740" y="556003"/>
                      </a:lnTo>
                      <a:cubicBezTo>
                        <a:pt x="319249" y="220551"/>
                        <a:pt x="753641" y="0"/>
                        <a:pt x="1246338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rmAutofit/>
                </a:bodyPr>
                <a:lstStyle/>
                <a:p>
                  <a:pPr algn="ctr"/>
                  <a:endParaRPr lang="zh-CN" altLang="en-US" baseline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5" name="椭圆 14"/>
                <p:cNvSpPr/>
                <p:nvPr/>
              </p:nvSpPr>
              <p:spPr>
                <a:xfrm>
                  <a:off x="1430774" y="2460737"/>
                  <a:ext cx="2854740" cy="27333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/>
                </a:bodyPr>
                <a:lstStyle/>
                <a:p>
                  <a:pPr algn="ctr"/>
                  <a:endParaRPr lang="zh-CN" altLang="en-US" baseline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6" name="椭圆 15"/>
                <p:cNvSpPr/>
                <p:nvPr/>
              </p:nvSpPr>
              <p:spPr>
                <a:xfrm>
                  <a:off x="3185823" y="2437844"/>
                  <a:ext cx="2854740" cy="252217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/>
                </a:bodyPr>
                <a:lstStyle/>
                <a:p>
                  <a:pPr algn="ctr"/>
                  <a:endParaRPr lang="zh-CN" altLang="en-US" baseline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4967948" y="2155313"/>
                  <a:ext cx="2854740" cy="252217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/>
                </a:bodyPr>
                <a:lstStyle/>
                <a:p>
                  <a:pPr algn="ctr"/>
                  <a:endParaRPr lang="zh-CN" altLang="en-US" baseline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8" name="任意多边形 17"/>
                <p:cNvSpPr/>
                <p:nvPr/>
              </p:nvSpPr>
              <p:spPr>
                <a:xfrm>
                  <a:off x="6368242" y="2532907"/>
                  <a:ext cx="2775758" cy="2522180"/>
                </a:xfrm>
                <a:custGeom>
                  <a:avLst/>
                  <a:gdLst>
                    <a:gd name="connsiteX0" fmla="*/ 1427370 w 2775758"/>
                    <a:gd name="connsiteY0" fmla="*/ 0 h 2522180"/>
                    <a:gd name="connsiteX1" fmla="*/ 2742570 w 2775758"/>
                    <a:gd name="connsiteY1" fmla="*/ 770217 h 2522180"/>
                    <a:gd name="connsiteX2" fmla="*/ 2775758 w 2775758"/>
                    <a:gd name="connsiteY2" fmla="*/ 850330 h 2522180"/>
                    <a:gd name="connsiteX3" fmla="*/ 2775758 w 2775758"/>
                    <a:gd name="connsiteY3" fmla="*/ 1671851 h 2522180"/>
                    <a:gd name="connsiteX4" fmla="*/ 2742570 w 2775758"/>
                    <a:gd name="connsiteY4" fmla="*/ 1751964 h 2522180"/>
                    <a:gd name="connsiteX5" fmla="*/ 1427370 w 2775758"/>
                    <a:gd name="connsiteY5" fmla="*/ 2522180 h 2522180"/>
                    <a:gd name="connsiteX6" fmla="*/ 0 w 2775758"/>
                    <a:gd name="connsiteY6" fmla="*/ 1261090 h 2522180"/>
                    <a:gd name="connsiteX7" fmla="*/ 1427370 w 2775758"/>
                    <a:gd name="connsiteY7" fmla="*/ 0 h 2522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75758" h="2522180">
                      <a:moveTo>
                        <a:pt x="1427370" y="0"/>
                      </a:moveTo>
                      <a:cubicBezTo>
                        <a:pt x="2018607" y="0"/>
                        <a:pt x="2525884" y="317593"/>
                        <a:pt x="2742570" y="770217"/>
                      </a:cubicBezTo>
                      <a:lnTo>
                        <a:pt x="2775758" y="850330"/>
                      </a:lnTo>
                      <a:lnTo>
                        <a:pt x="2775758" y="1671851"/>
                      </a:lnTo>
                      <a:lnTo>
                        <a:pt x="2742570" y="1751964"/>
                      </a:lnTo>
                      <a:cubicBezTo>
                        <a:pt x="2525884" y="2204588"/>
                        <a:pt x="2018607" y="2522180"/>
                        <a:pt x="1427370" y="2522180"/>
                      </a:cubicBezTo>
                      <a:cubicBezTo>
                        <a:pt x="639055" y="2522180"/>
                        <a:pt x="0" y="1957571"/>
                        <a:pt x="0" y="1261090"/>
                      </a:cubicBezTo>
                      <a:cubicBezTo>
                        <a:pt x="0" y="564609"/>
                        <a:pt x="639055" y="0"/>
                        <a:pt x="142737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rmAutofit/>
                </a:bodyPr>
                <a:lstStyle/>
                <a:p>
                  <a:pPr algn="ctr"/>
                  <a:endParaRPr lang="zh-CN" altLang="en-US" baseline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34" name="矩形 33"/>
            <p:cNvSpPr/>
            <p:nvPr/>
          </p:nvSpPr>
          <p:spPr>
            <a:xfrm>
              <a:off x="1001" y="1019604"/>
              <a:ext cx="12190999" cy="4115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baseline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55602"/>
            <a:ext cx="10515600" cy="726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064484"/>
            <a:ext cx="10515600" cy="5112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FA993C43-75C7-4C5E-B22E-E14D8C915DA6}" type="datetimeFigureOut">
              <a:rPr lang="zh-CN" altLang="en-US" smtClean="0"/>
              <a:pPr/>
              <a:t>2019/9/20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358A7524-64CE-4578-965F-7117C4BC701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1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Webdings" panose="05030102010509060703" pitchFamily="18" charset="2"/>
        <a:buChar char="×"/>
        <a:defRPr sz="2400" kern="1200">
          <a:solidFill>
            <a:schemeClr val="accent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tags" Target="../tags/tag17.xml"/><Relationship Id="rId18" Type="http://schemas.openxmlformats.org/officeDocument/2006/relationships/tags" Target="../tags/tag22.xml"/><Relationship Id="rId26" Type="http://schemas.openxmlformats.org/officeDocument/2006/relationships/tags" Target="../tags/tag30.xml"/><Relationship Id="rId3" Type="http://schemas.openxmlformats.org/officeDocument/2006/relationships/tags" Target="../tags/tag7.xml"/><Relationship Id="rId21" Type="http://schemas.openxmlformats.org/officeDocument/2006/relationships/tags" Target="../tags/tag25.xml"/><Relationship Id="rId34" Type="http://schemas.openxmlformats.org/officeDocument/2006/relationships/tags" Target="../tags/tag38.xml"/><Relationship Id="rId7" Type="http://schemas.openxmlformats.org/officeDocument/2006/relationships/tags" Target="../tags/tag11.xml"/><Relationship Id="rId12" Type="http://schemas.openxmlformats.org/officeDocument/2006/relationships/tags" Target="../tags/tag16.xml"/><Relationship Id="rId17" Type="http://schemas.openxmlformats.org/officeDocument/2006/relationships/tags" Target="../tags/tag21.xml"/><Relationship Id="rId25" Type="http://schemas.openxmlformats.org/officeDocument/2006/relationships/tags" Target="../tags/tag29.xml"/><Relationship Id="rId33" Type="http://schemas.openxmlformats.org/officeDocument/2006/relationships/tags" Target="../tags/tag37.xml"/><Relationship Id="rId2" Type="http://schemas.openxmlformats.org/officeDocument/2006/relationships/tags" Target="../tags/tag6.xml"/><Relationship Id="rId16" Type="http://schemas.openxmlformats.org/officeDocument/2006/relationships/tags" Target="../tags/tag20.xml"/><Relationship Id="rId20" Type="http://schemas.openxmlformats.org/officeDocument/2006/relationships/tags" Target="../tags/tag24.xml"/><Relationship Id="rId29" Type="http://schemas.openxmlformats.org/officeDocument/2006/relationships/tags" Target="../tags/tag33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24" Type="http://schemas.openxmlformats.org/officeDocument/2006/relationships/tags" Target="../tags/tag28.xml"/><Relationship Id="rId32" Type="http://schemas.openxmlformats.org/officeDocument/2006/relationships/tags" Target="../tags/tag36.xml"/><Relationship Id="rId5" Type="http://schemas.openxmlformats.org/officeDocument/2006/relationships/tags" Target="../tags/tag9.xml"/><Relationship Id="rId15" Type="http://schemas.openxmlformats.org/officeDocument/2006/relationships/tags" Target="../tags/tag19.xml"/><Relationship Id="rId23" Type="http://schemas.openxmlformats.org/officeDocument/2006/relationships/tags" Target="../tags/tag27.xml"/><Relationship Id="rId28" Type="http://schemas.openxmlformats.org/officeDocument/2006/relationships/tags" Target="../tags/tag32.xml"/><Relationship Id="rId10" Type="http://schemas.openxmlformats.org/officeDocument/2006/relationships/tags" Target="../tags/tag14.xml"/><Relationship Id="rId19" Type="http://schemas.openxmlformats.org/officeDocument/2006/relationships/tags" Target="../tags/tag23.xml"/><Relationship Id="rId31" Type="http://schemas.openxmlformats.org/officeDocument/2006/relationships/tags" Target="../tags/tag35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tags" Target="../tags/tag18.xml"/><Relationship Id="rId22" Type="http://schemas.openxmlformats.org/officeDocument/2006/relationships/tags" Target="../tags/tag26.xml"/><Relationship Id="rId27" Type="http://schemas.openxmlformats.org/officeDocument/2006/relationships/tags" Target="../tags/tag31.xml"/><Relationship Id="rId30" Type="http://schemas.openxmlformats.org/officeDocument/2006/relationships/tags" Target="../tags/tag34.xml"/><Relationship Id="rId35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46.xml"/><Relationship Id="rId13" Type="http://schemas.openxmlformats.org/officeDocument/2006/relationships/tags" Target="../tags/tag51.xml"/><Relationship Id="rId18" Type="http://schemas.openxmlformats.org/officeDocument/2006/relationships/tags" Target="../tags/tag56.xml"/><Relationship Id="rId26" Type="http://schemas.openxmlformats.org/officeDocument/2006/relationships/tags" Target="../tags/tag64.xml"/><Relationship Id="rId3" Type="http://schemas.openxmlformats.org/officeDocument/2006/relationships/tags" Target="../tags/tag41.xml"/><Relationship Id="rId21" Type="http://schemas.openxmlformats.org/officeDocument/2006/relationships/tags" Target="../tags/tag59.xml"/><Relationship Id="rId34" Type="http://schemas.openxmlformats.org/officeDocument/2006/relationships/tags" Target="../tags/tag72.xml"/><Relationship Id="rId7" Type="http://schemas.openxmlformats.org/officeDocument/2006/relationships/tags" Target="../tags/tag45.xml"/><Relationship Id="rId12" Type="http://schemas.openxmlformats.org/officeDocument/2006/relationships/tags" Target="../tags/tag50.xml"/><Relationship Id="rId17" Type="http://schemas.openxmlformats.org/officeDocument/2006/relationships/tags" Target="../tags/tag55.xml"/><Relationship Id="rId25" Type="http://schemas.openxmlformats.org/officeDocument/2006/relationships/tags" Target="../tags/tag63.xml"/><Relationship Id="rId33" Type="http://schemas.openxmlformats.org/officeDocument/2006/relationships/tags" Target="../tags/tag71.xml"/><Relationship Id="rId38" Type="http://schemas.openxmlformats.org/officeDocument/2006/relationships/slideLayout" Target="../slideLayouts/slideLayout2.xml"/><Relationship Id="rId2" Type="http://schemas.openxmlformats.org/officeDocument/2006/relationships/tags" Target="../tags/tag40.xml"/><Relationship Id="rId16" Type="http://schemas.openxmlformats.org/officeDocument/2006/relationships/tags" Target="../tags/tag54.xml"/><Relationship Id="rId20" Type="http://schemas.openxmlformats.org/officeDocument/2006/relationships/tags" Target="../tags/tag58.xml"/><Relationship Id="rId29" Type="http://schemas.openxmlformats.org/officeDocument/2006/relationships/tags" Target="../tags/tag67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tags" Target="../tags/tag49.xml"/><Relationship Id="rId24" Type="http://schemas.openxmlformats.org/officeDocument/2006/relationships/tags" Target="../tags/tag62.xml"/><Relationship Id="rId32" Type="http://schemas.openxmlformats.org/officeDocument/2006/relationships/tags" Target="../tags/tag70.xml"/><Relationship Id="rId37" Type="http://schemas.openxmlformats.org/officeDocument/2006/relationships/tags" Target="../tags/tag75.xml"/><Relationship Id="rId5" Type="http://schemas.openxmlformats.org/officeDocument/2006/relationships/tags" Target="../tags/tag43.xml"/><Relationship Id="rId15" Type="http://schemas.openxmlformats.org/officeDocument/2006/relationships/tags" Target="../tags/tag53.xml"/><Relationship Id="rId23" Type="http://schemas.openxmlformats.org/officeDocument/2006/relationships/tags" Target="../tags/tag61.xml"/><Relationship Id="rId28" Type="http://schemas.openxmlformats.org/officeDocument/2006/relationships/tags" Target="../tags/tag66.xml"/><Relationship Id="rId36" Type="http://schemas.openxmlformats.org/officeDocument/2006/relationships/tags" Target="../tags/tag74.xml"/><Relationship Id="rId10" Type="http://schemas.openxmlformats.org/officeDocument/2006/relationships/tags" Target="../tags/tag48.xml"/><Relationship Id="rId19" Type="http://schemas.openxmlformats.org/officeDocument/2006/relationships/tags" Target="../tags/tag57.xml"/><Relationship Id="rId31" Type="http://schemas.openxmlformats.org/officeDocument/2006/relationships/tags" Target="../tags/tag69.xml"/><Relationship Id="rId4" Type="http://schemas.openxmlformats.org/officeDocument/2006/relationships/tags" Target="../tags/tag42.xml"/><Relationship Id="rId9" Type="http://schemas.openxmlformats.org/officeDocument/2006/relationships/tags" Target="../tags/tag47.xml"/><Relationship Id="rId14" Type="http://schemas.openxmlformats.org/officeDocument/2006/relationships/tags" Target="../tags/tag52.xml"/><Relationship Id="rId22" Type="http://schemas.openxmlformats.org/officeDocument/2006/relationships/tags" Target="../tags/tag60.xml"/><Relationship Id="rId27" Type="http://schemas.openxmlformats.org/officeDocument/2006/relationships/tags" Target="../tags/tag65.xml"/><Relationship Id="rId30" Type="http://schemas.openxmlformats.org/officeDocument/2006/relationships/tags" Target="../tags/tag68.xml"/><Relationship Id="rId35" Type="http://schemas.openxmlformats.org/officeDocument/2006/relationships/tags" Target="../tags/tag7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83.xml"/><Relationship Id="rId13" Type="http://schemas.openxmlformats.org/officeDocument/2006/relationships/tags" Target="../tags/tag88.xml"/><Relationship Id="rId18" Type="http://schemas.openxmlformats.org/officeDocument/2006/relationships/tags" Target="../tags/tag93.xml"/><Relationship Id="rId26" Type="http://schemas.openxmlformats.org/officeDocument/2006/relationships/tags" Target="../tags/tag101.xml"/><Relationship Id="rId39" Type="http://schemas.openxmlformats.org/officeDocument/2006/relationships/slideLayout" Target="../slideLayouts/slideLayout11.xml"/><Relationship Id="rId3" Type="http://schemas.openxmlformats.org/officeDocument/2006/relationships/tags" Target="../tags/tag78.xml"/><Relationship Id="rId21" Type="http://schemas.openxmlformats.org/officeDocument/2006/relationships/tags" Target="../tags/tag96.xml"/><Relationship Id="rId34" Type="http://schemas.openxmlformats.org/officeDocument/2006/relationships/tags" Target="../tags/tag109.xml"/><Relationship Id="rId7" Type="http://schemas.openxmlformats.org/officeDocument/2006/relationships/tags" Target="../tags/tag82.xml"/><Relationship Id="rId12" Type="http://schemas.openxmlformats.org/officeDocument/2006/relationships/tags" Target="../tags/tag87.xml"/><Relationship Id="rId17" Type="http://schemas.openxmlformats.org/officeDocument/2006/relationships/tags" Target="../tags/tag92.xml"/><Relationship Id="rId25" Type="http://schemas.openxmlformats.org/officeDocument/2006/relationships/tags" Target="../tags/tag100.xml"/><Relationship Id="rId33" Type="http://schemas.openxmlformats.org/officeDocument/2006/relationships/tags" Target="../tags/tag108.xml"/><Relationship Id="rId38" Type="http://schemas.openxmlformats.org/officeDocument/2006/relationships/tags" Target="../tags/tag113.xml"/><Relationship Id="rId2" Type="http://schemas.openxmlformats.org/officeDocument/2006/relationships/tags" Target="../tags/tag77.xml"/><Relationship Id="rId16" Type="http://schemas.openxmlformats.org/officeDocument/2006/relationships/tags" Target="../tags/tag91.xml"/><Relationship Id="rId20" Type="http://schemas.openxmlformats.org/officeDocument/2006/relationships/tags" Target="../tags/tag95.xml"/><Relationship Id="rId29" Type="http://schemas.openxmlformats.org/officeDocument/2006/relationships/tags" Target="../tags/tag104.xml"/><Relationship Id="rId1" Type="http://schemas.openxmlformats.org/officeDocument/2006/relationships/tags" Target="../tags/tag76.xml"/><Relationship Id="rId6" Type="http://schemas.openxmlformats.org/officeDocument/2006/relationships/tags" Target="../tags/tag81.xml"/><Relationship Id="rId11" Type="http://schemas.openxmlformats.org/officeDocument/2006/relationships/tags" Target="../tags/tag86.xml"/><Relationship Id="rId24" Type="http://schemas.openxmlformats.org/officeDocument/2006/relationships/tags" Target="../tags/tag99.xml"/><Relationship Id="rId32" Type="http://schemas.openxmlformats.org/officeDocument/2006/relationships/tags" Target="../tags/tag107.xml"/><Relationship Id="rId37" Type="http://schemas.openxmlformats.org/officeDocument/2006/relationships/tags" Target="../tags/tag112.xml"/><Relationship Id="rId40" Type="http://schemas.openxmlformats.org/officeDocument/2006/relationships/notesSlide" Target="../notesSlides/notesSlide3.xml"/><Relationship Id="rId5" Type="http://schemas.openxmlformats.org/officeDocument/2006/relationships/tags" Target="../tags/tag80.xml"/><Relationship Id="rId15" Type="http://schemas.openxmlformats.org/officeDocument/2006/relationships/tags" Target="../tags/tag90.xml"/><Relationship Id="rId23" Type="http://schemas.openxmlformats.org/officeDocument/2006/relationships/tags" Target="../tags/tag98.xml"/><Relationship Id="rId28" Type="http://schemas.openxmlformats.org/officeDocument/2006/relationships/tags" Target="../tags/tag103.xml"/><Relationship Id="rId36" Type="http://schemas.openxmlformats.org/officeDocument/2006/relationships/tags" Target="../tags/tag111.xml"/><Relationship Id="rId10" Type="http://schemas.openxmlformats.org/officeDocument/2006/relationships/tags" Target="../tags/tag85.xml"/><Relationship Id="rId19" Type="http://schemas.openxmlformats.org/officeDocument/2006/relationships/tags" Target="../tags/tag94.xml"/><Relationship Id="rId31" Type="http://schemas.openxmlformats.org/officeDocument/2006/relationships/tags" Target="../tags/tag106.xml"/><Relationship Id="rId4" Type="http://schemas.openxmlformats.org/officeDocument/2006/relationships/tags" Target="../tags/tag79.xml"/><Relationship Id="rId9" Type="http://schemas.openxmlformats.org/officeDocument/2006/relationships/tags" Target="../tags/tag84.xml"/><Relationship Id="rId14" Type="http://schemas.openxmlformats.org/officeDocument/2006/relationships/tags" Target="../tags/tag89.xml"/><Relationship Id="rId22" Type="http://schemas.openxmlformats.org/officeDocument/2006/relationships/tags" Target="../tags/tag97.xml"/><Relationship Id="rId27" Type="http://schemas.openxmlformats.org/officeDocument/2006/relationships/tags" Target="../tags/tag102.xml"/><Relationship Id="rId30" Type="http://schemas.openxmlformats.org/officeDocument/2006/relationships/tags" Target="../tags/tag105.xml"/><Relationship Id="rId35" Type="http://schemas.openxmlformats.org/officeDocument/2006/relationships/tags" Target="../tags/tag1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3981" y="61203"/>
            <a:ext cx="12198835" cy="68552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任意多边形 64"/>
          <p:cNvSpPr/>
          <p:nvPr/>
        </p:nvSpPr>
        <p:spPr>
          <a:xfrm>
            <a:off x="10155768" y="3001434"/>
            <a:ext cx="4233" cy="6351"/>
          </a:xfrm>
          <a:custGeom>
            <a:avLst/>
            <a:gdLst>
              <a:gd name="connsiteX0" fmla="*/ 602 w 3109"/>
              <a:gd name="connsiteY0" fmla="*/ 0 h 6008"/>
              <a:gd name="connsiteX1" fmla="*/ 3109 w 3109"/>
              <a:gd name="connsiteY1" fmla="*/ 253 h 6008"/>
              <a:gd name="connsiteX2" fmla="*/ 0 w 3109"/>
              <a:gd name="connsiteY2" fmla="*/ 6008 h 6008"/>
              <a:gd name="connsiteX3" fmla="*/ 602 w 3109"/>
              <a:gd name="connsiteY3" fmla="*/ 0 h 6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9" h="6008">
                <a:moveTo>
                  <a:pt x="602" y="0"/>
                </a:moveTo>
                <a:lnTo>
                  <a:pt x="3109" y="253"/>
                </a:lnTo>
                <a:lnTo>
                  <a:pt x="0" y="6008"/>
                </a:lnTo>
                <a:lnTo>
                  <a:pt x="602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CN" altLang="en-US"/>
          </a:p>
        </p:txBody>
      </p:sp>
      <p:sp>
        <p:nvSpPr>
          <p:cNvPr id="76" name="文本框 75"/>
          <p:cNvSpPr txBox="1">
            <a:spLocks noChangeArrowheads="1"/>
          </p:cNvSpPr>
          <p:nvPr/>
        </p:nvSpPr>
        <p:spPr bwMode="auto">
          <a:xfrm>
            <a:off x="5546937" y="2569634"/>
            <a:ext cx="6474883" cy="1897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defTabSz="914400">
              <a:defRPr/>
            </a:pPr>
            <a:r>
              <a:rPr lang="zh-CN" altLang="en-US" sz="6135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</a:rPr>
              <a:t>众设联</a:t>
            </a:r>
          </a:p>
          <a:p>
            <a:pPr defTabSz="914400" fontAlgn="auto">
              <a:lnSpc>
                <a:spcPct val="150000"/>
              </a:lnSpc>
              <a:spcBef>
                <a:spcPts val="2400"/>
              </a:spcBef>
              <a:defRPr/>
            </a:pPr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</a:rPr>
              <a:t>----</a:t>
            </a:r>
            <a:r>
              <a:rPr lang="en-US" altLang="zh-CN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</a:rPr>
              <a:t>中国最大的工业设计产业链整合平台</a:t>
            </a:r>
            <a:endParaRPr lang="en-US" altLang="zh-CN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 bwMode="auto">
          <a:xfrm>
            <a:off x="31115" y="89535"/>
            <a:ext cx="5991225" cy="5039360"/>
            <a:chOff x="-456870" y="0"/>
            <a:chExt cx="5617113" cy="4364527"/>
          </a:xfrm>
        </p:grpSpPr>
        <p:sp>
          <p:nvSpPr>
            <p:cNvPr id="602" name="Freeform 18"/>
            <p:cNvSpPr>
              <a:spLocks noEditPoints="1"/>
            </p:cNvSpPr>
            <p:nvPr/>
          </p:nvSpPr>
          <p:spPr bwMode="auto">
            <a:xfrm>
              <a:off x="3047675" y="2213369"/>
              <a:ext cx="303156" cy="288938"/>
            </a:xfrm>
            <a:custGeom>
              <a:avLst/>
              <a:gdLst>
                <a:gd name="T0" fmla="*/ 145 w 164"/>
                <a:gd name="T1" fmla="*/ 34 h 156"/>
                <a:gd name="T2" fmla="*/ 147 w 164"/>
                <a:gd name="T3" fmla="*/ 100 h 156"/>
                <a:gd name="T4" fmla="*/ 144 w 164"/>
                <a:gd name="T5" fmla="*/ 103 h 156"/>
                <a:gd name="T6" fmla="*/ 135 w 164"/>
                <a:gd name="T7" fmla="*/ 101 h 156"/>
                <a:gd name="T8" fmla="*/ 117 w 164"/>
                <a:gd name="T9" fmla="*/ 108 h 156"/>
                <a:gd name="T10" fmla="*/ 117 w 164"/>
                <a:gd name="T11" fmla="*/ 143 h 156"/>
                <a:gd name="T12" fmla="*/ 135 w 164"/>
                <a:gd name="T13" fmla="*/ 151 h 156"/>
                <a:gd name="T14" fmla="*/ 160 w 164"/>
                <a:gd name="T15" fmla="*/ 126 h 156"/>
                <a:gd name="T16" fmla="*/ 160 w 164"/>
                <a:gd name="T17" fmla="*/ 37 h 156"/>
                <a:gd name="T18" fmla="*/ 145 w 164"/>
                <a:gd name="T19" fmla="*/ 5 h 156"/>
                <a:gd name="T20" fmla="*/ 82 w 164"/>
                <a:gd name="T21" fmla="*/ 0 h 156"/>
                <a:gd name="T22" fmla="*/ 162 w 164"/>
                <a:gd name="T23" fmla="*/ 0 h 156"/>
                <a:gd name="T24" fmla="*/ 164 w 164"/>
                <a:gd name="T25" fmla="*/ 37 h 156"/>
                <a:gd name="T26" fmla="*/ 164 w 164"/>
                <a:gd name="T27" fmla="*/ 126 h 156"/>
                <a:gd name="T28" fmla="*/ 156 w 164"/>
                <a:gd name="T29" fmla="*/ 147 h 156"/>
                <a:gd name="T30" fmla="*/ 114 w 164"/>
                <a:gd name="T31" fmla="*/ 147 h 156"/>
                <a:gd name="T32" fmla="*/ 105 w 164"/>
                <a:gd name="T33" fmla="*/ 126 h 156"/>
                <a:gd name="T34" fmla="*/ 114 w 164"/>
                <a:gd name="T35" fmla="*/ 105 h 156"/>
                <a:gd name="T36" fmla="*/ 114 w 164"/>
                <a:gd name="T37" fmla="*/ 105 h 156"/>
                <a:gd name="T38" fmla="*/ 140 w 164"/>
                <a:gd name="T39" fmla="*/ 97 h 156"/>
                <a:gd name="T40" fmla="*/ 142 w 164"/>
                <a:gd name="T41" fmla="*/ 39 h 156"/>
                <a:gd name="T42" fmla="*/ 82 w 164"/>
                <a:gd name="T43" fmla="*/ 34 h 156"/>
                <a:gd name="T44" fmla="*/ 47 w 164"/>
                <a:gd name="T45" fmla="*/ 144 h 156"/>
                <a:gd name="T46" fmla="*/ 54 w 164"/>
                <a:gd name="T47" fmla="*/ 126 h 156"/>
                <a:gd name="T48" fmla="*/ 54 w 164"/>
                <a:gd name="T49" fmla="*/ 37 h 156"/>
                <a:gd name="T50" fmla="*/ 82 w 164"/>
                <a:gd name="T51" fmla="*/ 34 h 156"/>
                <a:gd name="T52" fmla="*/ 59 w 164"/>
                <a:gd name="T53" fmla="*/ 39 h 156"/>
                <a:gd name="T54" fmla="*/ 59 w 164"/>
                <a:gd name="T55" fmla="*/ 126 h 156"/>
                <a:gd name="T56" fmla="*/ 50 w 164"/>
                <a:gd name="T57" fmla="*/ 147 h 156"/>
                <a:gd name="T58" fmla="*/ 29 w 164"/>
                <a:gd name="T59" fmla="*/ 156 h 156"/>
                <a:gd name="T60" fmla="*/ 0 w 164"/>
                <a:gd name="T61" fmla="*/ 126 h 156"/>
                <a:gd name="T62" fmla="*/ 29 w 164"/>
                <a:gd name="T63" fmla="*/ 96 h 156"/>
                <a:gd name="T64" fmla="*/ 37 w 164"/>
                <a:gd name="T65" fmla="*/ 97 h 156"/>
                <a:gd name="T66" fmla="*/ 37 w 164"/>
                <a:gd name="T67" fmla="*/ 2 h 156"/>
                <a:gd name="T68" fmla="*/ 57 w 164"/>
                <a:gd name="T69" fmla="*/ 0 h 156"/>
                <a:gd name="T70" fmla="*/ 82 w 164"/>
                <a:gd name="T71" fmla="*/ 5 h 156"/>
                <a:gd name="T72" fmla="*/ 42 w 164"/>
                <a:gd name="T73" fmla="*/ 5 h 156"/>
                <a:gd name="T74" fmla="*/ 42 w 164"/>
                <a:gd name="T75" fmla="*/ 100 h 156"/>
                <a:gd name="T76" fmla="*/ 39 w 164"/>
                <a:gd name="T77" fmla="*/ 103 h 156"/>
                <a:gd name="T78" fmla="*/ 29 w 164"/>
                <a:gd name="T79" fmla="*/ 101 h 156"/>
                <a:gd name="T80" fmla="*/ 4 w 164"/>
                <a:gd name="T81" fmla="*/ 126 h 156"/>
                <a:gd name="T82" fmla="*/ 29 w 164"/>
                <a:gd name="T83" fmla="*/ 15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4" h="156">
                  <a:moveTo>
                    <a:pt x="82" y="34"/>
                  </a:moveTo>
                  <a:cubicBezTo>
                    <a:pt x="145" y="34"/>
                    <a:pt x="145" y="34"/>
                    <a:pt x="145" y="34"/>
                  </a:cubicBezTo>
                  <a:cubicBezTo>
                    <a:pt x="146" y="34"/>
                    <a:pt x="147" y="36"/>
                    <a:pt x="147" y="37"/>
                  </a:cubicBezTo>
                  <a:cubicBezTo>
                    <a:pt x="147" y="100"/>
                    <a:pt x="147" y="100"/>
                    <a:pt x="147" y="100"/>
                  </a:cubicBezTo>
                  <a:cubicBezTo>
                    <a:pt x="147" y="102"/>
                    <a:pt x="146" y="103"/>
                    <a:pt x="145" y="103"/>
                  </a:cubicBezTo>
                  <a:cubicBezTo>
                    <a:pt x="144" y="103"/>
                    <a:pt x="144" y="103"/>
                    <a:pt x="144" y="103"/>
                  </a:cubicBezTo>
                  <a:cubicBezTo>
                    <a:pt x="142" y="102"/>
                    <a:pt x="141" y="102"/>
                    <a:pt x="139" y="101"/>
                  </a:cubicBezTo>
                  <a:cubicBezTo>
                    <a:pt x="138" y="101"/>
                    <a:pt x="136" y="101"/>
                    <a:pt x="135" y="101"/>
                  </a:cubicBezTo>
                  <a:cubicBezTo>
                    <a:pt x="128" y="101"/>
                    <a:pt x="121" y="104"/>
                    <a:pt x="117" y="108"/>
                  </a:cubicBezTo>
                  <a:cubicBezTo>
                    <a:pt x="117" y="108"/>
                    <a:pt x="117" y="108"/>
                    <a:pt x="117" y="108"/>
                  </a:cubicBezTo>
                  <a:cubicBezTo>
                    <a:pt x="112" y="113"/>
                    <a:pt x="110" y="119"/>
                    <a:pt x="110" y="126"/>
                  </a:cubicBezTo>
                  <a:cubicBezTo>
                    <a:pt x="110" y="133"/>
                    <a:pt x="112" y="139"/>
                    <a:pt x="117" y="143"/>
                  </a:cubicBezTo>
                  <a:cubicBezTo>
                    <a:pt x="117" y="144"/>
                    <a:pt x="117" y="144"/>
                    <a:pt x="117" y="144"/>
                  </a:cubicBezTo>
                  <a:cubicBezTo>
                    <a:pt x="122" y="148"/>
                    <a:pt x="128" y="151"/>
                    <a:pt x="135" y="151"/>
                  </a:cubicBezTo>
                  <a:cubicBezTo>
                    <a:pt x="142" y="151"/>
                    <a:pt x="148" y="148"/>
                    <a:pt x="152" y="143"/>
                  </a:cubicBezTo>
                  <a:cubicBezTo>
                    <a:pt x="157" y="139"/>
                    <a:pt x="160" y="133"/>
                    <a:pt x="160" y="126"/>
                  </a:cubicBezTo>
                  <a:cubicBezTo>
                    <a:pt x="160" y="126"/>
                    <a:pt x="160" y="126"/>
                    <a:pt x="160" y="126"/>
                  </a:cubicBezTo>
                  <a:cubicBezTo>
                    <a:pt x="160" y="37"/>
                    <a:pt x="160" y="37"/>
                    <a:pt x="160" y="37"/>
                  </a:cubicBezTo>
                  <a:cubicBezTo>
                    <a:pt x="160" y="5"/>
                    <a:pt x="160" y="5"/>
                    <a:pt x="160" y="5"/>
                  </a:cubicBezTo>
                  <a:cubicBezTo>
                    <a:pt x="145" y="5"/>
                    <a:pt x="145" y="5"/>
                    <a:pt x="145" y="5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63" y="0"/>
                    <a:pt x="164" y="1"/>
                    <a:pt x="164" y="2"/>
                  </a:cubicBezTo>
                  <a:cubicBezTo>
                    <a:pt x="164" y="37"/>
                    <a:pt x="164" y="37"/>
                    <a:pt x="164" y="37"/>
                  </a:cubicBezTo>
                  <a:cubicBezTo>
                    <a:pt x="164" y="126"/>
                    <a:pt x="164" y="126"/>
                    <a:pt x="164" y="126"/>
                  </a:cubicBezTo>
                  <a:cubicBezTo>
                    <a:pt x="164" y="126"/>
                    <a:pt x="164" y="126"/>
                    <a:pt x="164" y="126"/>
                  </a:cubicBezTo>
                  <a:cubicBezTo>
                    <a:pt x="164" y="126"/>
                    <a:pt x="164" y="126"/>
                    <a:pt x="164" y="126"/>
                  </a:cubicBezTo>
                  <a:cubicBezTo>
                    <a:pt x="164" y="134"/>
                    <a:pt x="161" y="141"/>
                    <a:pt x="156" y="147"/>
                  </a:cubicBezTo>
                  <a:cubicBezTo>
                    <a:pt x="150" y="152"/>
                    <a:pt x="143" y="156"/>
                    <a:pt x="135" y="156"/>
                  </a:cubicBezTo>
                  <a:cubicBezTo>
                    <a:pt x="126" y="156"/>
                    <a:pt x="119" y="152"/>
                    <a:pt x="114" y="147"/>
                  </a:cubicBezTo>
                  <a:cubicBezTo>
                    <a:pt x="114" y="147"/>
                    <a:pt x="114" y="147"/>
                    <a:pt x="114" y="147"/>
                  </a:cubicBezTo>
                  <a:cubicBezTo>
                    <a:pt x="108" y="141"/>
                    <a:pt x="105" y="134"/>
                    <a:pt x="105" y="126"/>
                  </a:cubicBezTo>
                  <a:cubicBezTo>
                    <a:pt x="105" y="118"/>
                    <a:pt x="108" y="110"/>
                    <a:pt x="114" y="105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9" y="99"/>
                    <a:pt x="126" y="96"/>
                    <a:pt x="135" y="96"/>
                  </a:cubicBezTo>
                  <a:cubicBezTo>
                    <a:pt x="137" y="96"/>
                    <a:pt x="138" y="96"/>
                    <a:pt x="140" y="97"/>
                  </a:cubicBezTo>
                  <a:cubicBezTo>
                    <a:pt x="141" y="97"/>
                    <a:pt x="142" y="97"/>
                    <a:pt x="142" y="97"/>
                  </a:cubicBezTo>
                  <a:cubicBezTo>
                    <a:pt x="142" y="39"/>
                    <a:pt x="142" y="39"/>
                    <a:pt x="142" y="39"/>
                  </a:cubicBezTo>
                  <a:cubicBezTo>
                    <a:pt x="82" y="39"/>
                    <a:pt x="82" y="39"/>
                    <a:pt x="82" y="39"/>
                  </a:cubicBezTo>
                  <a:lnTo>
                    <a:pt x="82" y="34"/>
                  </a:lnTo>
                  <a:close/>
                  <a:moveTo>
                    <a:pt x="29" y="151"/>
                  </a:moveTo>
                  <a:cubicBezTo>
                    <a:pt x="36" y="151"/>
                    <a:pt x="43" y="148"/>
                    <a:pt x="47" y="144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52" y="139"/>
                    <a:pt x="54" y="133"/>
                    <a:pt x="5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36"/>
                    <a:pt x="55" y="34"/>
                    <a:pt x="57" y="34"/>
                  </a:cubicBezTo>
                  <a:cubicBezTo>
                    <a:pt x="82" y="34"/>
                    <a:pt x="82" y="34"/>
                    <a:pt x="82" y="34"/>
                  </a:cubicBezTo>
                  <a:cubicBezTo>
                    <a:pt x="82" y="39"/>
                    <a:pt x="82" y="39"/>
                    <a:pt x="82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9" y="126"/>
                    <a:pt x="59" y="126"/>
                    <a:pt x="59" y="126"/>
                  </a:cubicBezTo>
                  <a:cubicBezTo>
                    <a:pt x="59" y="126"/>
                    <a:pt x="59" y="126"/>
                    <a:pt x="59" y="126"/>
                  </a:cubicBezTo>
                  <a:cubicBezTo>
                    <a:pt x="59" y="134"/>
                    <a:pt x="56" y="141"/>
                    <a:pt x="50" y="147"/>
                  </a:cubicBezTo>
                  <a:cubicBezTo>
                    <a:pt x="50" y="147"/>
                    <a:pt x="50" y="147"/>
                    <a:pt x="50" y="147"/>
                  </a:cubicBezTo>
                  <a:cubicBezTo>
                    <a:pt x="50" y="147"/>
                    <a:pt x="50" y="147"/>
                    <a:pt x="50" y="147"/>
                  </a:cubicBezTo>
                  <a:cubicBezTo>
                    <a:pt x="45" y="152"/>
                    <a:pt x="38" y="156"/>
                    <a:pt x="29" y="156"/>
                  </a:cubicBezTo>
                  <a:cubicBezTo>
                    <a:pt x="21" y="156"/>
                    <a:pt x="14" y="152"/>
                    <a:pt x="8" y="147"/>
                  </a:cubicBezTo>
                  <a:cubicBezTo>
                    <a:pt x="3" y="141"/>
                    <a:pt x="0" y="134"/>
                    <a:pt x="0" y="126"/>
                  </a:cubicBezTo>
                  <a:cubicBezTo>
                    <a:pt x="0" y="118"/>
                    <a:pt x="3" y="110"/>
                    <a:pt x="8" y="105"/>
                  </a:cubicBezTo>
                  <a:cubicBezTo>
                    <a:pt x="14" y="99"/>
                    <a:pt x="21" y="96"/>
                    <a:pt x="29" y="96"/>
                  </a:cubicBezTo>
                  <a:cubicBezTo>
                    <a:pt x="31" y="96"/>
                    <a:pt x="33" y="96"/>
                    <a:pt x="35" y="97"/>
                  </a:cubicBezTo>
                  <a:cubicBezTo>
                    <a:pt x="36" y="97"/>
                    <a:pt x="36" y="97"/>
                    <a:pt x="37" y="97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1"/>
                    <a:pt x="38" y="0"/>
                    <a:pt x="40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100"/>
                    <a:pt x="42" y="100"/>
                    <a:pt x="42" y="100"/>
                  </a:cubicBezTo>
                  <a:cubicBezTo>
                    <a:pt x="42" y="102"/>
                    <a:pt x="41" y="103"/>
                    <a:pt x="40" y="103"/>
                  </a:cubicBezTo>
                  <a:cubicBezTo>
                    <a:pt x="39" y="103"/>
                    <a:pt x="39" y="103"/>
                    <a:pt x="39" y="103"/>
                  </a:cubicBezTo>
                  <a:cubicBezTo>
                    <a:pt x="37" y="102"/>
                    <a:pt x="36" y="102"/>
                    <a:pt x="34" y="101"/>
                  </a:cubicBezTo>
                  <a:cubicBezTo>
                    <a:pt x="33" y="101"/>
                    <a:pt x="31" y="101"/>
                    <a:pt x="29" y="101"/>
                  </a:cubicBezTo>
                  <a:cubicBezTo>
                    <a:pt x="23" y="101"/>
                    <a:pt x="16" y="104"/>
                    <a:pt x="12" y="108"/>
                  </a:cubicBezTo>
                  <a:cubicBezTo>
                    <a:pt x="7" y="113"/>
                    <a:pt x="4" y="119"/>
                    <a:pt x="4" y="126"/>
                  </a:cubicBezTo>
                  <a:cubicBezTo>
                    <a:pt x="4" y="133"/>
                    <a:pt x="7" y="139"/>
                    <a:pt x="12" y="143"/>
                  </a:cubicBezTo>
                  <a:cubicBezTo>
                    <a:pt x="16" y="148"/>
                    <a:pt x="23" y="151"/>
                    <a:pt x="29" y="15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defTabSz="914400">
                <a:defRPr/>
              </a:pPr>
              <a:endParaRPr lang="id-ID" sz="1350"/>
            </a:p>
          </p:txBody>
        </p:sp>
        <p:sp>
          <p:nvSpPr>
            <p:cNvPr id="603" name="Freeform 20"/>
            <p:cNvSpPr>
              <a:spLocks noEditPoints="1"/>
            </p:cNvSpPr>
            <p:nvPr/>
          </p:nvSpPr>
          <p:spPr bwMode="auto">
            <a:xfrm>
              <a:off x="2204870" y="2410227"/>
              <a:ext cx="199988" cy="209559"/>
            </a:xfrm>
            <a:custGeom>
              <a:avLst/>
              <a:gdLst>
                <a:gd name="T0" fmla="*/ 54 w 108"/>
                <a:gd name="T1" fmla="*/ 108 h 114"/>
                <a:gd name="T2" fmla="*/ 54 w 108"/>
                <a:gd name="T3" fmla="*/ 108 h 114"/>
                <a:gd name="T4" fmla="*/ 100 w 108"/>
                <a:gd name="T5" fmla="*/ 50 h 114"/>
                <a:gd name="T6" fmla="*/ 87 w 108"/>
                <a:gd name="T7" fmla="*/ 50 h 114"/>
                <a:gd name="T8" fmla="*/ 85 w 108"/>
                <a:gd name="T9" fmla="*/ 48 h 114"/>
                <a:gd name="T10" fmla="*/ 85 w 108"/>
                <a:gd name="T11" fmla="*/ 4 h 114"/>
                <a:gd name="T12" fmla="*/ 54 w 108"/>
                <a:gd name="T13" fmla="*/ 4 h 114"/>
                <a:gd name="T14" fmla="*/ 54 w 108"/>
                <a:gd name="T15" fmla="*/ 0 h 114"/>
                <a:gd name="T16" fmla="*/ 87 w 108"/>
                <a:gd name="T17" fmla="*/ 0 h 114"/>
                <a:gd name="T18" fmla="*/ 90 w 108"/>
                <a:gd name="T19" fmla="*/ 2 h 114"/>
                <a:gd name="T20" fmla="*/ 90 w 108"/>
                <a:gd name="T21" fmla="*/ 45 h 114"/>
                <a:gd name="T22" fmla="*/ 105 w 108"/>
                <a:gd name="T23" fmla="*/ 45 h 114"/>
                <a:gd name="T24" fmla="*/ 105 w 108"/>
                <a:gd name="T25" fmla="*/ 45 h 114"/>
                <a:gd name="T26" fmla="*/ 107 w 108"/>
                <a:gd name="T27" fmla="*/ 46 h 114"/>
                <a:gd name="T28" fmla="*/ 107 w 108"/>
                <a:gd name="T29" fmla="*/ 49 h 114"/>
                <a:gd name="T30" fmla="*/ 56 w 108"/>
                <a:gd name="T31" fmla="*/ 113 h 114"/>
                <a:gd name="T32" fmla="*/ 55 w 108"/>
                <a:gd name="T33" fmla="*/ 113 h 114"/>
                <a:gd name="T34" fmla="*/ 54 w 108"/>
                <a:gd name="T35" fmla="*/ 114 h 114"/>
                <a:gd name="T36" fmla="*/ 54 w 108"/>
                <a:gd name="T37" fmla="*/ 108 h 114"/>
                <a:gd name="T38" fmla="*/ 20 w 108"/>
                <a:gd name="T39" fmla="*/ 50 h 114"/>
                <a:gd name="T40" fmla="*/ 8 w 108"/>
                <a:gd name="T41" fmla="*/ 50 h 114"/>
                <a:gd name="T42" fmla="*/ 54 w 108"/>
                <a:gd name="T43" fmla="*/ 108 h 114"/>
                <a:gd name="T44" fmla="*/ 54 w 108"/>
                <a:gd name="T45" fmla="*/ 114 h 114"/>
                <a:gd name="T46" fmla="*/ 52 w 108"/>
                <a:gd name="T47" fmla="*/ 113 h 114"/>
                <a:gd name="T48" fmla="*/ 1 w 108"/>
                <a:gd name="T49" fmla="*/ 50 h 114"/>
                <a:gd name="T50" fmla="*/ 0 w 108"/>
                <a:gd name="T51" fmla="*/ 48 h 114"/>
                <a:gd name="T52" fmla="*/ 3 w 108"/>
                <a:gd name="T53" fmla="*/ 45 h 114"/>
                <a:gd name="T54" fmla="*/ 18 w 108"/>
                <a:gd name="T55" fmla="*/ 45 h 114"/>
                <a:gd name="T56" fmla="*/ 18 w 108"/>
                <a:gd name="T57" fmla="*/ 2 h 114"/>
                <a:gd name="T58" fmla="*/ 20 w 108"/>
                <a:gd name="T59" fmla="*/ 0 h 114"/>
                <a:gd name="T60" fmla="*/ 54 w 108"/>
                <a:gd name="T61" fmla="*/ 0 h 114"/>
                <a:gd name="T62" fmla="*/ 54 w 108"/>
                <a:gd name="T63" fmla="*/ 4 h 114"/>
                <a:gd name="T64" fmla="*/ 23 w 108"/>
                <a:gd name="T65" fmla="*/ 4 h 114"/>
                <a:gd name="T66" fmla="*/ 23 w 108"/>
                <a:gd name="T67" fmla="*/ 48 h 114"/>
                <a:gd name="T68" fmla="*/ 20 w 108"/>
                <a:gd name="T69" fmla="*/ 5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8" h="114">
                  <a:moveTo>
                    <a:pt x="54" y="108"/>
                  </a:moveTo>
                  <a:cubicBezTo>
                    <a:pt x="54" y="108"/>
                    <a:pt x="54" y="108"/>
                    <a:pt x="54" y="108"/>
                  </a:cubicBezTo>
                  <a:cubicBezTo>
                    <a:pt x="100" y="50"/>
                    <a:pt x="100" y="50"/>
                    <a:pt x="100" y="50"/>
                  </a:cubicBezTo>
                  <a:cubicBezTo>
                    <a:pt x="87" y="50"/>
                    <a:pt x="87" y="50"/>
                    <a:pt x="87" y="50"/>
                  </a:cubicBezTo>
                  <a:cubicBezTo>
                    <a:pt x="86" y="50"/>
                    <a:pt x="85" y="49"/>
                    <a:pt x="85" y="48"/>
                  </a:cubicBezTo>
                  <a:cubicBezTo>
                    <a:pt x="85" y="4"/>
                    <a:pt x="85" y="4"/>
                    <a:pt x="85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9" y="0"/>
                    <a:pt x="90" y="1"/>
                    <a:pt x="90" y="2"/>
                  </a:cubicBezTo>
                  <a:cubicBezTo>
                    <a:pt x="90" y="45"/>
                    <a:pt x="90" y="45"/>
                    <a:pt x="90" y="45"/>
                  </a:cubicBezTo>
                  <a:cubicBezTo>
                    <a:pt x="105" y="45"/>
                    <a:pt x="105" y="45"/>
                    <a:pt x="105" y="45"/>
                  </a:cubicBezTo>
                  <a:cubicBezTo>
                    <a:pt x="105" y="45"/>
                    <a:pt x="105" y="45"/>
                    <a:pt x="105" y="45"/>
                  </a:cubicBezTo>
                  <a:cubicBezTo>
                    <a:pt x="106" y="45"/>
                    <a:pt x="106" y="46"/>
                    <a:pt x="107" y="46"/>
                  </a:cubicBezTo>
                  <a:cubicBezTo>
                    <a:pt x="108" y="47"/>
                    <a:pt x="108" y="48"/>
                    <a:pt x="107" y="49"/>
                  </a:cubicBezTo>
                  <a:cubicBezTo>
                    <a:pt x="56" y="113"/>
                    <a:pt x="56" y="113"/>
                    <a:pt x="56" y="113"/>
                  </a:cubicBezTo>
                  <a:cubicBezTo>
                    <a:pt x="56" y="113"/>
                    <a:pt x="55" y="113"/>
                    <a:pt x="55" y="113"/>
                  </a:cubicBezTo>
                  <a:cubicBezTo>
                    <a:pt x="55" y="114"/>
                    <a:pt x="54" y="114"/>
                    <a:pt x="54" y="114"/>
                  </a:cubicBezTo>
                  <a:lnTo>
                    <a:pt x="54" y="108"/>
                  </a:lnTo>
                  <a:close/>
                  <a:moveTo>
                    <a:pt x="20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54" y="108"/>
                    <a:pt x="54" y="108"/>
                    <a:pt x="54" y="108"/>
                  </a:cubicBezTo>
                  <a:cubicBezTo>
                    <a:pt x="54" y="114"/>
                    <a:pt x="54" y="114"/>
                    <a:pt x="54" y="114"/>
                  </a:cubicBezTo>
                  <a:cubicBezTo>
                    <a:pt x="53" y="114"/>
                    <a:pt x="52" y="114"/>
                    <a:pt x="52" y="113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0" y="49"/>
                    <a:pt x="0" y="49"/>
                    <a:pt x="0" y="48"/>
                  </a:cubicBezTo>
                  <a:cubicBezTo>
                    <a:pt x="0" y="47"/>
                    <a:pt x="1" y="45"/>
                    <a:pt x="3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9" y="0"/>
                    <a:pt x="20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3" y="49"/>
                    <a:pt x="22" y="50"/>
                    <a:pt x="20" y="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defTabSz="914400">
                <a:defRPr/>
              </a:pPr>
              <a:endParaRPr lang="id-ID" sz="1350"/>
            </a:p>
          </p:txBody>
        </p:sp>
        <p:sp>
          <p:nvSpPr>
            <p:cNvPr id="604" name="Freeform 21"/>
            <p:cNvSpPr>
              <a:spLocks noEditPoints="1"/>
            </p:cNvSpPr>
            <p:nvPr/>
          </p:nvSpPr>
          <p:spPr bwMode="auto">
            <a:xfrm>
              <a:off x="3190523" y="2580098"/>
              <a:ext cx="298394" cy="300050"/>
            </a:xfrm>
            <a:custGeom>
              <a:avLst/>
              <a:gdLst>
                <a:gd name="T0" fmla="*/ 135 w 162"/>
                <a:gd name="T1" fmla="*/ 135 h 162"/>
                <a:gd name="T2" fmla="*/ 135 w 162"/>
                <a:gd name="T3" fmla="*/ 27 h 162"/>
                <a:gd name="T4" fmla="*/ 81 w 162"/>
                <a:gd name="T5" fmla="*/ 0 h 162"/>
                <a:gd name="T6" fmla="*/ 162 w 162"/>
                <a:gd name="T7" fmla="*/ 81 h 162"/>
                <a:gd name="T8" fmla="*/ 81 w 162"/>
                <a:gd name="T9" fmla="*/ 162 h 162"/>
                <a:gd name="T10" fmla="*/ 81 w 162"/>
                <a:gd name="T11" fmla="*/ 147 h 162"/>
                <a:gd name="T12" fmla="*/ 146 w 162"/>
                <a:gd name="T13" fmla="*/ 81 h 162"/>
                <a:gd name="T14" fmla="*/ 111 w 162"/>
                <a:gd name="T15" fmla="*/ 23 h 162"/>
                <a:gd name="T16" fmla="*/ 101 w 162"/>
                <a:gd name="T17" fmla="*/ 36 h 162"/>
                <a:gd name="T18" fmla="*/ 122 w 162"/>
                <a:gd name="T19" fmla="*/ 56 h 162"/>
                <a:gd name="T20" fmla="*/ 115 w 162"/>
                <a:gd name="T21" fmla="*/ 115 h 162"/>
                <a:gd name="T22" fmla="*/ 81 w 162"/>
                <a:gd name="T23" fmla="*/ 134 h 162"/>
                <a:gd name="T24" fmla="*/ 133 w 162"/>
                <a:gd name="T25" fmla="*/ 81 h 162"/>
                <a:gd name="T26" fmla="*/ 107 w 162"/>
                <a:gd name="T27" fmla="*/ 36 h 162"/>
                <a:gd name="T28" fmla="*/ 133 w 162"/>
                <a:gd name="T29" fmla="*/ 49 h 162"/>
                <a:gd name="T30" fmla="*/ 124 w 162"/>
                <a:gd name="T31" fmla="*/ 124 h 162"/>
                <a:gd name="T32" fmla="*/ 81 w 162"/>
                <a:gd name="T33" fmla="*/ 147 h 162"/>
                <a:gd name="T34" fmla="*/ 88 w 162"/>
                <a:gd name="T35" fmla="*/ 83 h 162"/>
                <a:gd name="T36" fmla="*/ 90 w 162"/>
                <a:gd name="T37" fmla="*/ 12 h 162"/>
                <a:gd name="T38" fmla="*/ 81 w 162"/>
                <a:gd name="T39" fmla="*/ 9 h 162"/>
                <a:gd name="T40" fmla="*/ 85 w 162"/>
                <a:gd name="T41" fmla="*/ 14 h 162"/>
                <a:gd name="T42" fmla="*/ 81 w 162"/>
                <a:gd name="T43" fmla="*/ 79 h 162"/>
                <a:gd name="T44" fmla="*/ 81 w 162"/>
                <a:gd name="T45" fmla="*/ 5 h 162"/>
                <a:gd name="T46" fmla="*/ 5 w 162"/>
                <a:gd name="T47" fmla="*/ 81 h 162"/>
                <a:gd name="T48" fmla="*/ 81 w 162"/>
                <a:gd name="T49" fmla="*/ 157 h 162"/>
                <a:gd name="T50" fmla="*/ 24 w 162"/>
                <a:gd name="T51" fmla="*/ 139 h 162"/>
                <a:gd name="T52" fmla="*/ 24 w 162"/>
                <a:gd name="T53" fmla="*/ 24 h 162"/>
                <a:gd name="T54" fmla="*/ 81 w 162"/>
                <a:gd name="T55" fmla="*/ 5 h 162"/>
                <a:gd name="T56" fmla="*/ 74 w 162"/>
                <a:gd name="T57" fmla="*/ 9 h 162"/>
                <a:gd name="T58" fmla="*/ 72 w 162"/>
                <a:gd name="T59" fmla="*/ 81 h 162"/>
                <a:gd name="T60" fmla="*/ 81 w 162"/>
                <a:gd name="T61" fmla="*/ 83 h 162"/>
                <a:gd name="T62" fmla="*/ 77 w 162"/>
                <a:gd name="T63" fmla="*/ 79 h 162"/>
                <a:gd name="T64" fmla="*/ 81 w 162"/>
                <a:gd name="T65" fmla="*/ 14 h 162"/>
                <a:gd name="T66" fmla="*/ 81 w 162"/>
                <a:gd name="T67" fmla="*/ 129 h 162"/>
                <a:gd name="T68" fmla="*/ 33 w 162"/>
                <a:gd name="T69" fmla="*/ 81 h 162"/>
                <a:gd name="T70" fmla="*/ 40 w 162"/>
                <a:gd name="T71" fmla="*/ 56 h 162"/>
                <a:gd name="T72" fmla="*/ 61 w 162"/>
                <a:gd name="T73" fmla="*/ 36 h 162"/>
                <a:gd name="T74" fmla="*/ 51 w 162"/>
                <a:gd name="T75" fmla="*/ 23 h 162"/>
                <a:gd name="T76" fmla="*/ 16 w 162"/>
                <a:gd name="T77" fmla="*/ 81 h 162"/>
                <a:gd name="T78" fmla="*/ 81 w 162"/>
                <a:gd name="T79" fmla="*/ 147 h 162"/>
                <a:gd name="T80" fmla="*/ 38 w 162"/>
                <a:gd name="T81" fmla="*/ 124 h 162"/>
                <a:gd name="T82" fmla="*/ 29 w 162"/>
                <a:gd name="T83" fmla="*/ 49 h 162"/>
                <a:gd name="T84" fmla="*/ 55 w 162"/>
                <a:gd name="T85" fmla="*/ 36 h 162"/>
                <a:gd name="T86" fmla="*/ 36 w 162"/>
                <a:gd name="T87" fmla="*/ 54 h 162"/>
                <a:gd name="T88" fmla="*/ 44 w 162"/>
                <a:gd name="T89" fmla="*/ 118 h 162"/>
                <a:gd name="T90" fmla="*/ 81 w 162"/>
                <a:gd name="T91" fmla="*/ 129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2" h="162">
                  <a:moveTo>
                    <a:pt x="81" y="157"/>
                  </a:moveTo>
                  <a:cubicBezTo>
                    <a:pt x="102" y="157"/>
                    <a:pt x="121" y="149"/>
                    <a:pt x="135" y="135"/>
                  </a:cubicBezTo>
                  <a:cubicBezTo>
                    <a:pt x="149" y="121"/>
                    <a:pt x="157" y="102"/>
                    <a:pt x="157" y="81"/>
                  </a:cubicBezTo>
                  <a:cubicBezTo>
                    <a:pt x="157" y="60"/>
                    <a:pt x="149" y="41"/>
                    <a:pt x="135" y="27"/>
                  </a:cubicBezTo>
                  <a:cubicBezTo>
                    <a:pt x="121" y="13"/>
                    <a:pt x="102" y="5"/>
                    <a:pt x="81" y="5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103" y="0"/>
                    <a:pt x="124" y="9"/>
                    <a:pt x="138" y="24"/>
                  </a:cubicBezTo>
                  <a:cubicBezTo>
                    <a:pt x="153" y="39"/>
                    <a:pt x="162" y="59"/>
                    <a:pt x="162" y="81"/>
                  </a:cubicBezTo>
                  <a:cubicBezTo>
                    <a:pt x="162" y="104"/>
                    <a:pt x="153" y="124"/>
                    <a:pt x="138" y="139"/>
                  </a:cubicBezTo>
                  <a:cubicBezTo>
                    <a:pt x="124" y="153"/>
                    <a:pt x="103" y="162"/>
                    <a:pt x="81" y="162"/>
                  </a:cubicBezTo>
                  <a:cubicBezTo>
                    <a:pt x="81" y="157"/>
                    <a:pt x="81" y="157"/>
                    <a:pt x="81" y="157"/>
                  </a:cubicBezTo>
                  <a:close/>
                  <a:moveTo>
                    <a:pt x="81" y="147"/>
                  </a:moveTo>
                  <a:cubicBezTo>
                    <a:pt x="99" y="147"/>
                    <a:pt x="115" y="139"/>
                    <a:pt x="127" y="127"/>
                  </a:cubicBezTo>
                  <a:cubicBezTo>
                    <a:pt x="139" y="116"/>
                    <a:pt x="146" y="99"/>
                    <a:pt x="146" y="81"/>
                  </a:cubicBezTo>
                  <a:cubicBezTo>
                    <a:pt x="146" y="69"/>
                    <a:pt x="143" y="57"/>
                    <a:pt x="137" y="47"/>
                  </a:cubicBezTo>
                  <a:cubicBezTo>
                    <a:pt x="131" y="37"/>
                    <a:pt x="122" y="29"/>
                    <a:pt x="111" y="23"/>
                  </a:cubicBezTo>
                  <a:cubicBezTo>
                    <a:pt x="109" y="22"/>
                    <a:pt x="108" y="23"/>
                    <a:pt x="107" y="24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1" y="37"/>
                    <a:pt x="101" y="38"/>
                    <a:pt x="102" y="39"/>
                  </a:cubicBezTo>
                  <a:cubicBezTo>
                    <a:pt x="110" y="43"/>
                    <a:pt x="117" y="49"/>
                    <a:pt x="122" y="56"/>
                  </a:cubicBezTo>
                  <a:cubicBezTo>
                    <a:pt x="126" y="64"/>
                    <a:pt x="128" y="72"/>
                    <a:pt x="128" y="81"/>
                  </a:cubicBezTo>
                  <a:cubicBezTo>
                    <a:pt x="128" y="94"/>
                    <a:pt x="123" y="106"/>
                    <a:pt x="115" y="115"/>
                  </a:cubicBezTo>
                  <a:cubicBezTo>
                    <a:pt x="106" y="123"/>
                    <a:pt x="94" y="129"/>
                    <a:pt x="81" y="129"/>
                  </a:cubicBezTo>
                  <a:cubicBezTo>
                    <a:pt x="81" y="134"/>
                    <a:pt x="81" y="134"/>
                    <a:pt x="81" y="134"/>
                  </a:cubicBezTo>
                  <a:cubicBezTo>
                    <a:pt x="95" y="134"/>
                    <a:pt x="108" y="128"/>
                    <a:pt x="118" y="118"/>
                  </a:cubicBezTo>
                  <a:cubicBezTo>
                    <a:pt x="127" y="109"/>
                    <a:pt x="133" y="96"/>
                    <a:pt x="133" y="81"/>
                  </a:cubicBezTo>
                  <a:cubicBezTo>
                    <a:pt x="133" y="71"/>
                    <a:pt x="131" y="62"/>
                    <a:pt x="126" y="54"/>
                  </a:cubicBezTo>
                  <a:cubicBezTo>
                    <a:pt x="121" y="46"/>
                    <a:pt x="115" y="40"/>
                    <a:pt x="107" y="36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20" y="33"/>
                    <a:pt x="127" y="41"/>
                    <a:pt x="133" y="49"/>
                  </a:cubicBezTo>
                  <a:cubicBezTo>
                    <a:pt x="138" y="59"/>
                    <a:pt x="142" y="70"/>
                    <a:pt x="142" y="81"/>
                  </a:cubicBezTo>
                  <a:cubicBezTo>
                    <a:pt x="142" y="98"/>
                    <a:pt x="135" y="113"/>
                    <a:pt x="124" y="124"/>
                  </a:cubicBezTo>
                  <a:cubicBezTo>
                    <a:pt x="113" y="135"/>
                    <a:pt x="98" y="142"/>
                    <a:pt x="81" y="142"/>
                  </a:cubicBezTo>
                  <a:cubicBezTo>
                    <a:pt x="81" y="147"/>
                    <a:pt x="81" y="147"/>
                    <a:pt x="81" y="147"/>
                  </a:cubicBezTo>
                  <a:close/>
                  <a:moveTo>
                    <a:pt x="81" y="83"/>
                  </a:moveTo>
                  <a:cubicBezTo>
                    <a:pt x="88" y="83"/>
                    <a:pt x="88" y="83"/>
                    <a:pt x="88" y="83"/>
                  </a:cubicBezTo>
                  <a:cubicBezTo>
                    <a:pt x="89" y="83"/>
                    <a:pt x="90" y="82"/>
                    <a:pt x="90" y="81"/>
                  </a:cubicBezTo>
                  <a:cubicBezTo>
                    <a:pt x="90" y="12"/>
                    <a:pt x="90" y="12"/>
                    <a:pt x="90" y="12"/>
                  </a:cubicBezTo>
                  <a:cubicBezTo>
                    <a:pt x="90" y="10"/>
                    <a:pt x="89" y="9"/>
                    <a:pt x="88" y="9"/>
                  </a:cubicBezTo>
                  <a:cubicBezTo>
                    <a:pt x="81" y="9"/>
                    <a:pt x="81" y="9"/>
                    <a:pt x="81" y="9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1" y="79"/>
                    <a:pt x="81" y="79"/>
                    <a:pt x="81" y="79"/>
                  </a:cubicBezTo>
                  <a:lnTo>
                    <a:pt x="81" y="83"/>
                  </a:lnTo>
                  <a:close/>
                  <a:moveTo>
                    <a:pt x="81" y="5"/>
                  </a:moveTo>
                  <a:cubicBezTo>
                    <a:pt x="60" y="5"/>
                    <a:pt x="41" y="13"/>
                    <a:pt x="27" y="27"/>
                  </a:cubicBezTo>
                  <a:cubicBezTo>
                    <a:pt x="13" y="41"/>
                    <a:pt x="5" y="60"/>
                    <a:pt x="5" y="81"/>
                  </a:cubicBezTo>
                  <a:cubicBezTo>
                    <a:pt x="5" y="102"/>
                    <a:pt x="13" y="121"/>
                    <a:pt x="27" y="135"/>
                  </a:cubicBezTo>
                  <a:cubicBezTo>
                    <a:pt x="41" y="149"/>
                    <a:pt x="60" y="157"/>
                    <a:pt x="81" y="157"/>
                  </a:cubicBezTo>
                  <a:cubicBezTo>
                    <a:pt x="81" y="162"/>
                    <a:pt x="81" y="162"/>
                    <a:pt x="81" y="162"/>
                  </a:cubicBezTo>
                  <a:cubicBezTo>
                    <a:pt x="59" y="162"/>
                    <a:pt x="38" y="153"/>
                    <a:pt x="24" y="139"/>
                  </a:cubicBezTo>
                  <a:cubicBezTo>
                    <a:pt x="9" y="124"/>
                    <a:pt x="0" y="104"/>
                    <a:pt x="0" y="81"/>
                  </a:cubicBezTo>
                  <a:cubicBezTo>
                    <a:pt x="0" y="59"/>
                    <a:pt x="9" y="39"/>
                    <a:pt x="24" y="24"/>
                  </a:cubicBezTo>
                  <a:cubicBezTo>
                    <a:pt x="38" y="9"/>
                    <a:pt x="59" y="0"/>
                    <a:pt x="81" y="0"/>
                  </a:cubicBezTo>
                  <a:cubicBezTo>
                    <a:pt x="81" y="5"/>
                    <a:pt x="81" y="5"/>
                    <a:pt x="81" y="5"/>
                  </a:cubicBezTo>
                  <a:close/>
                  <a:moveTo>
                    <a:pt x="81" y="9"/>
                  </a:moveTo>
                  <a:cubicBezTo>
                    <a:pt x="74" y="9"/>
                    <a:pt x="74" y="9"/>
                    <a:pt x="74" y="9"/>
                  </a:cubicBezTo>
                  <a:cubicBezTo>
                    <a:pt x="73" y="9"/>
                    <a:pt x="72" y="10"/>
                    <a:pt x="72" y="12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2"/>
                    <a:pt x="73" y="83"/>
                    <a:pt x="74" y="83"/>
                  </a:cubicBezTo>
                  <a:cubicBezTo>
                    <a:pt x="81" y="83"/>
                    <a:pt x="81" y="83"/>
                    <a:pt x="81" y="83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77" y="79"/>
                    <a:pt x="77" y="79"/>
                    <a:pt x="77" y="79"/>
                  </a:cubicBezTo>
                  <a:cubicBezTo>
                    <a:pt x="77" y="14"/>
                    <a:pt x="77" y="14"/>
                    <a:pt x="77" y="14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81" y="9"/>
                    <a:pt x="81" y="9"/>
                    <a:pt x="81" y="9"/>
                  </a:cubicBezTo>
                  <a:close/>
                  <a:moveTo>
                    <a:pt x="81" y="129"/>
                  </a:moveTo>
                  <a:cubicBezTo>
                    <a:pt x="68" y="129"/>
                    <a:pt x="56" y="123"/>
                    <a:pt x="47" y="115"/>
                  </a:cubicBezTo>
                  <a:cubicBezTo>
                    <a:pt x="39" y="106"/>
                    <a:pt x="33" y="94"/>
                    <a:pt x="33" y="81"/>
                  </a:cubicBezTo>
                  <a:cubicBezTo>
                    <a:pt x="33" y="72"/>
                    <a:pt x="36" y="64"/>
                    <a:pt x="40" y="56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45" y="49"/>
                    <a:pt x="51" y="43"/>
                    <a:pt x="60" y="39"/>
                  </a:cubicBezTo>
                  <a:cubicBezTo>
                    <a:pt x="61" y="38"/>
                    <a:pt x="61" y="37"/>
                    <a:pt x="61" y="36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4" y="23"/>
                    <a:pt x="53" y="22"/>
                    <a:pt x="51" y="23"/>
                  </a:cubicBezTo>
                  <a:cubicBezTo>
                    <a:pt x="40" y="29"/>
                    <a:pt x="31" y="37"/>
                    <a:pt x="25" y="47"/>
                  </a:cubicBezTo>
                  <a:cubicBezTo>
                    <a:pt x="19" y="57"/>
                    <a:pt x="16" y="69"/>
                    <a:pt x="16" y="81"/>
                  </a:cubicBezTo>
                  <a:cubicBezTo>
                    <a:pt x="16" y="99"/>
                    <a:pt x="23" y="116"/>
                    <a:pt x="35" y="127"/>
                  </a:cubicBezTo>
                  <a:cubicBezTo>
                    <a:pt x="47" y="139"/>
                    <a:pt x="63" y="147"/>
                    <a:pt x="81" y="147"/>
                  </a:cubicBezTo>
                  <a:cubicBezTo>
                    <a:pt x="81" y="142"/>
                    <a:pt x="81" y="142"/>
                    <a:pt x="81" y="142"/>
                  </a:cubicBezTo>
                  <a:cubicBezTo>
                    <a:pt x="64" y="142"/>
                    <a:pt x="49" y="135"/>
                    <a:pt x="38" y="124"/>
                  </a:cubicBezTo>
                  <a:cubicBezTo>
                    <a:pt x="27" y="113"/>
                    <a:pt x="20" y="98"/>
                    <a:pt x="20" y="81"/>
                  </a:cubicBezTo>
                  <a:cubicBezTo>
                    <a:pt x="20" y="70"/>
                    <a:pt x="24" y="59"/>
                    <a:pt x="29" y="49"/>
                  </a:cubicBezTo>
                  <a:cubicBezTo>
                    <a:pt x="35" y="41"/>
                    <a:pt x="42" y="33"/>
                    <a:pt x="52" y="28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47" y="40"/>
                    <a:pt x="41" y="46"/>
                    <a:pt x="36" y="54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1" y="62"/>
                    <a:pt x="29" y="71"/>
                    <a:pt x="29" y="81"/>
                  </a:cubicBezTo>
                  <a:cubicBezTo>
                    <a:pt x="29" y="96"/>
                    <a:pt x="35" y="109"/>
                    <a:pt x="44" y="118"/>
                  </a:cubicBezTo>
                  <a:cubicBezTo>
                    <a:pt x="53" y="128"/>
                    <a:pt x="67" y="134"/>
                    <a:pt x="81" y="134"/>
                  </a:cubicBezTo>
                  <a:lnTo>
                    <a:pt x="81" y="1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defTabSz="914400">
                <a:defRPr/>
              </a:pPr>
              <a:endParaRPr lang="id-ID" sz="1350"/>
            </a:p>
          </p:txBody>
        </p:sp>
        <p:sp>
          <p:nvSpPr>
            <p:cNvPr id="605" name="Freeform 28"/>
            <p:cNvSpPr>
              <a:spLocks noEditPoints="1"/>
            </p:cNvSpPr>
            <p:nvPr/>
          </p:nvSpPr>
          <p:spPr bwMode="auto">
            <a:xfrm>
              <a:off x="1903302" y="2529296"/>
              <a:ext cx="336487" cy="412768"/>
            </a:xfrm>
            <a:custGeom>
              <a:avLst/>
              <a:gdLst>
                <a:gd name="T0" fmla="*/ 171 w 182"/>
                <a:gd name="T1" fmla="*/ 218 h 223"/>
                <a:gd name="T2" fmla="*/ 120 w 182"/>
                <a:gd name="T3" fmla="*/ 125 h 223"/>
                <a:gd name="T4" fmla="*/ 104 w 182"/>
                <a:gd name="T5" fmla="*/ 74 h 223"/>
                <a:gd name="T6" fmla="*/ 129 w 182"/>
                <a:gd name="T7" fmla="*/ 127 h 223"/>
                <a:gd name="T8" fmla="*/ 182 w 182"/>
                <a:gd name="T9" fmla="*/ 221 h 223"/>
                <a:gd name="T10" fmla="*/ 125 w 182"/>
                <a:gd name="T11" fmla="*/ 206 h 223"/>
                <a:gd name="T12" fmla="*/ 112 w 182"/>
                <a:gd name="T13" fmla="*/ 190 h 223"/>
                <a:gd name="T14" fmla="*/ 106 w 182"/>
                <a:gd name="T15" fmla="*/ 185 h 223"/>
                <a:gd name="T16" fmla="*/ 107 w 182"/>
                <a:gd name="T17" fmla="*/ 170 h 223"/>
                <a:gd name="T18" fmla="*/ 106 w 182"/>
                <a:gd name="T19" fmla="*/ 151 h 223"/>
                <a:gd name="T20" fmla="*/ 104 w 182"/>
                <a:gd name="T21" fmla="*/ 167 h 223"/>
                <a:gd name="T22" fmla="*/ 91 w 182"/>
                <a:gd name="T23" fmla="*/ 201 h 223"/>
                <a:gd name="T24" fmla="*/ 104 w 182"/>
                <a:gd name="T25" fmla="*/ 74 h 223"/>
                <a:gd name="T26" fmla="*/ 91 w 182"/>
                <a:gd name="T27" fmla="*/ 0 h 223"/>
                <a:gd name="T28" fmla="*/ 102 w 182"/>
                <a:gd name="T29" fmla="*/ 35 h 223"/>
                <a:gd name="T30" fmla="*/ 103 w 182"/>
                <a:gd name="T31" fmla="*/ 141 h 223"/>
                <a:gd name="T32" fmla="*/ 99 w 182"/>
                <a:gd name="T33" fmla="*/ 139 h 223"/>
                <a:gd name="T34" fmla="*/ 102 w 182"/>
                <a:gd name="T35" fmla="*/ 127 h 223"/>
                <a:gd name="T36" fmla="*/ 97 w 182"/>
                <a:gd name="T37" fmla="*/ 157 h 223"/>
                <a:gd name="T38" fmla="*/ 103 w 182"/>
                <a:gd name="T39" fmla="*/ 157 h 223"/>
                <a:gd name="T40" fmla="*/ 91 w 182"/>
                <a:gd name="T41" fmla="*/ 170 h 223"/>
                <a:gd name="T42" fmla="*/ 104 w 182"/>
                <a:gd name="T43" fmla="*/ 176 h 223"/>
                <a:gd name="T44" fmla="*/ 104 w 182"/>
                <a:gd name="T45" fmla="*/ 185 h 223"/>
                <a:gd name="T46" fmla="*/ 97 w 182"/>
                <a:gd name="T47" fmla="*/ 108 h 223"/>
                <a:gd name="T48" fmla="*/ 91 w 182"/>
                <a:gd name="T49" fmla="*/ 100 h 223"/>
                <a:gd name="T50" fmla="*/ 91 w 182"/>
                <a:gd name="T51" fmla="*/ 201 h 223"/>
                <a:gd name="T52" fmla="*/ 78 w 182"/>
                <a:gd name="T53" fmla="*/ 201 h 223"/>
                <a:gd name="T54" fmla="*/ 85 w 182"/>
                <a:gd name="T55" fmla="*/ 38 h 223"/>
                <a:gd name="T56" fmla="*/ 82 w 182"/>
                <a:gd name="T57" fmla="*/ 33 h 223"/>
                <a:gd name="T58" fmla="*/ 91 w 182"/>
                <a:gd name="T59" fmla="*/ 17 h 223"/>
                <a:gd name="T60" fmla="*/ 87 w 182"/>
                <a:gd name="T61" fmla="*/ 111 h 223"/>
                <a:gd name="T62" fmla="*/ 90 w 182"/>
                <a:gd name="T63" fmla="*/ 106 h 223"/>
                <a:gd name="T64" fmla="*/ 91 w 182"/>
                <a:gd name="T65" fmla="*/ 130 h 223"/>
                <a:gd name="T66" fmla="*/ 91 w 182"/>
                <a:gd name="T67" fmla="*/ 153 h 223"/>
                <a:gd name="T68" fmla="*/ 78 w 182"/>
                <a:gd name="T69" fmla="*/ 139 h 223"/>
                <a:gd name="T70" fmla="*/ 91 w 182"/>
                <a:gd name="T71" fmla="*/ 125 h 223"/>
                <a:gd name="T72" fmla="*/ 89 w 182"/>
                <a:gd name="T73" fmla="*/ 165 h 223"/>
                <a:gd name="T74" fmla="*/ 78 w 182"/>
                <a:gd name="T75" fmla="*/ 190 h 223"/>
                <a:gd name="T76" fmla="*/ 85 w 182"/>
                <a:gd name="T77" fmla="*/ 160 h 223"/>
                <a:gd name="T78" fmla="*/ 79 w 182"/>
                <a:gd name="T79" fmla="*/ 151 h 223"/>
                <a:gd name="T80" fmla="*/ 78 w 182"/>
                <a:gd name="T81" fmla="*/ 160 h 223"/>
                <a:gd name="T82" fmla="*/ 56 w 182"/>
                <a:gd name="T83" fmla="*/ 201 h 223"/>
                <a:gd name="T84" fmla="*/ 40 w 182"/>
                <a:gd name="T85" fmla="*/ 222 h 223"/>
                <a:gd name="T86" fmla="*/ 1 w 182"/>
                <a:gd name="T87" fmla="*/ 218 h 223"/>
                <a:gd name="T88" fmla="*/ 53 w 182"/>
                <a:gd name="T89" fmla="*/ 109 h 223"/>
                <a:gd name="T90" fmla="*/ 70 w 182"/>
                <a:gd name="T91" fmla="*/ 109 h 223"/>
                <a:gd name="T92" fmla="*/ 62 w 182"/>
                <a:gd name="T93" fmla="*/ 125 h 223"/>
                <a:gd name="T94" fmla="*/ 78 w 182"/>
                <a:gd name="T95" fmla="*/ 139 h 223"/>
                <a:gd name="T96" fmla="*/ 78 w 182"/>
                <a:gd name="T97" fmla="*/ 151 h 223"/>
                <a:gd name="T98" fmla="*/ 72 w 182"/>
                <a:gd name="T99" fmla="*/ 170 h 223"/>
                <a:gd name="T100" fmla="*/ 78 w 182"/>
                <a:gd name="T101" fmla="*/ 160 h 223"/>
                <a:gd name="T102" fmla="*/ 70 w 182"/>
                <a:gd name="T103" fmla="*/ 190 h 223"/>
                <a:gd name="T104" fmla="*/ 78 w 182"/>
                <a:gd name="T105" fmla="*/ 176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82" h="223">
                  <a:moveTo>
                    <a:pt x="104" y="201"/>
                  </a:moveTo>
                  <a:cubicBezTo>
                    <a:pt x="126" y="201"/>
                    <a:pt x="126" y="201"/>
                    <a:pt x="126" y="201"/>
                  </a:cubicBezTo>
                  <a:cubicBezTo>
                    <a:pt x="127" y="201"/>
                    <a:pt x="128" y="201"/>
                    <a:pt x="128" y="202"/>
                  </a:cubicBezTo>
                  <a:cubicBezTo>
                    <a:pt x="145" y="218"/>
                    <a:pt x="145" y="218"/>
                    <a:pt x="145" y="218"/>
                  </a:cubicBezTo>
                  <a:cubicBezTo>
                    <a:pt x="171" y="218"/>
                    <a:pt x="171" y="218"/>
                    <a:pt x="171" y="218"/>
                  </a:cubicBezTo>
                  <a:cubicBezTo>
                    <a:pt x="161" y="211"/>
                    <a:pt x="152" y="201"/>
                    <a:pt x="145" y="189"/>
                  </a:cubicBezTo>
                  <a:cubicBezTo>
                    <a:pt x="133" y="171"/>
                    <a:pt x="125" y="149"/>
                    <a:pt x="118" y="128"/>
                  </a:cubicBezTo>
                  <a:cubicBezTo>
                    <a:pt x="117" y="127"/>
                    <a:pt x="118" y="125"/>
                    <a:pt x="119" y="125"/>
                  </a:cubicBezTo>
                  <a:cubicBezTo>
                    <a:pt x="120" y="125"/>
                    <a:pt x="120" y="125"/>
                    <a:pt x="120" y="125"/>
                  </a:cubicBezTo>
                  <a:cubicBezTo>
                    <a:pt x="120" y="125"/>
                    <a:pt x="120" y="125"/>
                    <a:pt x="120" y="125"/>
                  </a:cubicBezTo>
                  <a:cubicBezTo>
                    <a:pt x="124" y="125"/>
                    <a:pt x="124" y="125"/>
                    <a:pt x="124" y="125"/>
                  </a:cubicBezTo>
                  <a:cubicBezTo>
                    <a:pt x="124" y="111"/>
                    <a:pt x="124" y="111"/>
                    <a:pt x="124" y="111"/>
                  </a:cubicBezTo>
                  <a:cubicBezTo>
                    <a:pt x="115" y="111"/>
                    <a:pt x="115" y="111"/>
                    <a:pt x="115" y="111"/>
                  </a:cubicBezTo>
                  <a:cubicBezTo>
                    <a:pt x="113" y="111"/>
                    <a:pt x="113" y="110"/>
                    <a:pt x="112" y="109"/>
                  </a:cubicBezTo>
                  <a:cubicBezTo>
                    <a:pt x="109" y="96"/>
                    <a:pt x="106" y="84"/>
                    <a:pt x="104" y="74"/>
                  </a:cubicBezTo>
                  <a:cubicBezTo>
                    <a:pt x="104" y="46"/>
                    <a:pt x="104" y="46"/>
                    <a:pt x="104" y="46"/>
                  </a:cubicBezTo>
                  <a:cubicBezTo>
                    <a:pt x="106" y="58"/>
                    <a:pt x="110" y="81"/>
                    <a:pt x="116" y="106"/>
                  </a:cubicBezTo>
                  <a:cubicBezTo>
                    <a:pt x="126" y="106"/>
                    <a:pt x="126" y="106"/>
                    <a:pt x="126" y="106"/>
                  </a:cubicBezTo>
                  <a:cubicBezTo>
                    <a:pt x="128" y="106"/>
                    <a:pt x="129" y="107"/>
                    <a:pt x="129" y="109"/>
                  </a:cubicBezTo>
                  <a:cubicBezTo>
                    <a:pt x="129" y="127"/>
                    <a:pt x="129" y="127"/>
                    <a:pt x="129" y="127"/>
                  </a:cubicBezTo>
                  <a:cubicBezTo>
                    <a:pt x="129" y="128"/>
                    <a:pt x="128" y="130"/>
                    <a:pt x="126" y="130"/>
                  </a:cubicBezTo>
                  <a:cubicBezTo>
                    <a:pt x="123" y="130"/>
                    <a:pt x="123" y="130"/>
                    <a:pt x="123" y="130"/>
                  </a:cubicBezTo>
                  <a:cubicBezTo>
                    <a:pt x="130" y="150"/>
                    <a:pt x="138" y="170"/>
                    <a:pt x="149" y="186"/>
                  </a:cubicBezTo>
                  <a:cubicBezTo>
                    <a:pt x="158" y="200"/>
                    <a:pt x="168" y="212"/>
                    <a:pt x="181" y="218"/>
                  </a:cubicBezTo>
                  <a:cubicBezTo>
                    <a:pt x="181" y="219"/>
                    <a:pt x="182" y="220"/>
                    <a:pt x="182" y="221"/>
                  </a:cubicBezTo>
                  <a:cubicBezTo>
                    <a:pt x="182" y="222"/>
                    <a:pt x="181" y="223"/>
                    <a:pt x="179" y="223"/>
                  </a:cubicBezTo>
                  <a:cubicBezTo>
                    <a:pt x="144" y="223"/>
                    <a:pt x="144" y="223"/>
                    <a:pt x="144" y="223"/>
                  </a:cubicBezTo>
                  <a:cubicBezTo>
                    <a:pt x="144" y="223"/>
                    <a:pt x="144" y="223"/>
                    <a:pt x="144" y="223"/>
                  </a:cubicBezTo>
                  <a:cubicBezTo>
                    <a:pt x="144" y="223"/>
                    <a:pt x="143" y="223"/>
                    <a:pt x="143" y="222"/>
                  </a:cubicBezTo>
                  <a:cubicBezTo>
                    <a:pt x="125" y="206"/>
                    <a:pt x="125" y="206"/>
                    <a:pt x="125" y="206"/>
                  </a:cubicBezTo>
                  <a:cubicBezTo>
                    <a:pt x="104" y="206"/>
                    <a:pt x="104" y="206"/>
                    <a:pt x="104" y="206"/>
                  </a:cubicBezTo>
                  <a:cubicBezTo>
                    <a:pt x="104" y="201"/>
                    <a:pt x="104" y="201"/>
                    <a:pt x="104" y="201"/>
                  </a:cubicBezTo>
                  <a:close/>
                  <a:moveTo>
                    <a:pt x="104" y="190"/>
                  </a:moveTo>
                  <a:cubicBezTo>
                    <a:pt x="112" y="190"/>
                    <a:pt x="112" y="190"/>
                    <a:pt x="112" y="190"/>
                  </a:cubicBezTo>
                  <a:cubicBezTo>
                    <a:pt x="112" y="190"/>
                    <a:pt x="112" y="190"/>
                    <a:pt x="112" y="190"/>
                  </a:cubicBezTo>
                  <a:cubicBezTo>
                    <a:pt x="113" y="190"/>
                    <a:pt x="113" y="189"/>
                    <a:pt x="114" y="189"/>
                  </a:cubicBezTo>
                  <a:cubicBezTo>
                    <a:pt x="115" y="188"/>
                    <a:pt x="115" y="187"/>
                    <a:pt x="114" y="186"/>
                  </a:cubicBezTo>
                  <a:cubicBezTo>
                    <a:pt x="104" y="176"/>
                    <a:pt x="104" y="176"/>
                    <a:pt x="104" y="176"/>
                  </a:cubicBezTo>
                  <a:cubicBezTo>
                    <a:pt x="104" y="183"/>
                    <a:pt x="104" y="183"/>
                    <a:pt x="104" y="183"/>
                  </a:cubicBezTo>
                  <a:cubicBezTo>
                    <a:pt x="106" y="185"/>
                    <a:pt x="106" y="185"/>
                    <a:pt x="106" y="185"/>
                  </a:cubicBezTo>
                  <a:cubicBezTo>
                    <a:pt x="104" y="185"/>
                    <a:pt x="104" y="185"/>
                    <a:pt x="104" y="185"/>
                  </a:cubicBezTo>
                  <a:cubicBezTo>
                    <a:pt x="104" y="190"/>
                    <a:pt x="104" y="190"/>
                    <a:pt x="104" y="190"/>
                  </a:cubicBezTo>
                  <a:close/>
                  <a:moveTo>
                    <a:pt x="104" y="167"/>
                  </a:moveTo>
                  <a:cubicBezTo>
                    <a:pt x="107" y="170"/>
                    <a:pt x="107" y="170"/>
                    <a:pt x="107" y="170"/>
                  </a:cubicBezTo>
                  <a:cubicBezTo>
                    <a:pt x="107" y="170"/>
                    <a:pt x="107" y="170"/>
                    <a:pt x="107" y="170"/>
                  </a:cubicBezTo>
                  <a:cubicBezTo>
                    <a:pt x="108" y="170"/>
                    <a:pt x="109" y="170"/>
                    <a:pt x="109" y="170"/>
                  </a:cubicBezTo>
                  <a:cubicBezTo>
                    <a:pt x="111" y="170"/>
                    <a:pt x="111" y="168"/>
                    <a:pt x="111" y="167"/>
                  </a:cubicBezTo>
                  <a:cubicBezTo>
                    <a:pt x="110" y="165"/>
                    <a:pt x="110" y="162"/>
                    <a:pt x="109" y="160"/>
                  </a:cubicBezTo>
                  <a:cubicBezTo>
                    <a:pt x="108" y="157"/>
                    <a:pt x="108" y="155"/>
                    <a:pt x="107" y="152"/>
                  </a:cubicBezTo>
                  <a:cubicBezTo>
                    <a:pt x="107" y="152"/>
                    <a:pt x="107" y="151"/>
                    <a:pt x="106" y="151"/>
                  </a:cubicBezTo>
                  <a:cubicBezTo>
                    <a:pt x="106" y="150"/>
                    <a:pt x="105" y="150"/>
                    <a:pt x="104" y="151"/>
                  </a:cubicBezTo>
                  <a:cubicBezTo>
                    <a:pt x="104" y="160"/>
                    <a:pt x="104" y="160"/>
                    <a:pt x="104" y="160"/>
                  </a:cubicBezTo>
                  <a:cubicBezTo>
                    <a:pt x="104" y="160"/>
                    <a:pt x="104" y="160"/>
                    <a:pt x="104" y="160"/>
                  </a:cubicBezTo>
                  <a:cubicBezTo>
                    <a:pt x="104" y="160"/>
                    <a:pt x="104" y="160"/>
                    <a:pt x="104" y="160"/>
                  </a:cubicBezTo>
                  <a:cubicBezTo>
                    <a:pt x="104" y="167"/>
                    <a:pt x="104" y="167"/>
                    <a:pt x="104" y="167"/>
                  </a:cubicBezTo>
                  <a:close/>
                  <a:moveTo>
                    <a:pt x="104" y="141"/>
                  </a:moveTo>
                  <a:cubicBezTo>
                    <a:pt x="104" y="140"/>
                    <a:pt x="104" y="140"/>
                    <a:pt x="104" y="139"/>
                  </a:cubicBezTo>
                  <a:cubicBezTo>
                    <a:pt x="104" y="138"/>
                    <a:pt x="104" y="138"/>
                    <a:pt x="104" y="138"/>
                  </a:cubicBezTo>
                  <a:lnTo>
                    <a:pt x="104" y="141"/>
                  </a:lnTo>
                  <a:close/>
                  <a:moveTo>
                    <a:pt x="91" y="201"/>
                  </a:moveTo>
                  <a:cubicBezTo>
                    <a:pt x="104" y="201"/>
                    <a:pt x="104" y="201"/>
                    <a:pt x="104" y="201"/>
                  </a:cubicBezTo>
                  <a:cubicBezTo>
                    <a:pt x="104" y="206"/>
                    <a:pt x="104" y="206"/>
                    <a:pt x="104" y="206"/>
                  </a:cubicBezTo>
                  <a:cubicBezTo>
                    <a:pt x="91" y="206"/>
                    <a:pt x="91" y="206"/>
                    <a:pt x="91" y="206"/>
                  </a:cubicBezTo>
                  <a:cubicBezTo>
                    <a:pt x="91" y="201"/>
                    <a:pt x="91" y="201"/>
                    <a:pt x="91" y="201"/>
                  </a:cubicBezTo>
                  <a:close/>
                  <a:moveTo>
                    <a:pt x="104" y="74"/>
                  </a:moveTo>
                  <a:cubicBezTo>
                    <a:pt x="100" y="56"/>
                    <a:pt x="99" y="43"/>
                    <a:pt x="98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5" y="38"/>
                    <a:pt x="94" y="37"/>
                    <a:pt x="94" y="36"/>
                  </a:cubicBezTo>
                  <a:cubicBezTo>
                    <a:pt x="91" y="17"/>
                    <a:pt x="91" y="17"/>
                    <a:pt x="91" y="17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92" y="0"/>
                    <a:pt x="93" y="1"/>
                    <a:pt x="93" y="2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1" y="33"/>
                    <a:pt x="102" y="34"/>
                    <a:pt x="102" y="35"/>
                  </a:cubicBezTo>
                  <a:cubicBezTo>
                    <a:pt x="102" y="35"/>
                    <a:pt x="103" y="39"/>
                    <a:pt x="104" y="46"/>
                  </a:cubicBezTo>
                  <a:cubicBezTo>
                    <a:pt x="104" y="74"/>
                    <a:pt x="104" y="74"/>
                    <a:pt x="104" y="74"/>
                  </a:cubicBezTo>
                  <a:close/>
                  <a:moveTo>
                    <a:pt x="104" y="138"/>
                  </a:moveTo>
                  <a:cubicBezTo>
                    <a:pt x="104" y="141"/>
                    <a:pt x="104" y="141"/>
                    <a:pt x="104" y="141"/>
                  </a:cubicBezTo>
                  <a:cubicBezTo>
                    <a:pt x="104" y="141"/>
                    <a:pt x="104" y="141"/>
                    <a:pt x="103" y="141"/>
                  </a:cubicBezTo>
                  <a:cubicBezTo>
                    <a:pt x="103" y="141"/>
                    <a:pt x="103" y="141"/>
                    <a:pt x="103" y="141"/>
                  </a:cubicBezTo>
                  <a:cubicBezTo>
                    <a:pt x="93" y="152"/>
                    <a:pt x="93" y="152"/>
                    <a:pt x="93" y="152"/>
                  </a:cubicBezTo>
                  <a:cubicBezTo>
                    <a:pt x="92" y="152"/>
                    <a:pt x="92" y="153"/>
                    <a:pt x="91" y="153"/>
                  </a:cubicBezTo>
                  <a:cubicBezTo>
                    <a:pt x="91" y="147"/>
                    <a:pt x="91" y="147"/>
                    <a:pt x="91" y="147"/>
                  </a:cubicBezTo>
                  <a:cubicBezTo>
                    <a:pt x="99" y="139"/>
                    <a:pt x="99" y="139"/>
                    <a:pt x="99" y="139"/>
                  </a:cubicBezTo>
                  <a:cubicBezTo>
                    <a:pt x="98" y="135"/>
                    <a:pt x="98" y="132"/>
                    <a:pt x="97" y="130"/>
                  </a:cubicBezTo>
                  <a:cubicBezTo>
                    <a:pt x="91" y="130"/>
                    <a:pt x="91" y="130"/>
                    <a:pt x="91" y="130"/>
                  </a:cubicBezTo>
                  <a:cubicBezTo>
                    <a:pt x="91" y="125"/>
                    <a:pt x="91" y="125"/>
                    <a:pt x="91" y="125"/>
                  </a:cubicBezTo>
                  <a:cubicBezTo>
                    <a:pt x="99" y="125"/>
                    <a:pt x="99" y="125"/>
                    <a:pt x="99" y="125"/>
                  </a:cubicBezTo>
                  <a:cubicBezTo>
                    <a:pt x="100" y="125"/>
                    <a:pt x="101" y="126"/>
                    <a:pt x="102" y="127"/>
                  </a:cubicBezTo>
                  <a:cubicBezTo>
                    <a:pt x="102" y="127"/>
                    <a:pt x="103" y="132"/>
                    <a:pt x="104" y="138"/>
                  </a:cubicBezTo>
                  <a:close/>
                  <a:moveTo>
                    <a:pt x="104" y="151"/>
                  </a:moveTo>
                  <a:cubicBezTo>
                    <a:pt x="104" y="151"/>
                    <a:pt x="103" y="151"/>
                    <a:pt x="103" y="151"/>
                  </a:cubicBezTo>
                  <a:cubicBezTo>
                    <a:pt x="98" y="156"/>
                    <a:pt x="98" y="156"/>
                    <a:pt x="98" y="156"/>
                  </a:cubicBezTo>
                  <a:cubicBezTo>
                    <a:pt x="97" y="157"/>
                    <a:pt x="97" y="157"/>
                    <a:pt x="97" y="157"/>
                  </a:cubicBezTo>
                  <a:cubicBezTo>
                    <a:pt x="96" y="158"/>
                    <a:pt x="96" y="159"/>
                    <a:pt x="97" y="160"/>
                  </a:cubicBezTo>
                  <a:cubicBezTo>
                    <a:pt x="104" y="167"/>
                    <a:pt x="104" y="167"/>
                    <a:pt x="104" y="167"/>
                  </a:cubicBezTo>
                  <a:cubicBezTo>
                    <a:pt x="104" y="160"/>
                    <a:pt x="104" y="160"/>
                    <a:pt x="104" y="160"/>
                  </a:cubicBezTo>
                  <a:cubicBezTo>
                    <a:pt x="103" y="158"/>
                    <a:pt x="103" y="158"/>
                    <a:pt x="103" y="158"/>
                  </a:cubicBezTo>
                  <a:cubicBezTo>
                    <a:pt x="103" y="157"/>
                    <a:pt x="103" y="157"/>
                    <a:pt x="103" y="157"/>
                  </a:cubicBezTo>
                  <a:cubicBezTo>
                    <a:pt x="104" y="160"/>
                    <a:pt x="104" y="160"/>
                    <a:pt x="104" y="160"/>
                  </a:cubicBezTo>
                  <a:cubicBezTo>
                    <a:pt x="104" y="151"/>
                    <a:pt x="104" y="151"/>
                    <a:pt x="104" y="151"/>
                  </a:cubicBezTo>
                  <a:close/>
                  <a:moveTo>
                    <a:pt x="104" y="176"/>
                  </a:moveTo>
                  <a:cubicBezTo>
                    <a:pt x="104" y="183"/>
                    <a:pt x="104" y="183"/>
                    <a:pt x="104" y="183"/>
                  </a:cubicBezTo>
                  <a:cubicBezTo>
                    <a:pt x="91" y="170"/>
                    <a:pt x="91" y="170"/>
                    <a:pt x="91" y="170"/>
                  </a:cubicBezTo>
                  <a:cubicBezTo>
                    <a:pt x="91" y="170"/>
                    <a:pt x="91" y="170"/>
                    <a:pt x="91" y="170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2" y="164"/>
                    <a:pt x="92" y="164"/>
                    <a:pt x="93" y="165"/>
                  </a:cubicBezTo>
                  <a:cubicBezTo>
                    <a:pt x="93" y="165"/>
                    <a:pt x="93" y="165"/>
                    <a:pt x="93" y="165"/>
                  </a:cubicBezTo>
                  <a:cubicBezTo>
                    <a:pt x="104" y="176"/>
                    <a:pt x="104" y="176"/>
                    <a:pt x="104" y="176"/>
                  </a:cubicBezTo>
                  <a:close/>
                  <a:moveTo>
                    <a:pt x="104" y="185"/>
                  </a:moveTo>
                  <a:cubicBezTo>
                    <a:pt x="104" y="190"/>
                    <a:pt x="104" y="190"/>
                    <a:pt x="104" y="190"/>
                  </a:cubicBezTo>
                  <a:cubicBezTo>
                    <a:pt x="91" y="190"/>
                    <a:pt x="91" y="190"/>
                    <a:pt x="91" y="190"/>
                  </a:cubicBezTo>
                  <a:cubicBezTo>
                    <a:pt x="91" y="185"/>
                    <a:pt x="91" y="185"/>
                    <a:pt x="91" y="185"/>
                  </a:cubicBezTo>
                  <a:cubicBezTo>
                    <a:pt x="104" y="185"/>
                    <a:pt x="104" y="185"/>
                    <a:pt x="104" y="185"/>
                  </a:cubicBezTo>
                  <a:close/>
                  <a:moveTo>
                    <a:pt x="91" y="111"/>
                  </a:moveTo>
                  <a:cubicBezTo>
                    <a:pt x="95" y="111"/>
                    <a:pt x="95" y="111"/>
                    <a:pt x="95" y="111"/>
                  </a:cubicBezTo>
                  <a:cubicBezTo>
                    <a:pt x="95" y="111"/>
                    <a:pt x="95" y="111"/>
                    <a:pt x="95" y="111"/>
                  </a:cubicBezTo>
                  <a:cubicBezTo>
                    <a:pt x="95" y="111"/>
                    <a:pt x="95" y="111"/>
                    <a:pt x="95" y="111"/>
                  </a:cubicBezTo>
                  <a:cubicBezTo>
                    <a:pt x="96" y="111"/>
                    <a:pt x="97" y="110"/>
                    <a:pt x="97" y="108"/>
                  </a:cubicBezTo>
                  <a:cubicBezTo>
                    <a:pt x="95" y="99"/>
                    <a:pt x="93" y="67"/>
                    <a:pt x="93" y="67"/>
                  </a:cubicBezTo>
                  <a:cubicBezTo>
                    <a:pt x="93" y="66"/>
                    <a:pt x="92" y="65"/>
                    <a:pt x="91" y="65"/>
                  </a:cubicBezTo>
                  <a:cubicBezTo>
                    <a:pt x="91" y="65"/>
                    <a:pt x="91" y="65"/>
                    <a:pt x="91" y="65"/>
                  </a:cubicBezTo>
                  <a:cubicBezTo>
                    <a:pt x="91" y="100"/>
                    <a:pt x="91" y="100"/>
                    <a:pt x="91" y="100"/>
                  </a:cubicBezTo>
                  <a:cubicBezTo>
                    <a:pt x="91" y="100"/>
                    <a:pt x="91" y="100"/>
                    <a:pt x="91" y="100"/>
                  </a:cubicBezTo>
                  <a:cubicBezTo>
                    <a:pt x="91" y="102"/>
                    <a:pt x="92" y="104"/>
                    <a:pt x="92" y="106"/>
                  </a:cubicBezTo>
                  <a:cubicBezTo>
                    <a:pt x="91" y="106"/>
                    <a:pt x="91" y="106"/>
                    <a:pt x="91" y="106"/>
                  </a:cubicBezTo>
                  <a:lnTo>
                    <a:pt x="91" y="111"/>
                  </a:lnTo>
                  <a:close/>
                  <a:moveTo>
                    <a:pt x="78" y="201"/>
                  </a:moveTo>
                  <a:cubicBezTo>
                    <a:pt x="91" y="201"/>
                    <a:pt x="91" y="201"/>
                    <a:pt x="91" y="201"/>
                  </a:cubicBezTo>
                  <a:cubicBezTo>
                    <a:pt x="91" y="201"/>
                    <a:pt x="91" y="201"/>
                    <a:pt x="91" y="201"/>
                  </a:cubicBezTo>
                  <a:cubicBezTo>
                    <a:pt x="91" y="206"/>
                    <a:pt x="91" y="206"/>
                    <a:pt x="91" y="206"/>
                  </a:cubicBezTo>
                  <a:cubicBezTo>
                    <a:pt x="91" y="206"/>
                    <a:pt x="91" y="206"/>
                    <a:pt x="91" y="206"/>
                  </a:cubicBezTo>
                  <a:cubicBezTo>
                    <a:pt x="78" y="206"/>
                    <a:pt x="78" y="206"/>
                    <a:pt x="78" y="206"/>
                  </a:cubicBezTo>
                  <a:cubicBezTo>
                    <a:pt x="78" y="201"/>
                    <a:pt x="78" y="201"/>
                    <a:pt x="78" y="201"/>
                  </a:cubicBezTo>
                  <a:close/>
                  <a:moveTo>
                    <a:pt x="91" y="17"/>
                  </a:moveTo>
                  <a:cubicBezTo>
                    <a:pt x="91" y="17"/>
                    <a:pt x="91" y="17"/>
                    <a:pt x="91" y="17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37"/>
                    <a:pt x="87" y="38"/>
                    <a:pt x="85" y="38"/>
                  </a:cubicBezTo>
                  <a:cubicBezTo>
                    <a:pt x="85" y="38"/>
                    <a:pt x="85" y="38"/>
                    <a:pt x="85" y="38"/>
                  </a:cubicBezTo>
                  <a:cubicBezTo>
                    <a:pt x="84" y="38"/>
                    <a:pt x="84" y="38"/>
                    <a:pt x="84" y="38"/>
                  </a:cubicBezTo>
                  <a:cubicBezTo>
                    <a:pt x="84" y="43"/>
                    <a:pt x="82" y="56"/>
                    <a:pt x="78" y="74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79" y="40"/>
                    <a:pt x="80" y="36"/>
                    <a:pt x="80" y="35"/>
                  </a:cubicBezTo>
                  <a:cubicBezTo>
                    <a:pt x="80" y="34"/>
                    <a:pt x="81" y="33"/>
                    <a:pt x="82" y="33"/>
                  </a:cubicBezTo>
                  <a:cubicBezTo>
                    <a:pt x="83" y="33"/>
                    <a:pt x="83" y="33"/>
                    <a:pt x="83" y="33"/>
                  </a:cubicBezTo>
                  <a:cubicBezTo>
                    <a:pt x="89" y="2"/>
                    <a:pt x="89" y="2"/>
                    <a:pt x="89" y="2"/>
                  </a:cubicBezTo>
                  <a:cubicBezTo>
                    <a:pt x="89" y="1"/>
                    <a:pt x="90" y="1"/>
                    <a:pt x="91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91" y="17"/>
                    <a:pt x="91" y="17"/>
                    <a:pt x="91" y="17"/>
                  </a:cubicBezTo>
                  <a:close/>
                  <a:moveTo>
                    <a:pt x="91" y="65"/>
                  </a:moveTo>
                  <a:cubicBezTo>
                    <a:pt x="90" y="65"/>
                    <a:pt x="89" y="66"/>
                    <a:pt x="89" y="67"/>
                  </a:cubicBezTo>
                  <a:cubicBezTo>
                    <a:pt x="89" y="67"/>
                    <a:pt x="87" y="98"/>
                    <a:pt x="85" y="108"/>
                  </a:cubicBezTo>
                  <a:cubicBezTo>
                    <a:pt x="85" y="108"/>
                    <a:pt x="85" y="109"/>
                    <a:pt x="85" y="109"/>
                  </a:cubicBezTo>
                  <a:cubicBezTo>
                    <a:pt x="85" y="110"/>
                    <a:pt x="86" y="111"/>
                    <a:pt x="87" y="111"/>
                  </a:cubicBezTo>
                  <a:cubicBezTo>
                    <a:pt x="91" y="111"/>
                    <a:pt x="91" y="111"/>
                    <a:pt x="91" y="111"/>
                  </a:cubicBezTo>
                  <a:cubicBezTo>
                    <a:pt x="91" y="111"/>
                    <a:pt x="91" y="111"/>
                    <a:pt x="91" y="111"/>
                  </a:cubicBezTo>
                  <a:cubicBezTo>
                    <a:pt x="91" y="106"/>
                    <a:pt x="91" y="106"/>
                    <a:pt x="91" y="106"/>
                  </a:cubicBezTo>
                  <a:cubicBezTo>
                    <a:pt x="91" y="106"/>
                    <a:pt x="91" y="106"/>
                    <a:pt x="91" y="106"/>
                  </a:cubicBezTo>
                  <a:cubicBezTo>
                    <a:pt x="90" y="106"/>
                    <a:pt x="90" y="106"/>
                    <a:pt x="90" y="106"/>
                  </a:cubicBezTo>
                  <a:cubicBezTo>
                    <a:pt x="91" y="104"/>
                    <a:pt x="91" y="102"/>
                    <a:pt x="91" y="100"/>
                  </a:cubicBezTo>
                  <a:cubicBezTo>
                    <a:pt x="91" y="65"/>
                    <a:pt x="91" y="65"/>
                    <a:pt x="91" y="65"/>
                  </a:cubicBezTo>
                  <a:close/>
                  <a:moveTo>
                    <a:pt x="91" y="125"/>
                  </a:moveTo>
                  <a:cubicBezTo>
                    <a:pt x="91" y="130"/>
                    <a:pt x="91" y="130"/>
                    <a:pt x="91" y="130"/>
                  </a:cubicBezTo>
                  <a:cubicBezTo>
                    <a:pt x="91" y="130"/>
                    <a:pt x="91" y="130"/>
                    <a:pt x="91" y="130"/>
                  </a:cubicBezTo>
                  <a:cubicBezTo>
                    <a:pt x="85" y="130"/>
                    <a:pt x="85" y="130"/>
                    <a:pt x="85" y="130"/>
                  </a:cubicBezTo>
                  <a:cubicBezTo>
                    <a:pt x="84" y="132"/>
                    <a:pt x="84" y="135"/>
                    <a:pt x="83" y="139"/>
                  </a:cubicBezTo>
                  <a:cubicBezTo>
                    <a:pt x="91" y="147"/>
                    <a:pt x="91" y="147"/>
                    <a:pt x="91" y="147"/>
                  </a:cubicBezTo>
                  <a:cubicBezTo>
                    <a:pt x="91" y="147"/>
                    <a:pt x="91" y="147"/>
                    <a:pt x="91" y="147"/>
                  </a:cubicBezTo>
                  <a:cubicBezTo>
                    <a:pt x="91" y="153"/>
                    <a:pt x="91" y="153"/>
                    <a:pt x="91" y="153"/>
                  </a:cubicBezTo>
                  <a:cubicBezTo>
                    <a:pt x="90" y="153"/>
                    <a:pt x="90" y="152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2"/>
                    <a:pt x="80" y="127"/>
                    <a:pt x="80" y="127"/>
                  </a:cubicBezTo>
                  <a:cubicBezTo>
                    <a:pt x="81" y="126"/>
                    <a:pt x="82" y="125"/>
                    <a:pt x="83" y="125"/>
                  </a:cubicBezTo>
                  <a:cubicBezTo>
                    <a:pt x="83" y="125"/>
                    <a:pt x="83" y="125"/>
                    <a:pt x="83" y="125"/>
                  </a:cubicBezTo>
                  <a:cubicBezTo>
                    <a:pt x="91" y="125"/>
                    <a:pt x="91" y="125"/>
                    <a:pt x="91" y="125"/>
                  </a:cubicBezTo>
                  <a:cubicBezTo>
                    <a:pt x="91" y="125"/>
                    <a:pt x="91" y="125"/>
                    <a:pt x="91" y="125"/>
                  </a:cubicBezTo>
                  <a:close/>
                  <a:moveTo>
                    <a:pt x="91" y="164"/>
                  </a:moveTo>
                  <a:cubicBezTo>
                    <a:pt x="91" y="170"/>
                    <a:pt x="91" y="170"/>
                    <a:pt x="91" y="170"/>
                  </a:cubicBezTo>
                  <a:cubicBezTo>
                    <a:pt x="78" y="183"/>
                    <a:pt x="78" y="183"/>
                    <a:pt x="78" y="183"/>
                  </a:cubicBezTo>
                  <a:cubicBezTo>
                    <a:pt x="78" y="176"/>
                    <a:pt x="78" y="176"/>
                    <a:pt x="78" y="176"/>
                  </a:cubicBezTo>
                  <a:cubicBezTo>
                    <a:pt x="89" y="165"/>
                    <a:pt x="89" y="165"/>
                    <a:pt x="89" y="165"/>
                  </a:cubicBezTo>
                  <a:cubicBezTo>
                    <a:pt x="90" y="164"/>
                    <a:pt x="90" y="164"/>
                    <a:pt x="91" y="164"/>
                  </a:cubicBezTo>
                  <a:close/>
                  <a:moveTo>
                    <a:pt x="91" y="185"/>
                  </a:moveTo>
                  <a:cubicBezTo>
                    <a:pt x="91" y="190"/>
                    <a:pt x="91" y="190"/>
                    <a:pt x="91" y="190"/>
                  </a:cubicBezTo>
                  <a:cubicBezTo>
                    <a:pt x="91" y="190"/>
                    <a:pt x="91" y="190"/>
                    <a:pt x="91" y="190"/>
                  </a:cubicBezTo>
                  <a:cubicBezTo>
                    <a:pt x="78" y="190"/>
                    <a:pt x="78" y="190"/>
                    <a:pt x="78" y="190"/>
                  </a:cubicBezTo>
                  <a:cubicBezTo>
                    <a:pt x="78" y="185"/>
                    <a:pt x="78" y="185"/>
                    <a:pt x="78" y="185"/>
                  </a:cubicBezTo>
                  <a:cubicBezTo>
                    <a:pt x="91" y="185"/>
                    <a:pt x="91" y="185"/>
                    <a:pt x="91" y="185"/>
                  </a:cubicBezTo>
                  <a:cubicBezTo>
                    <a:pt x="91" y="185"/>
                    <a:pt x="91" y="185"/>
                    <a:pt x="91" y="185"/>
                  </a:cubicBezTo>
                  <a:close/>
                  <a:moveTo>
                    <a:pt x="78" y="167"/>
                  </a:moveTo>
                  <a:cubicBezTo>
                    <a:pt x="85" y="160"/>
                    <a:pt x="85" y="160"/>
                    <a:pt x="85" y="160"/>
                  </a:cubicBezTo>
                  <a:cubicBezTo>
                    <a:pt x="85" y="160"/>
                    <a:pt x="85" y="160"/>
                    <a:pt x="85" y="160"/>
                  </a:cubicBezTo>
                  <a:cubicBezTo>
                    <a:pt x="85" y="160"/>
                    <a:pt x="85" y="160"/>
                    <a:pt x="85" y="160"/>
                  </a:cubicBezTo>
                  <a:cubicBezTo>
                    <a:pt x="86" y="159"/>
                    <a:pt x="86" y="158"/>
                    <a:pt x="85" y="157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8" y="151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79" y="157"/>
                    <a:pt x="79" y="157"/>
                    <a:pt x="79" y="157"/>
                  </a:cubicBezTo>
                  <a:cubicBezTo>
                    <a:pt x="80" y="158"/>
                    <a:pt x="80" y="158"/>
                    <a:pt x="80" y="158"/>
                  </a:cubicBezTo>
                  <a:cubicBezTo>
                    <a:pt x="78" y="160"/>
                    <a:pt x="78" y="160"/>
                    <a:pt x="78" y="160"/>
                  </a:cubicBezTo>
                  <a:lnTo>
                    <a:pt x="78" y="167"/>
                  </a:lnTo>
                  <a:close/>
                  <a:moveTo>
                    <a:pt x="11" y="218"/>
                  </a:moveTo>
                  <a:cubicBezTo>
                    <a:pt x="37" y="218"/>
                    <a:pt x="37" y="218"/>
                    <a:pt x="37" y="218"/>
                  </a:cubicBezTo>
                  <a:cubicBezTo>
                    <a:pt x="54" y="202"/>
                    <a:pt x="54" y="202"/>
                    <a:pt x="54" y="202"/>
                  </a:cubicBezTo>
                  <a:cubicBezTo>
                    <a:pt x="55" y="201"/>
                    <a:pt x="55" y="201"/>
                    <a:pt x="56" y="201"/>
                  </a:cubicBezTo>
                  <a:cubicBezTo>
                    <a:pt x="56" y="201"/>
                    <a:pt x="56" y="201"/>
                    <a:pt x="56" y="201"/>
                  </a:cubicBezTo>
                  <a:cubicBezTo>
                    <a:pt x="78" y="201"/>
                    <a:pt x="78" y="201"/>
                    <a:pt x="78" y="201"/>
                  </a:cubicBezTo>
                  <a:cubicBezTo>
                    <a:pt x="78" y="206"/>
                    <a:pt x="78" y="206"/>
                    <a:pt x="78" y="206"/>
                  </a:cubicBezTo>
                  <a:cubicBezTo>
                    <a:pt x="57" y="206"/>
                    <a:pt x="57" y="206"/>
                    <a:pt x="57" y="206"/>
                  </a:cubicBezTo>
                  <a:cubicBezTo>
                    <a:pt x="40" y="222"/>
                    <a:pt x="40" y="222"/>
                    <a:pt x="40" y="222"/>
                  </a:cubicBezTo>
                  <a:cubicBezTo>
                    <a:pt x="39" y="223"/>
                    <a:pt x="39" y="223"/>
                    <a:pt x="38" y="223"/>
                  </a:cubicBezTo>
                  <a:cubicBezTo>
                    <a:pt x="3" y="223"/>
                    <a:pt x="3" y="223"/>
                    <a:pt x="3" y="223"/>
                  </a:cubicBezTo>
                  <a:cubicBezTo>
                    <a:pt x="3" y="223"/>
                    <a:pt x="3" y="223"/>
                    <a:pt x="3" y="223"/>
                  </a:cubicBezTo>
                  <a:cubicBezTo>
                    <a:pt x="2" y="223"/>
                    <a:pt x="1" y="223"/>
                    <a:pt x="0" y="222"/>
                  </a:cubicBezTo>
                  <a:cubicBezTo>
                    <a:pt x="0" y="221"/>
                    <a:pt x="0" y="219"/>
                    <a:pt x="1" y="218"/>
                  </a:cubicBezTo>
                  <a:cubicBezTo>
                    <a:pt x="15" y="211"/>
                    <a:pt x="27" y="198"/>
                    <a:pt x="36" y="181"/>
                  </a:cubicBezTo>
                  <a:cubicBezTo>
                    <a:pt x="45" y="166"/>
                    <a:pt x="53" y="148"/>
                    <a:pt x="59" y="130"/>
                  </a:cubicBezTo>
                  <a:cubicBezTo>
                    <a:pt x="56" y="130"/>
                    <a:pt x="56" y="130"/>
                    <a:pt x="56" y="130"/>
                  </a:cubicBezTo>
                  <a:cubicBezTo>
                    <a:pt x="54" y="130"/>
                    <a:pt x="53" y="128"/>
                    <a:pt x="53" y="12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4" y="106"/>
                    <a:pt x="56" y="106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72" y="81"/>
                    <a:pt x="76" y="59"/>
                    <a:pt x="78" y="46"/>
                  </a:cubicBezTo>
                  <a:cubicBezTo>
                    <a:pt x="78" y="74"/>
                    <a:pt x="78" y="74"/>
                    <a:pt x="78" y="74"/>
                  </a:cubicBezTo>
                  <a:cubicBezTo>
                    <a:pt x="76" y="84"/>
                    <a:pt x="73" y="97"/>
                    <a:pt x="70" y="109"/>
                  </a:cubicBezTo>
                  <a:cubicBezTo>
                    <a:pt x="69" y="110"/>
                    <a:pt x="69" y="111"/>
                    <a:pt x="67" y="111"/>
                  </a:cubicBezTo>
                  <a:cubicBezTo>
                    <a:pt x="67" y="111"/>
                    <a:pt x="67" y="111"/>
                    <a:pt x="67" y="111"/>
                  </a:cubicBezTo>
                  <a:cubicBezTo>
                    <a:pt x="58" y="111"/>
                    <a:pt x="58" y="111"/>
                    <a:pt x="58" y="111"/>
                  </a:cubicBezTo>
                  <a:cubicBezTo>
                    <a:pt x="58" y="125"/>
                    <a:pt x="58" y="125"/>
                    <a:pt x="58" y="125"/>
                  </a:cubicBezTo>
                  <a:cubicBezTo>
                    <a:pt x="62" y="125"/>
                    <a:pt x="62" y="125"/>
                    <a:pt x="62" y="125"/>
                  </a:cubicBezTo>
                  <a:cubicBezTo>
                    <a:pt x="63" y="125"/>
                    <a:pt x="64" y="126"/>
                    <a:pt x="64" y="127"/>
                  </a:cubicBezTo>
                  <a:cubicBezTo>
                    <a:pt x="64" y="127"/>
                    <a:pt x="64" y="128"/>
                    <a:pt x="64" y="128"/>
                  </a:cubicBezTo>
                  <a:cubicBezTo>
                    <a:pt x="58" y="148"/>
                    <a:pt x="50" y="167"/>
                    <a:pt x="40" y="184"/>
                  </a:cubicBezTo>
                  <a:cubicBezTo>
                    <a:pt x="32" y="198"/>
                    <a:pt x="22" y="210"/>
                    <a:pt x="11" y="218"/>
                  </a:cubicBezTo>
                  <a:close/>
                  <a:moveTo>
                    <a:pt x="78" y="139"/>
                  </a:moveTo>
                  <a:cubicBezTo>
                    <a:pt x="78" y="139"/>
                    <a:pt x="78" y="139"/>
                    <a:pt x="78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78" y="140"/>
                    <a:pt x="78" y="140"/>
                    <a:pt x="78" y="141"/>
                  </a:cubicBezTo>
                  <a:cubicBezTo>
                    <a:pt x="78" y="139"/>
                    <a:pt x="78" y="139"/>
                    <a:pt x="78" y="139"/>
                  </a:cubicBezTo>
                  <a:close/>
                  <a:moveTo>
                    <a:pt x="78" y="151"/>
                  </a:moveTo>
                  <a:cubicBezTo>
                    <a:pt x="78" y="150"/>
                    <a:pt x="78" y="150"/>
                    <a:pt x="78" y="150"/>
                  </a:cubicBezTo>
                  <a:cubicBezTo>
                    <a:pt x="77" y="150"/>
                    <a:pt x="75" y="151"/>
                    <a:pt x="75" y="152"/>
                  </a:cubicBezTo>
                  <a:cubicBezTo>
                    <a:pt x="74" y="155"/>
                    <a:pt x="74" y="157"/>
                    <a:pt x="73" y="160"/>
                  </a:cubicBezTo>
                  <a:cubicBezTo>
                    <a:pt x="72" y="162"/>
                    <a:pt x="72" y="165"/>
                    <a:pt x="71" y="167"/>
                  </a:cubicBezTo>
                  <a:cubicBezTo>
                    <a:pt x="71" y="168"/>
                    <a:pt x="71" y="169"/>
                    <a:pt x="72" y="170"/>
                  </a:cubicBezTo>
                  <a:cubicBezTo>
                    <a:pt x="73" y="171"/>
                    <a:pt x="74" y="171"/>
                    <a:pt x="75" y="170"/>
                  </a:cubicBezTo>
                  <a:cubicBezTo>
                    <a:pt x="78" y="167"/>
                    <a:pt x="78" y="167"/>
                    <a:pt x="78" y="167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78" y="151"/>
                    <a:pt x="78" y="151"/>
                    <a:pt x="78" y="151"/>
                  </a:cubicBezTo>
                  <a:close/>
                  <a:moveTo>
                    <a:pt x="78" y="176"/>
                  </a:moveTo>
                  <a:cubicBezTo>
                    <a:pt x="68" y="186"/>
                    <a:pt x="68" y="186"/>
                    <a:pt x="68" y="186"/>
                  </a:cubicBezTo>
                  <a:cubicBezTo>
                    <a:pt x="68" y="186"/>
                    <a:pt x="68" y="187"/>
                    <a:pt x="68" y="187"/>
                  </a:cubicBezTo>
                  <a:cubicBezTo>
                    <a:pt x="68" y="189"/>
                    <a:pt x="69" y="190"/>
                    <a:pt x="70" y="190"/>
                  </a:cubicBezTo>
                  <a:cubicBezTo>
                    <a:pt x="78" y="190"/>
                    <a:pt x="78" y="190"/>
                    <a:pt x="78" y="190"/>
                  </a:cubicBezTo>
                  <a:cubicBezTo>
                    <a:pt x="78" y="185"/>
                    <a:pt x="78" y="185"/>
                    <a:pt x="78" y="185"/>
                  </a:cubicBezTo>
                  <a:cubicBezTo>
                    <a:pt x="76" y="185"/>
                    <a:pt x="76" y="185"/>
                    <a:pt x="76" y="185"/>
                  </a:cubicBezTo>
                  <a:cubicBezTo>
                    <a:pt x="78" y="183"/>
                    <a:pt x="78" y="183"/>
                    <a:pt x="78" y="183"/>
                  </a:cubicBezTo>
                  <a:lnTo>
                    <a:pt x="78" y="1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defTabSz="914400">
                <a:defRPr/>
              </a:pPr>
              <a:endParaRPr lang="id-ID" sz="1350"/>
            </a:p>
          </p:txBody>
        </p:sp>
        <p:sp>
          <p:nvSpPr>
            <p:cNvPr id="606" name="Freeform 37"/>
            <p:cNvSpPr>
              <a:spLocks noEditPoints="1"/>
            </p:cNvSpPr>
            <p:nvPr/>
          </p:nvSpPr>
          <p:spPr bwMode="auto">
            <a:xfrm>
              <a:off x="2179475" y="2162566"/>
              <a:ext cx="382515" cy="182571"/>
            </a:xfrm>
            <a:custGeom>
              <a:avLst/>
              <a:gdLst>
                <a:gd name="T0" fmla="*/ 205 w 207"/>
                <a:gd name="T1" fmla="*/ 99 h 99"/>
                <a:gd name="T2" fmla="*/ 183 w 207"/>
                <a:gd name="T3" fmla="*/ 18 h 99"/>
                <a:gd name="T4" fmla="*/ 169 w 207"/>
                <a:gd name="T5" fmla="*/ 94 h 99"/>
                <a:gd name="T6" fmla="*/ 176 w 207"/>
                <a:gd name="T7" fmla="*/ 31 h 99"/>
                <a:gd name="T8" fmla="*/ 169 w 207"/>
                <a:gd name="T9" fmla="*/ 68 h 99"/>
                <a:gd name="T10" fmla="*/ 169 w 207"/>
                <a:gd name="T11" fmla="*/ 40 h 99"/>
                <a:gd name="T12" fmla="*/ 156 w 207"/>
                <a:gd name="T13" fmla="*/ 99 h 99"/>
                <a:gd name="T14" fmla="*/ 163 w 207"/>
                <a:gd name="T15" fmla="*/ 45 h 99"/>
                <a:gd name="T16" fmla="*/ 169 w 207"/>
                <a:gd name="T17" fmla="*/ 68 h 99"/>
                <a:gd name="T18" fmla="*/ 156 w 207"/>
                <a:gd name="T19" fmla="*/ 36 h 99"/>
                <a:gd name="T20" fmla="*/ 165 w 207"/>
                <a:gd name="T21" fmla="*/ 36 h 99"/>
                <a:gd name="T22" fmla="*/ 143 w 207"/>
                <a:gd name="T23" fmla="*/ 0 h 99"/>
                <a:gd name="T24" fmla="*/ 147 w 207"/>
                <a:gd name="T25" fmla="*/ 36 h 99"/>
                <a:gd name="T26" fmla="*/ 156 w 207"/>
                <a:gd name="T27" fmla="*/ 68 h 99"/>
                <a:gd name="T28" fmla="*/ 149 w 207"/>
                <a:gd name="T29" fmla="*/ 45 h 99"/>
                <a:gd name="T30" fmla="*/ 143 w 207"/>
                <a:gd name="T31" fmla="*/ 94 h 99"/>
                <a:gd name="T32" fmla="*/ 143 w 207"/>
                <a:gd name="T33" fmla="*/ 40 h 99"/>
                <a:gd name="T34" fmla="*/ 134 w 207"/>
                <a:gd name="T35" fmla="*/ 40 h 99"/>
                <a:gd name="T36" fmla="*/ 129 w 207"/>
                <a:gd name="T37" fmla="*/ 90 h 99"/>
                <a:gd name="T38" fmla="*/ 138 w 207"/>
                <a:gd name="T39" fmla="*/ 14 h 99"/>
                <a:gd name="T40" fmla="*/ 116 w 207"/>
                <a:gd name="T41" fmla="*/ 94 h 99"/>
                <a:gd name="T42" fmla="*/ 123 w 207"/>
                <a:gd name="T43" fmla="*/ 31 h 99"/>
                <a:gd name="T44" fmla="*/ 129 w 207"/>
                <a:gd name="T45" fmla="*/ 72 h 99"/>
                <a:gd name="T46" fmla="*/ 116 w 207"/>
                <a:gd name="T47" fmla="*/ 63 h 99"/>
                <a:gd name="T48" fmla="*/ 125 w 207"/>
                <a:gd name="T49" fmla="*/ 63 h 99"/>
                <a:gd name="T50" fmla="*/ 104 w 207"/>
                <a:gd name="T51" fmla="*/ 0 h 99"/>
                <a:gd name="T52" fmla="*/ 107 w 207"/>
                <a:gd name="T53" fmla="*/ 63 h 99"/>
                <a:gd name="T54" fmla="*/ 116 w 207"/>
                <a:gd name="T55" fmla="*/ 68 h 99"/>
                <a:gd name="T56" fmla="*/ 109 w 207"/>
                <a:gd name="T57" fmla="*/ 18 h 99"/>
                <a:gd name="T58" fmla="*/ 104 w 207"/>
                <a:gd name="T59" fmla="*/ 94 h 99"/>
                <a:gd name="T60" fmla="*/ 104 w 207"/>
                <a:gd name="T61" fmla="*/ 14 h 99"/>
                <a:gd name="T62" fmla="*/ 94 w 207"/>
                <a:gd name="T63" fmla="*/ 14 h 99"/>
                <a:gd name="T64" fmla="*/ 90 w 207"/>
                <a:gd name="T65" fmla="*/ 90 h 99"/>
                <a:gd name="T66" fmla="*/ 99 w 207"/>
                <a:gd name="T67" fmla="*/ 40 h 99"/>
                <a:gd name="T68" fmla="*/ 76 w 207"/>
                <a:gd name="T69" fmla="*/ 94 h 99"/>
                <a:gd name="T70" fmla="*/ 83 w 207"/>
                <a:gd name="T71" fmla="*/ 58 h 99"/>
                <a:gd name="T72" fmla="*/ 90 w 207"/>
                <a:gd name="T73" fmla="*/ 72 h 99"/>
                <a:gd name="T74" fmla="*/ 76 w 207"/>
                <a:gd name="T75" fmla="*/ 36 h 99"/>
                <a:gd name="T76" fmla="*/ 85 w 207"/>
                <a:gd name="T77" fmla="*/ 36 h 99"/>
                <a:gd name="T78" fmla="*/ 63 w 207"/>
                <a:gd name="T79" fmla="*/ 0 h 99"/>
                <a:gd name="T80" fmla="*/ 68 w 207"/>
                <a:gd name="T81" fmla="*/ 36 h 99"/>
                <a:gd name="T82" fmla="*/ 76 w 207"/>
                <a:gd name="T83" fmla="*/ 68 h 99"/>
                <a:gd name="T84" fmla="*/ 70 w 207"/>
                <a:gd name="T85" fmla="*/ 45 h 99"/>
                <a:gd name="T86" fmla="*/ 63 w 207"/>
                <a:gd name="T87" fmla="*/ 94 h 99"/>
                <a:gd name="T88" fmla="*/ 63 w 207"/>
                <a:gd name="T89" fmla="*/ 40 h 99"/>
                <a:gd name="T90" fmla="*/ 54 w 207"/>
                <a:gd name="T91" fmla="*/ 40 h 99"/>
                <a:gd name="T92" fmla="*/ 50 w 207"/>
                <a:gd name="T93" fmla="*/ 90 h 99"/>
                <a:gd name="T94" fmla="*/ 59 w 207"/>
                <a:gd name="T95" fmla="*/ 14 h 99"/>
                <a:gd name="T96" fmla="*/ 37 w 207"/>
                <a:gd name="T97" fmla="*/ 94 h 99"/>
                <a:gd name="T98" fmla="*/ 44 w 207"/>
                <a:gd name="T99" fmla="*/ 31 h 99"/>
                <a:gd name="T100" fmla="*/ 50 w 207"/>
                <a:gd name="T101" fmla="*/ 72 h 99"/>
                <a:gd name="T102" fmla="*/ 37 w 207"/>
                <a:gd name="T103" fmla="*/ 58 h 99"/>
                <a:gd name="T104" fmla="*/ 37 w 207"/>
                <a:gd name="T105" fmla="*/ 63 h 99"/>
                <a:gd name="T106" fmla="*/ 37 w 207"/>
                <a:gd name="T107" fmla="*/ 0 h 99"/>
                <a:gd name="T108" fmla="*/ 25 w 207"/>
                <a:gd name="T109" fmla="*/ 60 h 99"/>
                <a:gd name="T110" fmla="*/ 37 w 207"/>
                <a:gd name="T111" fmla="*/ 68 h 99"/>
                <a:gd name="T112" fmla="*/ 35 w 207"/>
                <a:gd name="T113" fmla="*/ 16 h 99"/>
                <a:gd name="T114" fmla="*/ 0 w 207"/>
                <a:gd name="T115" fmla="*/ 3 h 99"/>
                <a:gd name="T116" fmla="*/ 12 w 207"/>
                <a:gd name="T117" fmla="*/ 3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7" h="99">
                  <a:moveTo>
                    <a:pt x="183" y="94"/>
                  </a:moveTo>
                  <a:cubicBezTo>
                    <a:pt x="202" y="94"/>
                    <a:pt x="202" y="94"/>
                    <a:pt x="202" y="94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183" y="5"/>
                    <a:pt x="183" y="5"/>
                    <a:pt x="183" y="5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06" y="0"/>
                    <a:pt x="207" y="1"/>
                    <a:pt x="207" y="3"/>
                  </a:cubicBezTo>
                  <a:cubicBezTo>
                    <a:pt x="207" y="97"/>
                    <a:pt x="207" y="97"/>
                    <a:pt x="207" y="97"/>
                  </a:cubicBezTo>
                  <a:cubicBezTo>
                    <a:pt x="207" y="98"/>
                    <a:pt x="206" y="99"/>
                    <a:pt x="205" y="99"/>
                  </a:cubicBezTo>
                  <a:cubicBezTo>
                    <a:pt x="183" y="99"/>
                    <a:pt x="183" y="99"/>
                    <a:pt x="183" y="99"/>
                  </a:cubicBezTo>
                  <a:cubicBezTo>
                    <a:pt x="183" y="94"/>
                    <a:pt x="183" y="94"/>
                    <a:pt x="183" y="94"/>
                  </a:cubicBezTo>
                  <a:close/>
                  <a:moveTo>
                    <a:pt x="183" y="36"/>
                  </a:moveTo>
                  <a:cubicBezTo>
                    <a:pt x="191" y="36"/>
                    <a:pt x="191" y="36"/>
                    <a:pt x="191" y="36"/>
                  </a:cubicBezTo>
                  <a:cubicBezTo>
                    <a:pt x="193" y="36"/>
                    <a:pt x="194" y="35"/>
                    <a:pt x="194" y="34"/>
                  </a:cubicBezTo>
                  <a:cubicBezTo>
                    <a:pt x="194" y="16"/>
                    <a:pt x="194" y="16"/>
                    <a:pt x="194" y="16"/>
                  </a:cubicBezTo>
                  <a:cubicBezTo>
                    <a:pt x="194" y="15"/>
                    <a:pt x="193" y="14"/>
                    <a:pt x="191" y="14"/>
                  </a:cubicBezTo>
                  <a:cubicBezTo>
                    <a:pt x="183" y="14"/>
                    <a:pt x="183" y="14"/>
                    <a:pt x="183" y="14"/>
                  </a:cubicBezTo>
                  <a:cubicBezTo>
                    <a:pt x="183" y="18"/>
                    <a:pt x="183" y="18"/>
                    <a:pt x="183" y="18"/>
                  </a:cubicBezTo>
                  <a:cubicBezTo>
                    <a:pt x="189" y="18"/>
                    <a:pt x="189" y="18"/>
                    <a:pt x="189" y="18"/>
                  </a:cubicBezTo>
                  <a:cubicBezTo>
                    <a:pt x="189" y="31"/>
                    <a:pt x="189" y="31"/>
                    <a:pt x="189" y="31"/>
                  </a:cubicBezTo>
                  <a:cubicBezTo>
                    <a:pt x="183" y="31"/>
                    <a:pt x="183" y="31"/>
                    <a:pt x="183" y="31"/>
                  </a:cubicBezTo>
                  <a:lnTo>
                    <a:pt x="183" y="36"/>
                  </a:lnTo>
                  <a:close/>
                  <a:moveTo>
                    <a:pt x="169" y="94"/>
                  </a:moveTo>
                  <a:cubicBezTo>
                    <a:pt x="183" y="94"/>
                    <a:pt x="183" y="94"/>
                    <a:pt x="183" y="94"/>
                  </a:cubicBezTo>
                  <a:cubicBezTo>
                    <a:pt x="183" y="99"/>
                    <a:pt x="183" y="99"/>
                    <a:pt x="183" y="99"/>
                  </a:cubicBezTo>
                  <a:cubicBezTo>
                    <a:pt x="169" y="99"/>
                    <a:pt x="169" y="99"/>
                    <a:pt x="169" y="99"/>
                  </a:cubicBezTo>
                  <a:cubicBezTo>
                    <a:pt x="169" y="94"/>
                    <a:pt x="169" y="94"/>
                    <a:pt x="169" y="94"/>
                  </a:cubicBezTo>
                  <a:close/>
                  <a:moveTo>
                    <a:pt x="183" y="5"/>
                  </a:moveTo>
                  <a:cubicBezTo>
                    <a:pt x="169" y="5"/>
                    <a:pt x="169" y="5"/>
                    <a:pt x="169" y="5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3" y="5"/>
                    <a:pt x="183" y="5"/>
                    <a:pt x="183" y="5"/>
                  </a:cubicBezTo>
                  <a:close/>
                  <a:moveTo>
                    <a:pt x="183" y="14"/>
                  </a:moveTo>
                  <a:cubicBezTo>
                    <a:pt x="183" y="18"/>
                    <a:pt x="183" y="18"/>
                    <a:pt x="183" y="18"/>
                  </a:cubicBezTo>
                  <a:cubicBezTo>
                    <a:pt x="176" y="18"/>
                    <a:pt x="176" y="18"/>
                    <a:pt x="176" y="18"/>
                  </a:cubicBezTo>
                  <a:cubicBezTo>
                    <a:pt x="176" y="31"/>
                    <a:pt x="176" y="31"/>
                    <a:pt x="176" y="31"/>
                  </a:cubicBezTo>
                  <a:cubicBezTo>
                    <a:pt x="183" y="31"/>
                    <a:pt x="183" y="31"/>
                    <a:pt x="183" y="31"/>
                  </a:cubicBezTo>
                  <a:cubicBezTo>
                    <a:pt x="183" y="36"/>
                    <a:pt x="183" y="36"/>
                    <a:pt x="183" y="36"/>
                  </a:cubicBezTo>
                  <a:cubicBezTo>
                    <a:pt x="174" y="36"/>
                    <a:pt x="174" y="36"/>
                    <a:pt x="174" y="36"/>
                  </a:cubicBezTo>
                  <a:cubicBezTo>
                    <a:pt x="172" y="36"/>
                    <a:pt x="171" y="35"/>
                    <a:pt x="171" y="34"/>
                  </a:cubicBezTo>
                  <a:cubicBezTo>
                    <a:pt x="171" y="16"/>
                    <a:pt x="171" y="16"/>
                    <a:pt x="171" y="16"/>
                  </a:cubicBezTo>
                  <a:cubicBezTo>
                    <a:pt x="171" y="15"/>
                    <a:pt x="172" y="14"/>
                    <a:pt x="174" y="14"/>
                  </a:cubicBezTo>
                  <a:cubicBezTo>
                    <a:pt x="183" y="14"/>
                    <a:pt x="183" y="14"/>
                    <a:pt x="183" y="14"/>
                  </a:cubicBezTo>
                  <a:close/>
                  <a:moveTo>
                    <a:pt x="169" y="90"/>
                  </a:moveTo>
                  <a:cubicBezTo>
                    <a:pt x="169" y="68"/>
                    <a:pt x="169" y="68"/>
                    <a:pt x="169" y="68"/>
                  </a:cubicBezTo>
                  <a:cubicBezTo>
                    <a:pt x="171" y="68"/>
                    <a:pt x="172" y="69"/>
                    <a:pt x="172" y="70"/>
                  </a:cubicBezTo>
                  <a:cubicBezTo>
                    <a:pt x="172" y="88"/>
                    <a:pt x="172" y="88"/>
                    <a:pt x="172" y="88"/>
                  </a:cubicBezTo>
                  <a:cubicBezTo>
                    <a:pt x="172" y="89"/>
                    <a:pt x="171" y="90"/>
                    <a:pt x="169" y="90"/>
                  </a:cubicBezTo>
                  <a:close/>
                  <a:moveTo>
                    <a:pt x="169" y="63"/>
                  </a:moveTo>
                  <a:cubicBezTo>
                    <a:pt x="169" y="58"/>
                    <a:pt x="169" y="58"/>
                    <a:pt x="169" y="58"/>
                  </a:cubicBezTo>
                  <a:cubicBezTo>
                    <a:pt x="176" y="58"/>
                    <a:pt x="176" y="58"/>
                    <a:pt x="176" y="58"/>
                  </a:cubicBezTo>
                  <a:cubicBezTo>
                    <a:pt x="176" y="45"/>
                    <a:pt x="176" y="45"/>
                    <a:pt x="176" y="45"/>
                  </a:cubicBezTo>
                  <a:cubicBezTo>
                    <a:pt x="169" y="45"/>
                    <a:pt x="169" y="45"/>
                    <a:pt x="169" y="45"/>
                  </a:cubicBezTo>
                  <a:cubicBezTo>
                    <a:pt x="169" y="40"/>
                    <a:pt x="169" y="40"/>
                    <a:pt x="169" y="40"/>
                  </a:cubicBezTo>
                  <a:cubicBezTo>
                    <a:pt x="178" y="40"/>
                    <a:pt x="178" y="40"/>
                    <a:pt x="178" y="40"/>
                  </a:cubicBezTo>
                  <a:cubicBezTo>
                    <a:pt x="179" y="40"/>
                    <a:pt x="180" y="41"/>
                    <a:pt x="180" y="42"/>
                  </a:cubicBezTo>
                  <a:cubicBezTo>
                    <a:pt x="180" y="60"/>
                    <a:pt x="180" y="60"/>
                    <a:pt x="180" y="60"/>
                  </a:cubicBezTo>
                  <a:cubicBezTo>
                    <a:pt x="180" y="61"/>
                    <a:pt x="179" y="63"/>
                    <a:pt x="178" y="63"/>
                  </a:cubicBezTo>
                  <a:lnTo>
                    <a:pt x="169" y="63"/>
                  </a:lnTo>
                  <a:close/>
                  <a:moveTo>
                    <a:pt x="156" y="94"/>
                  </a:moveTo>
                  <a:cubicBezTo>
                    <a:pt x="169" y="94"/>
                    <a:pt x="169" y="94"/>
                    <a:pt x="169" y="94"/>
                  </a:cubicBezTo>
                  <a:cubicBezTo>
                    <a:pt x="169" y="99"/>
                    <a:pt x="169" y="99"/>
                    <a:pt x="169" y="99"/>
                  </a:cubicBezTo>
                  <a:cubicBezTo>
                    <a:pt x="156" y="99"/>
                    <a:pt x="156" y="99"/>
                    <a:pt x="156" y="99"/>
                  </a:cubicBezTo>
                  <a:cubicBezTo>
                    <a:pt x="156" y="94"/>
                    <a:pt x="156" y="94"/>
                    <a:pt x="156" y="94"/>
                  </a:cubicBezTo>
                  <a:close/>
                  <a:moveTo>
                    <a:pt x="169" y="5"/>
                  </a:moveTo>
                  <a:cubicBezTo>
                    <a:pt x="156" y="5"/>
                    <a:pt x="156" y="5"/>
                    <a:pt x="156" y="5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5"/>
                    <a:pt x="169" y="5"/>
                    <a:pt x="169" y="5"/>
                  </a:cubicBezTo>
                  <a:close/>
                  <a:moveTo>
                    <a:pt x="169" y="40"/>
                  </a:moveTo>
                  <a:cubicBezTo>
                    <a:pt x="169" y="45"/>
                    <a:pt x="169" y="45"/>
                    <a:pt x="169" y="45"/>
                  </a:cubicBezTo>
                  <a:cubicBezTo>
                    <a:pt x="163" y="45"/>
                    <a:pt x="163" y="45"/>
                    <a:pt x="163" y="45"/>
                  </a:cubicBezTo>
                  <a:cubicBezTo>
                    <a:pt x="163" y="58"/>
                    <a:pt x="163" y="58"/>
                    <a:pt x="163" y="58"/>
                  </a:cubicBezTo>
                  <a:cubicBezTo>
                    <a:pt x="169" y="58"/>
                    <a:pt x="169" y="58"/>
                    <a:pt x="169" y="58"/>
                  </a:cubicBezTo>
                  <a:cubicBezTo>
                    <a:pt x="169" y="63"/>
                    <a:pt x="169" y="63"/>
                    <a:pt x="169" y="63"/>
                  </a:cubicBezTo>
                  <a:cubicBezTo>
                    <a:pt x="160" y="63"/>
                    <a:pt x="160" y="63"/>
                    <a:pt x="160" y="63"/>
                  </a:cubicBezTo>
                  <a:cubicBezTo>
                    <a:pt x="159" y="63"/>
                    <a:pt x="158" y="61"/>
                    <a:pt x="158" y="60"/>
                  </a:cubicBezTo>
                  <a:cubicBezTo>
                    <a:pt x="158" y="42"/>
                    <a:pt x="158" y="42"/>
                    <a:pt x="158" y="42"/>
                  </a:cubicBezTo>
                  <a:cubicBezTo>
                    <a:pt x="158" y="41"/>
                    <a:pt x="159" y="40"/>
                    <a:pt x="160" y="40"/>
                  </a:cubicBezTo>
                  <a:cubicBezTo>
                    <a:pt x="169" y="40"/>
                    <a:pt x="169" y="40"/>
                    <a:pt x="169" y="40"/>
                  </a:cubicBezTo>
                  <a:close/>
                  <a:moveTo>
                    <a:pt x="169" y="68"/>
                  </a:moveTo>
                  <a:cubicBezTo>
                    <a:pt x="169" y="90"/>
                    <a:pt x="169" y="90"/>
                    <a:pt x="169" y="90"/>
                  </a:cubicBezTo>
                  <a:cubicBezTo>
                    <a:pt x="156" y="90"/>
                    <a:pt x="156" y="90"/>
                    <a:pt x="156" y="90"/>
                  </a:cubicBezTo>
                  <a:cubicBezTo>
                    <a:pt x="156" y="85"/>
                    <a:pt x="156" y="85"/>
                    <a:pt x="156" y="85"/>
                  </a:cubicBezTo>
                  <a:cubicBezTo>
                    <a:pt x="167" y="85"/>
                    <a:pt x="167" y="85"/>
                    <a:pt x="167" y="85"/>
                  </a:cubicBezTo>
                  <a:cubicBezTo>
                    <a:pt x="167" y="72"/>
                    <a:pt x="167" y="72"/>
                    <a:pt x="167" y="72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156" y="68"/>
                    <a:pt x="156" y="68"/>
                    <a:pt x="156" y="68"/>
                  </a:cubicBezTo>
                  <a:cubicBezTo>
                    <a:pt x="169" y="68"/>
                    <a:pt x="169" y="68"/>
                    <a:pt x="169" y="68"/>
                  </a:cubicBezTo>
                  <a:close/>
                  <a:moveTo>
                    <a:pt x="156" y="36"/>
                  </a:moveTo>
                  <a:cubicBezTo>
                    <a:pt x="156" y="31"/>
                    <a:pt x="156" y="31"/>
                    <a:pt x="156" y="31"/>
                  </a:cubicBezTo>
                  <a:cubicBezTo>
                    <a:pt x="162" y="31"/>
                    <a:pt x="162" y="31"/>
                    <a:pt x="162" y="31"/>
                  </a:cubicBezTo>
                  <a:cubicBezTo>
                    <a:pt x="162" y="18"/>
                    <a:pt x="162" y="18"/>
                    <a:pt x="162" y="18"/>
                  </a:cubicBezTo>
                  <a:cubicBezTo>
                    <a:pt x="156" y="18"/>
                    <a:pt x="156" y="18"/>
                    <a:pt x="156" y="18"/>
                  </a:cubicBezTo>
                  <a:cubicBezTo>
                    <a:pt x="156" y="14"/>
                    <a:pt x="156" y="14"/>
                    <a:pt x="156" y="14"/>
                  </a:cubicBezTo>
                  <a:cubicBezTo>
                    <a:pt x="165" y="14"/>
                    <a:pt x="165" y="14"/>
                    <a:pt x="165" y="14"/>
                  </a:cubicBezTo>
                  <a:cubicBezTo>
                    <a:pt x="166" y="14"/>
                    <a:pt x="167" y="15"/>
                    <a:pt x="167" y="16"/>
                  </a:cubicBezTo>
                  <a:cubicBezTo>
                    <a:pt x="167" y="34"/>
                    <a:pt x="167" y="34"/>
                    <a:pt x="167" y="34"/>
                  </a:cubicBezTo>
                  <a:cubicBezTo>
                    <a:pt x="167" y="35"/>
                    <a:pt x="166" y="36"/>
                    <a:pt x="165" y="36"/>
                  </a:cubicBezTo>
                  <a:lnTo>
                    <a:pt x="156" y="36"/>
                  </a:lnTo>
                  <a:close/>
                  <a:moveTo>
                    <a:pt x="143" y="94"/>
                  </a:moveTo>
                  <a:cubicBezTo>
                    <a:pt x="156" y="94"/>
                    <a:pt x="156" y="94"/>
                    <a:pt x="156" y="94"/>
                  </a:cubicBezTo>
                  <a:cubicBezTo>
                    <a:pt x="156" y="99"/>
                    <a:pt x="156" y="99"/>
                    <a:pt x="156" y="99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43" y="94"/>
                    <a:pt x="143" y="94"/>
                    <a:pt x="143" y="94"/>
                  </a:cubicBezTo>
                  <a:close/>
                  <a:moveTo>
                    <a:pt x="156" y="5"/>
                  </a:moveTo>
                  <a:cubicBezTo>
                    <a:pt x="143" y="5"/>
                    <a:pt x="143" y="5"/>
                    <a:pt x="143" y="5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6" y="5"/>
                    <a:pt x="156" y="5"/>
                    <a:pt x="156" y="5"/>
                  </a:cubicBezTo>
                  <a:close/>
                  <a:moveTo>
                    <a:pt x="156" y="14"/>
                  </a:moveTo>
                  <a:cubicBezTo>
                    <a:pt x="156" y="18"/>
                    <a:pt x="156" y="18"/>
                    <a:pt x="156" y="18"/>
                  </a:cubicBezTo>
                  <a:cubicBezTo>
                    <a:pt x="150" y="18"/>
                    <a:pt x="150" y="18"/>
                    <a:pt x="150" y="18"/>
                  </a:cubicBezTo>
                  <a:cubicBezTo>
                    <a:pt x="150" y="31"/>
                    <a:pt x="150" y="31"/>
                    <a:pt x="150" y="31"/>
                  </a:cubicBezTo>
                  <a:cubicBezTo>
                    <a:pt x="156" y="31"/>
                    <a:pt x="156" y="31"/>
                    <a:pt x="156" y="31"/>
                  </a:cubicBezTo>
                  <a:cubicBezTo>
                    <a:pt x="156" y="36"/>
                    <a:pt x="156" y="36"/>
                    <a:pt x="156" y="36"/>
                  </a:cubicBezTo>
                  <a:cubicBezTo>
                    <a:pt x="147" y="36"/>
                    <a:pt x="147" y="36"/>
                    <a:pt x="147" y="36"/>
                  </a:cubicBezTo>
                  <a:cubicBezTo>
                    <a:pt x="146" y="36"/>
                    <a:pt x="145" y="35"/>
                    <a:pt x="145" y="34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5"/>
                    <a:pt x="146" y="14"/>
                    <a:pt x="147" y="14"/>
                  </a:cubicBezTo>
                  <a:cubicBezTo>
                    <a:pt x="156" y="14"/>
                    <a:pt x="156" y="14"/>
                    <a:pt x="156" y="14"/>
                  </a:cubicBezTo>
                  <a:close/>
                  <a:moveTo>
                    <a:pt x="156" y="68"/>
                  </a:moveTo>
                  <a:cubicBezTo>
                    <a:pt x="156" y="72"/>
                    <a:pt x="156" y="72"/>
                    <a:pt x="156" y="72"/>
                  </a:cubicBezTo>
                  <a:cubicBezTo>
                    <a:pt x="143" y="72"/>
                    <a:pt x="143" y="72"/>
                    <a:pt x="143" y="72"/>
                  </a:cubicBezTo>
                  <a:cubicBezTo>
                    <a:pt x="143" y="68"/>
                    <a:pt x="143" y="68"/>
                    <a:pt x="143" y="68"/>
                  </a:cubicBezTo>
                  <a:cubicBezTo>
                    <a:pt x="156" y="68"/>
                    <a:pt x="156" y="68"/>
                    <a:pt x="156" y="68"/>
                  </a:cubicBezTo>
                  <a:close/>
                  <a:moveTo>
                    <a:pt x="156" y="85"/>
                  </a:moveTo>
                  <a:cubicBezTo>
                    <a:pt x="156" y="90"/>
                    <a:pt x="156" y="90"/>
                    <a:pt x="156" y="90"/>
                  </a:cubicBezTo>
                  <a:cubicBezTo>
                    <a:pt x="143" y="90"/>
                    <a:pt x="143" y="90"/>
                    <a:pt x="143" y="90"/>
                  </a:cubicBezTo>
                  <a:cubicBezTo>
                    <a:pt x="143" y="85"/>
                    <a:pt x="143" y="85"/>
                    <a:pt x="143" y="85"/>
                  </a:cubicBezTo>
                  <a:cubicBezTo>
                    <a:pt x="156" y="85"/>
                    <a:pt x="156" y="85"/>
                    <a:pt x="156" y="85"/>
                  </a:cubicBezTo>
                  <a:close/>
                  <a:moveTo>
                    <a:pt x="143" y="63"/>
                  </a:moveTo>
                  <a:cubicBezTo>
                    <a:pt x="143" y="58"/>
                    <a:pt x="143" y="58"/>
                    <a:pt x="143" y="58"/>
                  </a:cubicBezTo>
                  <a:cubicBezTo>
                    <a:pt x="149" y="58"/>
                    <a:pt x="149" y="58"/>
                    <a:pt x="149" y="58"/>
                  </a:cubicBezTo>
                  <a:cubicBezTo>
                    <a:pt x="149" y="45"/>
                    <a:pt x="149" y="45"/>
                    <a:pt x="149" y="45"/>
                  </a:cubicBezTo>
                  <a:cubicBezTo>
                    <a:pt x="143" y="45"/>
                    <a:pt x="143" y="45"/>
                    <a:pt x="143" y="45"/>
                  </a:cubicBezTo>
                  <a:cubicBezTo>
                    <a:pt x="143" y="40"/>
                    <a:pt x="143" y="40"/>
                    <a:pt x="143" y="40"/>
                  </a:cubicBezTo>
                  <a:cubicBezTo>
                    <a:pt x="152" y="40"/>
                    <a:pt x="152" y="40"/>
                    <a:pt x="152" y="40"/>
                  </a:cubicBezTo>
                  <a:cubicBezTo>
                    <a:pt x="153" y="40"/>
                    <a:pt x="154" y="41"/>
                    <a:pt x="154" y="4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4" y="61"/>
                    <a:pt x="153" y="63"/>
                    <a:pt x="152" y="63"/>
                  </a:cubicBezTo>
                  <a:lnTo>
                    <a:pt x="143" y="63"/>
                  </a:lnTo>
                  <a:close/>
                  <a:moveTo>
                    <a:pt x="129" y="94"/>
                  </a:moveTo>
                  <a:cubicBezTo>
                    <a:pt x="143" y="94"/>
                    <a:pt x="143" y="94"/>
                    <a:pt x="143" y="94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29" y="99"/>
                    <a:pt x="129" y="99"/>
                    <a:pt x="129" y="99"/>
                  </a:cubicBezTo>
                  <a:cubicBezTo>
                    <a:pt x="129" y="94"/>
                    <a:pt x="129" y="94"/>
                    <a:pt x="129" y="94"/>
                  </a:cubicBezTo>
                  <a:close/>
                  <a:moveTo>
                    <a:pt x="143" y="5"/>
                  </a:moveTo>
                  <a:cubicBezTo>
                    <a:pt x="129" y="5"/>
                    <a:pt x="129" y="5"/>
                    <a:pt x="129" y="5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43" y="5"/>
                    <a:pt x="143" y="5"/>
                    <a:pt x="143" y="5"/>
                  </a:cubicBezTo>
                  <a:close/>
                  <a:moveTo>
                    <a:pt x="143" y="40"/>
                  </a:moveTo>
                  <a:cubicBezTo>
                    <a:pt x="143" y="45"/>
                    <a:pt x="143" y="45"/>
                    <a:pt x="143" y="45"/>
                  </a:cubicBezTo>
                  <a:cubicBezTo>
                    <a:pt x="136" y="45"/>
                    <a:pt x="136" y="45"/>
                    <a:pt x="136" y="45"/>
                  </a:cubicBezTo>
                  <a:cubicBezTo>
                    <a:pt x="136" y="58"/>
                    <a:pt x="136" y="58"/>
                    <a:pt x="136" y="58"/>
                  </a:cubicBezTo>
                  <a:cubicBezTo>
                    <a:pt x="143" y="58"/>
                    <a:pt x="143" y="58"/>
                    <a:pt x="143" y="58"/>
                  </a:cubicBezTo>
                  <a:cubicBezTo>
                    <a:pt x="143" y="63"/>
                    <a:pt x="143" y="63"/>
                    <a:pt x="143" y="63"/>
                  </a:cubicBezTo>
                  <a:cubicBezTo>
                    <a:pt x="134" y="63"/>
                    <a:pt x="134" y="63"/>
                    <a:pt x="134" y="63"/>
                  </a:cubicBezTo>
                  <a:cubicBezTo>
                    <a:pt x="133" y="63"/>
                    <a:pt x="132" y="61"/>
                    <a:pt x="132" y="60"/>
                  </a:cubicBezTo>
                  <a:cubicBezTo>
                    <a:pt x="132" y="42"/>
                    <a:pt x="132" y="42"/>
                    <a:pt x="132" y="42"/>
                  </a:cubicBezTo>
                  <a:cubicBezTo>
                    <a:pt x="132" y="41"/>
                    <a:pt x="133" y="40"/>
                    <a:pt x="134" y="40"/>
                  </a:cubicBezTo>
                  <a:cubicBezTo>
                    <a:pt x="143" y="40"/>
                    <a:pt x="143" y="40"/>
                    <a:pt x="143" y="40"/>
                  </a:cubicBezTo>
                  <a:close/>
                  <a:moveTo>
                    <a:pt x="143" y="68"/>
                  </a:moveTo>
                  <a:cubicBezTo>
                    <a:pt x="143" y="72"/>
                    <a:pt x="143" y="72"/>
                    <a:pt x="143" y="72"/>
                  </a:cubicBezTo>
                  <a:cubicBezTo>
                    <a:pt x="129" y="72"/>
                    <a:pt x="129" y="72"/>
                    <a:pt x="129" y="72"/>
                  </a:cubicBezTo>
                  <a:cubicBezTo>
                    <a:pt x="129" y="68"/>
                    <a:pt x="129" y="68"/>
                    <a:pt x="129" y="68"/>
                  </a:cubicBezTo>
                  <a:cubicBezTo>
                    <a:pt x="143" y="68"/>
                    <a:pt x="143" y="68"/>
                    <a:pt x="143" y="68"/>
                  </a:cubicBezTo>
                  <a:close/>
                  <a:moveTo>
                    <a:pt x="143" y="85"/>
                  </a:moveTo>
                  <a:cubicBezTo>
                    <a:pt x="143" y="90"/>
                    <a:pt x="143" y="90"/>
                    <a:pt x="143" y="90"/>
                  </a:cubicBezTo>
                  <a:cubicBezTo>
                    <a:pt x="129" y="90"/>
                    <a:pt x="129" y="90"/>
                    <a:pt x="129" y="90"/>
                  </a:cubicBezTo>
                  <a:cubicBezTo>
                    <a:pt x="129" y="85"/>
                    <a:pt x="129" y="85"/>
                    <a:pt x="129" y="85"/>
                  </a:cubicBezTo>
                  <a:cubicBezTo>
                    <a:pt x="143" y="85"/>
                    <a:pt x="143" y="85"/>
                    <a:pt x="143" y="85"/>
                  </a:cubicBezTo>
                  <a:close/>
                  <a:moveTo>
                    <a:pt x="129" y="36"/>
                  </a:moveTo>
                  <a:cubicBezTo>
                    <a:pt x="129" y="31"/>
                    <a:pt x="129" y="31"/>
                    <a:pt x="129" y="31"/>
                  </a:cubicBezTo>
                  <a:cubicBezTo>
                    <a:pt x="136" y="31"/>
                    <a:pt x="136" y="31"/>
                    <a:pt x="136" y="31"/>
                  </a:cubicBezTo>
                  <a:cubicBezTo>
                    <a:pt x="136" y="18"/>
                    <a:pt x="136" y="18"/>
                    <a:pt x="136" y="18"/>
                  </a:cubicBezTo>
                  <a:cubicBezTo>
                    <a:pt x="129" y="18"/>
                    <a:pt x="129" y="18"/>
                    <a:pt x="129" y="18"/>
                  </a:cubicBezTo>
                  <a:cubicBezTo>
                    <a:pt x="129" y="14"/>
                    <a:pt x="129" y="14"/>
                    <a:pt x="129" y="14"/>
                  </a:cubicBezTo>
                  <a:cubicBezTo>
                    <a:pt x="138" y="14"/>
                    <a:pt x="138" y="14"/>
                    <a:pt x="138" y="14"/>
                  </a:cubicBezTo>
                  <a:cubicBezTo>
                    <a:pt x="140" y="14"/>
                    <a:pt x="141" y="15"/>
                    <a:pt x="141" y="16"/>
                  </a:cubicBezTo>
                  <a:cubicBezTo>
                    <a:pt x="141" y="34"/>
                    <a:pt x="141" y="34"/>
                    <a:pt x="141" y="34"/>
                  </a:cubicBezTo>
                  <a:cubicBezTo>
                    <a:pt x="141" y="35"/>
                    <a:pt x="140" y="36"/>
                    <a:pt x="138" y="36"/>
                  </a:cubicBezTo>
                  <a:lnTo>
                    <a:pt x="129" y="36"/>
                  </a:lnTo>
                  <a:close/>
                  <a:moveTo>
                    <a:pt x="116" y="94"/>
                  </a:moveTo>
                  <a:cubicBezTo>
                    <a:pt x="129" y="94"/>
                    <a:pt x="129" y="94"/>
                    <a:pt x="129" y="94"/>
                  </a:cubicBezTo>
                  <a:cubicBezTo>
                    <a:pt x="129" y="99"/>
                    <a:pt x="129" y="99"/>
                    <a:pt x="129" y="99"/>
                  </a:cubicBezTo>
                  <a:cubicBezTo>
                    <a:pt x="116" y="99"/>
                    <a:pt x="116" y="99"/>
                    <a:pt x="116" y="99"/>
                  </a:cubicBezTo>
                  <a:cubicBezTo>
                    <a:pt x="116" y="94"/>
                    <a:pt x="116" y="94"/>
                    <a:pt x="116" y="94"/>
                  </a:cubicBezTo>
                  <a:close/>
                  <a:moveTo>
                    <a:pt x="129" y="5"/>
                  </a:moveTo>
                  <a:cubicBezTo>
                    <a:pt x="116" y="5"/>
                    <a:pt x="116" y="5"/>
                    <a:pt x="116" y="5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29" y="5"/>
                    <a:pt x="129" y="5"/>
                    <a:pt x="129" y="5"/>
                  </a:cubicBezTo>
                  <a:close/>
                  <a:moveTo>
                    <a:pt x="129" y="14"/>
                  </a:moveTo>
                  <a:cubicBezTo>
                    <a:pt x="129" y="18"/>
                    <a:pt x="129" y="18"/>
                    <a:pt x="129" y="18"/>
                  </a:cubicBezTo>
                  <a:cubicBezTo>
                    <a:pt x="123" y="18"/>
                    <a:pt x="123" y="18"/>
                    <a:pt x="123" y="18"/>
                  </a:cubicBezTo>
                  <a:cubicBezTo>
                    <a:pt x="123" y="31"/>
                    <a:pt x="123" y="31"/>
                    <a:pt x="123" y="31"/>
                  </a:cubicBezTo>
                  <a:cubicBezTo>
                    <a:pt x="129" y="31"/>
                    <a:pt x="129" y="31"/>
                    <a:pt x="129" y="31"/>
                  </a:cubicBezTo>
                  <a:cubicBezTo>
                    <a:pt x="129" y="36"/>
                    <a:pt x="129" y="36"/>
                    <a:pt x="129" y="36"/>
                  </a:cubicBezTo>
                  <a:cubicBezTo>
                    <a:pt x="121" y="36"/>
                    <a:pt x="121" y="36"/>
                    <a:pt x="121" y="36"/>
                  </a:cubicBezTo>
                  <a:cubicBezTo>
                    <a:pt x="119" y="36"/>
                    <a:pt x="118" y="35"/>
                    <a:pt x="118" y="34"/>
                  </a:cubicBezTo>
                  <a:cubicBezTo>
                    <a:pt x="118" y="16"/>
                    <a:pt x="118" y="16"/>
                    <a:pt x="118" y="16"/>
                  </a:cubicBezTo>
                  <a:cubicBezTo>
                    <a:pt x="118" y="15"/>
                    <a:pt x="119" y="14"/>
                    <a:pt x="121" y="14"/>
                  </a:cubicBezTo>
                  <a:cubicBezTo>
                    <a:pt x="129" y="14"/>
                    <a:pt x="129" y="14"/>
                    <a:pt x="129" y="14"/>
                  </a:cubicBezTo>
                  <a:close/>
                  <a:moveTo>
                    <a:pt x="129" y="68"/>
                  </a:moveTo>
                  <a:cubicBezTo>
                    <a:pt x="129" y="72"/>
                    <a:pt x="129" y="72"/>
                    <a:pt x="129" y="72"/>
                  </a:cubicBezTo>
                  <a:cubicBezTo>
                    <a:pt x="116" y="72"/>
                    <a:pt x="116" y="72"/>
                    <a:pt x="116" y="72"/>
                  </a:cubicBezTo>
                  <a:cubicBezTo>
                    <a:pt x="116" y="68"/>
                    <a:pt x="116" y="68"/>
                    <a:pt x="116" y="68"/>
                  </a:cubicBezTo>
                  <a:cubicBezTo>
                    <a:pt x="129" y="68"/>
                    <a:pt x="129" y="68"/>
                    <a:pt x="129" y="68"/>
                  </a:cubicBezTo>
                  <a:close/>
                  <a:moveTo>
                    <a:pt x="129" y="85"/>
                  </a:moveTo>
                  <a:cubicBezTo>
                    <a:pt x="129" y="90"/>
                    <a:pt x="129" y="90"/>
                    <a:pt x="129" y="90"/>
                  </a:cubicBezTo>
                  <a:cubicBezTo>
                    <a:pt x="116" y="90"/>
                    <a:pt x="116" y="90"/>
                    <a:pt x="116" y="90"/>
                  </a:cubicBezTo>
                  <a:cubicBezTo>
                    <a:pt x="116" y="85"/>
                    <a:pt x="116" y="85"/>
                    <a:pt x="116" y="85"/>
                  </a:cubicBezTo>
                  <a:cubicBezTo>
                    <a:pt x="129" y="85"/>
                    <a:pt x="129" y="85"/>
                    <a:pt x="129" y="85"/>
                  </a:cubicBezTo>
                  <a:close/>
                  <a:moveTo>
                    <a:pt x="116" y="63"/>
                  </a:moveTo>
                  <a:cubicBezTo>
                    <a:pt x="116" y="58"/>
                    <a:pt x="116" y="58"/>
                    <a:pt x="116" y="58"/>
                  </a:cubicBezTo>
                  <a:cubicBezTo>
                    <a:pt x="123" y="58"/>
                    <a:pt x="123" y="58"/>
                    <a:pt x="123" y="58"/>
                  </a:cubicBezTo>
                  <a:cubicBezTo>
                    <a:pt x="123" y="45"/>
                    <a:pt x="123" y="45"/>
                    <a:pt x="123" y="45"/>
                  </a:cubicBezTo>
                  <a:cubicBezTo>
                    <a:pt x="116" y="45"/>
                    <a:pt x="116" y="45"/>
                    <a:pt x="116" y="45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25" y="40"/>
                    <a:pt x="125" y="40"/>
                    <a:pt x="125" y="40"/>
                  </a:cubicBezTo>
                  <a:cubicBezTo>
                    <a:pt x="126" y="40"/>
                    <a:pt x="127" y="41"/>
                    <a:pt x="127" y="42"/>
                  </a:cubicBezTo>
                  <a:cubicBezTo>
                    <a:pt x="127" y="60"/>
                    <a:pt x="127" y="60"/>
                    <a:pt x="127" y="60"/>
                  </a:cubicBezTo>
                  <a:cubicBezTo>
                    <a:pt x="127" y="61"/>
                    <a:pt x="126" y="63"/>
                    <a:pt x="125" y="63"/>
                  </a:cubicBezTo>
                  <a:lnTo>
                    <a:pt x="116" y="63"/>
                  </a:lnTo>
                  <a:close/>
                  <a:moveTo>
                    <a:pt x="104" y="94"/>
                  </a:moveTo>
                  <a:cubicBezTo>
                    <a:pt x="116" y="94"/>
                    <a:pt x="116" y="94"/>
                    <a:pt x="116" y="94"/>
                  </a:cubicBezTo>
                  <a:cubicBezTo>
                    <a:pt x="116" y="99"/>
                    <a:pt x="116" y="99"/>
                    <a:pt x="116" y="99"/>
                  </a:cubicBezTo>
                  <a:cubicBezTo>
                    <a:pt x="104" y="99"/>
                    <a:pt x="104" y="99"/>
                    <a:pt x="104" y="99"/>
                  </a:cubicBezTo>
                  <a:cubicBezTo>
                    <a:pt x="104" y="94"/>
                    <a:pt x="104" y="94"/>
                    <a:pt x="104" y="94"/>
                  </a:cubicBezTo>
                  <a:close/>
                  <a:moveTo>
                    <a:pt x="116" y="5"/>
                  </a:moveTo>
                  <a:cubicBezTo>
                    <a:pt x="104" y="5"/>
                    <a:pt x="104" y="5"/>
                    <a:pt x="104" y="5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6" y="5"/>
                    <a:pt x="116" y="5"/>
                    <a:pt x="116" y="5"/>
                  </a:cubicBezTo>
                  <a:close/>
                  <a:moveTo>
                    <a:pt x="116" y="40"/>
                  </a:moveTo>
                  <a:cubicBezTo>
                    <a:pt x="116" y="45"/>
                    <a:pt x="116" y="45"/>
                    <a:pt x="116" y="45"/>
                  </a:cubicBezTo>
                  <a:cubicBezTo>
                    <a:pt x="110" y="45"/>
                    <a:pt x="110" y="45"/>
                    <a:pt x="110" y="45"/>
                  </a:cubicBezTo>
                  <a:cubicBezTo>
                    <a:pt x="110" y="58"/>
                    <a:pt x="110" y="58"/>
                    <a:pt x="110" y="58"/>
                  </a:cubicBezTo>
                  <a:cubicBezTo>
                    <a:pt x="116" y="58"/>
                    <a:pt x="116" y="58"/>
                    <a:pt x="116" y="58"/>
                  </a:cubicBezTo>
                  <a:cubicBezTo>
                    <a:pt x="116" y="63"/>
                    <a:pt x="116" y="63"/>
                    <a:pt x="116" y="63"/>
                  </a:cubicBezTo>
                  <a:cubicBezTo>
                    <a:pt x="107" y="63"/>
                    <a:pt x="107" y="63"/>
                    <a:pt x="107" y="63"/>
                  </a:cubicBezTo>
                  <a:cubicBezTo>
                    <a:pt x="106" y="63"/>
                    <a:pt x="105" y="61"/>
                    <a:pt x="105" y="60"/>
                  </a:cubicBezTo>
                  <a:cubicBezTo>
                    <a:pt x="105" y="42"/>
                    <a:pt x="105" y="42"/>
                    <a:pt x="105" y="42"/>
                  </a:cubicBezTo>
                  <a:cubicBezTo>
                    <a:pt x="105" y="41"/>
                    <a:pt x="106" y="40"/>
                    <a:pt x="107" y="40"/>
                  </a:cubicBezTo>
                  <a:cubicBezTo>
                    <a:pt x="116" y="40"/>
                    <a:pt x="116" y="40"/>
                    <a:pt x="116" y="40"/>
                  </a:cubicBezTo>
                  <a:close/>
                  <a:moveTo>
                    <a:pt x="116" y="68"/>
                  </a:moveTo>
                  <a:cubicBezTo>
                    <a:pt x="116" y="72"/>
                    <a:pt x="116" y="72"/>
                    <a:pt x="116" y="72"/>
                  </a:cubicBezTo>
                  <a:cubicBezTo>
                    <a:pt x="104" y="72"/>
                    <a:pt x="104" y="72"/>
                    <a:pt x="104" y="72"/>
                  </a:cubicBezTo>
                  <a:cubicBezTo>
                    <a:pt x="104" y="68"/>
                    <a:pt x="104" y="68"/>
                    <a:pt x="104" y="68"/>
                  </a:cubicBezTo>
                  <a:cubicBezTo>
                    <a:pt x="116" y="68"/>
                    <a:pt x="116" y="68"/>
                    <a:pt x="116" y="68"/>
                  </a:cubicBezTo>
                  <a:close/>
                  <a:moveTo>
                    <a:pt x="116" y="85"/>
                  </a:moveTo>
                  <a:cubicBezTo>
                    <a:pt x="116" y="90"/>
                    <a:pt x="116" y="90"/>
                    <a:pt x="116" y="90"/>
                  </a:cubicBezTo>
                  <a:cubicBezTo>
                    <a:pt x="104" y="90"/>
                    <a:pt x="104" y="90"/>
                    <a:pt x="104" y="90"/>
                  </a:cubicBezTo>
                  <a:cubicBezTo>
                    <a:pt x="104" y="85"/>
                    <a:pt x="104" y="85"/>
                    <a:pt x="104" y="85"/>
                  </a:cubicBezTo>
                  <a:cubicBezTo>
                    <a:pt x="116" y="85"/>
                    <a:pt x="116" y="85"/>
                    <a:pt x="116" y="85"/>
                  </a:cubicBezTo>
                  <a:close/>
                  <a:moveTo>
                    <a:pt x="104" y="36"/>
                  </a:moveTo>
                  <a:cubicBezTo>
                    <a:pt x="104" y="31"/>
                    <a:pt x="104" y="31"/>
                    <a:pt x="104" y="31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9" y="18"/>
                    <a:pt x="109" y="18"/>
                    <a:pt x="109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12" y="14"/>
                    <a:pt x="112" y="14"/>
                    <a:pt x="112" y="14"/>
                  </a:cubicBezTo>
                  <a:cubicBezTo>
                    <a:pt x="113" y="14"/>
                    <a:pt x="114" y="15"/>
                    <a:pt x="114" y="16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5"/>
                    <a:pt x="113" y="36"/>
                    <a:pt x="112" y="36"/>
                  </a:cubicBezTo>
                  <a:lnTo>
                    <a:pt x="104" y="36"/>
                  </a:lnTo>
                  <a:close/>
                  <a:moveTo>
                    <a:pt x="90" y="94"/>
                  </a:moveTo>
                  <a:cubicBezTo>
                    <a:pt x="104" y="94"/>
                    <a:pt x="104" y="94"/>
                    <a:pt x="104" y="94"/>
                  </a:cubicBezTo>
                  <a:cubicBezTo>
                    <a:pt x="104" y="99"/>
                    <a:pt x="104" y="99"/>
                    <a:pt x="104" y="99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94"/>
                    <a:pt x="90" y="94"/>
                    <a:pt x="90" y="94"/>
                  </a:cubicBezTo>
                  <a:close/>
                  <a:moveTo>
                    <a:pt x="104" y="5"/>
                  </a:moveTo>
                  <a:cubicBezTo>
                    <a:pt x="90" y="5"/>
                    <a:pt x="90" y="5"/>
                    <a:pt x="90" y="5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5"/>
                    <a:pt x="104" y="5"/>
                    <a:pt x="104" y="5"/>
                  </a:cubicBezTo>
                  <a:close/>
                  <a:moveTo>
                    <a:pt x="104" y="14"/>
                  </a:moveTo>
                  <a:cubicBezTo>
                    <a:pt x="104" y="18"/>
                    <a:pt x="104" y="18"/>
                    <a:pt x="104" y="18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97" y="31"/>
                    <a:pt x="97" y="31"/>
                    <a:pt x="97" y="31"/>
                  </a:cubicBezTo>
                  <a:cubicBezTo>
                    <a:pt x="104" y="31"/>
                    <a:pt x="104" y="31"/>
                    <a:pt x="104" y="31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94" y="36"/>
                    <a:pt x="94" y="36"/>
                    <a:pt x="94" y="36"/>
                  </a:cubicBezTo>
                  <a:cubicBezTo>
                    <a:pt x="93" y="36"/>
                    <a:pt x="92" y="35"/>
                    <a:pt x="92" y="34"/>
                  </a:cubicBezTo>
                  <a:cubicBezTo>
                    <a:pt x="92" y="16"/>
                    <a:pt x="92" y="16"/>
                    <a:pt x="92" y="16"/>
                  </a:cubicBezTo>
                  <a:cubicBezTo>
                    <a:pt x="92" y="15"/>
                    <a:pt x="93" y="14"/>
                    <a:pt x="94" y="14"/>
                  </a:cubicBezTo>
                  <a:cubicBezTo>
                    <a:pt x="104" y="14"/>
                    <a:pt x="104" y="14"/>
                    <a:pt x="104" y="14"/>
                  </a:cubicBezTo>
                  <a:close/>
                  <a:moveTo>
                    <a:pt x="104" y="68"/>
                  </a:moveTo>
                  <a:cubicBezTo>
                    <a:pt x="104" y="72"/>
                    <a:pt x="104" y="72"/>
                    <a:pt x="104" y="72"/>
                  </a:cubicBezTo>
                  <a:cubicBezTo>
                    <a:pt x="90" y="72"/>
                    <a:pt x="90" y="72"/>
                    <a:pt x="90" y="72"/>
                  </a:cubicBezTo>
                  <a:cubicBezTo>
                    <a:pt x="90" y="68"/>
                    <a:pt x="90" y="68"/>
                    <a:pt x="90" y="68"/>
                  </a:cubicBezTo>
                  <a:cubicBezTo>
                    <a:pt x="104" y="68"/>
                    <a:pt x="104" y="68"/>
                    <a:pt x="104" y="68"/>
                  </a:cubicBezTo>
                  <a:close/>
                  <a:moveTo>
                    <a:pt x="104" y="85"/>
                  </a:moveTo>
                  <a:cubicBezTo>
                    <a:pt x="104" y="90"/>
                    <a:pt x="104" y="90"/>
                    <a:pt x="104" y="90"/>
                  </a:cubicBezTo>
                  <a:cubicBezTo>
                    <a:pt x="90" y="90"/>
                    <a:pt x="90" y="90"/>
                    <a:pt x="90" y="90"/>
                  </a:cubicBezTo>
                  <a:cubicBezTo>
                    <a:pt x="90" y="85"/>
                    <a:pt x="90" y="85"/>
                    <a:pt x="90" y="85"/>
                  </a:cubicBezTo>
                  <a:cubicBezTo>
                    <a:pt x="104" y="85"/>
                    <a:pt x="104" y="85"/>
                    <a:pt x="104" y="85"/>
                  </a:cubicBezTo>
                  <a:close/>
                  <a:moveTo>
                    <a:pt x="90" y="63"/>
                  </a:moveTo>
                  <a:cubicBezTo>
                    <a:pt x="90" y="58"/>
                    <a:pt x="90" y="58"/>
                    <a:pt x="90" y="58"/>
                  </a:cubicBezTo>
                  <a:cubicBezTo>
                    <a:pt x="96" y="58"/>
                    <a:pt x="96" y="58"/>
                    <a:pt x="96" y="58"/>
                  </a:cubicBezTo>
                  <a:cubicBezTo>
                    <a:pt x="96" y="45"/>
                    <a:pt x="96" y="45"/>
                    <a:pt x="96" y="45"/>
                  </a:cubicBezTo>
                  <a:cubicBezTo>
                    <a:pt x="90" y="45"/>
                    <a:pt x="90" y="45"/>
                    <a:pt x="90" y="45"/>
                  </a:cubicBezTo>
                  <a:cubicBezTo>
                    <a:pt x="90" y="40"/>
                    <a:pt x="90" y="40"/>
                    <a:pt x="9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100" y="40"/>
                    <a:pt x="101" y="41"/>
                    <a:pt x="101" y="42"/>
                  </a:cubicBezTo>
                  <a:cubicBezTo>
                    <a:pt x="101" y="60"/>
                    <a:pt x="101" y="60"/>
                    <a:pt x="101" y="60"/>
                  </a:cubicBezTo>
                  <a:cubicBezTo>
                    <a:pt x="101" y="61"/>
                    <a:pt x="100" y="63"/>
                    <a:pt x="99" y="63"/>
                  </a:cubicBezTo>
                  <a:lnTo>
                    <a:pt x="90" y="63"/>
                  </a:lnTo>
                  <a:close/>
                  <a:moveTo>
                    <a:pt x="76" y="94"/>
                  </a:moveTo>
                  <a:cubicBezTo>
                    <a:pt x="90" y="94"/>
                    <a:pt x="90" y="94"/>
                    <a:pt x="90" y="94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76" y="94"/>
                    <a:pt x="76" y="94"/>
                    <a:pt x="76" y="94"/>
                  </a:cubicBezTo>
                  <a:close/>
                  <a:moveTo>
                    <a:pt x="90" y="5"/>
                  </a:moveTo>
                  <a:cubicBezTo>
                    <a:pt x="76" y="5"/>
                    <a:pt x="76" y="5"/>
                    <a:pt x="76" y="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0" y="5"/>
                    <a:pt x="90" y="5"/>
                    <a:pt x="90" y="5"/>
                  </a:cubicBezTo>
                  <a:close/>
                  <a:moveTo>
                    <a:pt x="90" y="40"/>
                  </a:moveTo>
                  <a:cubicBezTo>
                    <a:pt x="90" y="45"/>
                    <a:pt x="90" y="45"/>
                    <a:pt x="90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58"/>
                    <a:pt x="83" y="58"/>
                    <a:pt x="83" y="58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0" y="63"/>
                    <a:pt x="90" y="63"/>
                    <a:pt x="90" y="63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80" y="63"/>
                    <a:pt x="78" y="61"/>
                    <a:pt x="78" y="60"/>
                  </a:cubicBezTo>
                  <a:cubicBezTo>
                    <a:pt x="78" y="42"/>
                    <a:pt x="78" y="42"/>
                    <a:pt x="78" y="42"/>
                  </a:cubicBezTo>
                  <a:cubicBezTo>
                    <a:pt x="78" y="41"/>
                    <a:pt x="80" y="40"/>
                    <a:pt x="81" y="40"/>
                  </a:cubicBezTo>
                  <a:cubicBezTo>
                    <a:pt x="90" y="40"/>
                    <a:pt x="90" y="40"/>
                    <a:pt x="90" y="40"/>
                  </a:cubicBezTo>
                  <a:close/>
                  <a:moveTo>
                    <a:pt x="90" y="68"/>
                  </a:moveTo>
                  <a:cubicBezTo>
                    <a:pt x="90" y="72"/>
                    <a:pt x="90" y="72"/>
                    <a:pt x="90" y="72"/>
                  </a:cubicBezTo>
                  <a:cubicBezTo>
                    <a:pt x="76" y="72"/>
                    <a:pt x="76" y="72"/>
                    <a:pt x="76" y="72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90" y="68"/>
                    <a:pt x="90" y="68"/>
                    <a:pt x="90" y="68"/>
                  </a:cubicBezTo>
                  <a:close/>
                  <a:moveTo>
                    <a:pt x="90" y="85"/>
                  </a:moveTo>
                  <a:cubicBezTo>
                    <a:pt x="90" y="90"/>
                    <a:pt x="90" y="90"/>
                    <a:pt x="90" y="90"/>
                  </a:cubicBezTo>
                  <a:cubicBezTo>
                    <a:pt x="76" y="90"/>
                    <a:pt x="76" y="90"/>
                    <a:pt x="76" y="90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90" y="85"/>
                    <a:pt x="90" y="85"/>
                    <a:pt x="90" y="85"/>
                  </a:cubicBezTo>
                  <a:close/>
                  <a:moveTo>
                    <a:pt x="76" y="36"/>
                  </a:moveTo>
                  <a:cubicBezTo>
                    <a:pt x="76" y="31"/>
                    <a:pt x="76" y="31"/>
                    <a:pt x="76" y="31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7" y="14"/>
                    <a:pt x="88" y="15"/>
                    <a:pt x="88" y="16"/>
                  </a:cubicBezTo>
                  <a:cubicBezTo>
                    <a:pt x="88" y="34"/>
                    <a:pt x="88" y="34"/>
                    <a:pt x="88" y="34"/>
                  </a:cubicBezTo>
                  <a:cubicBezTo>
                    <a:pt x="88" y="35"/>
                    <a:pt x="87" y="36"/>
                    <a:pt x="85" y="36"/>
                  </a:cubicBezTo>
                  <a:lnTo>
                    <a:pt x="76" y="36"/>
                  </a:lnTo>
                  <a:close/>
                  <a:moveTo>
                    <a:pt x="63" y="94"/>
                  </a:moveTo>
                  <a:cubicBezTo>
                    <a:pt x="76" y="94"/>
                    <a:pt x="76" y="94"/>
                    <a:pt x="76" y="94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4"/>
                    <a:pt x="63" y="94"/>
                    <a:pt x="63" y="94"/>
                  </a:cubicBezTo>
                  <a:close/>
                  <a:moveTo>
                    <a:pt x="76" y="5"/>
                  </a:moveTo>
                  <a:cubicBezTo>
                    <a:pt x="63" y="5"/>
                    <a:pt x="63" y="5"/>
                    <a:pt x="63" y="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6" y="5"/>
                    <a:pt x="76" y="5"/>
                    <a:pt x="76" y="5"/>
                  </a:cubicBezTo>
                  <a:close/>
                  <a:moveTo>
                    <a:pt x="76" y="14"/>
                  </a:moveTo>
                  <a:cubicBezTo>
                    <a:pt x="76" y="18"/>
                    <a:pt x="76" y="18"/>
                    <a:pt x="76" y="18"/>
                  </a:cubicBezTo>
                  <a:cubicBezTo>
                    <a:pt x="70" y="18"/>
                    <a:pt x="70" y="18"/>
                    <a:pt x="70" y="18"/>
                  </a:cubicBezTo>
                  <a:cubicBezTo>
                    <a:pt x="70" y="31"/>
                    <a:pt x="70" y="31"/>
                    <a:pt x="70" y="31"/>
                  </a:cubicBezTo>
                  <a:cubicBezTo>
                    <a:pt x="76" y="31"/>
                    <a:pt x="76" y="31"/>
                    <a:pt x="76" y="31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66" y="36"/>
                    <a:pt x="65" y="35"/>
                    <a:pt x="65" y="34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5"/>
                    <a:pt x="66" y="14"/>
                    <a:pt x="68" y="14"/>
                  </a:cubicBezTo>
                  <a:cubicBezTo>
                    <a:pt x="76" y="14"/>
                    <a:pt x="76" y="14"/>
                    <a:pt x="76" y="14"/>
                  </a:cubicBezTo>
                  <a:close/>
                  <a:moveTo>
                    <a:pt x="76" y="68"/>
                  </a:moveTo>
                  <a:cubicBezTo>
                    <a:pt x="76" y="72"/>
                    <a:pt x="76" y="72"/>
                    <a:pt x="76" y="72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63" y="68"/>
                    <a:pt x="63" y="68"/>
                    <a:pt x="63" y="68"/>
                  </a:cubicBezTo>
                  <a:cubicBezTo>
                    <a:pt x="76" y="68"/>
                    <a:pt x="76" y="68"/>
                    <a:pt x="76" y="68"/>
                  </a:cubicBezTo>
                  <a:close/>
                  <a:moveTo>
                    <a:pt x="76" y="85"/>
                  </a:moveTo>
                  <a:cubicBezTo>
                    <a:pt x="76" y="90"/>
                    <a:pt x="76" y="90"/>
                    <a:pt x="76" y="90"/>
                  </a:cubicBezTo>
                  <a:cubicBezTo>
                    <a:pt x="63" y="90"/>
                    <a:pt x="63" y="90"/>
                    <a:pt x="63" y="90"/>
                  </a:cubicBezTo>
                  <a:cubicBezTo>
                    <a:pt x="63" y="85"/>
                    <a:pt x="63" y="85"/>
                    <a:pt x="63" y="85"/>
                  </a:cubicBezTo>
                  <a:cubicBezTo>
                    <a:pt x="76" y="85"/>
                    <a:pt x="76" y="85"/>
                    <a:pt x="76" y="85"/>
                  </a:cubicBezTo>
                  <a:close/>
                  <a:moveTo>
                    <a:pt x="63" y="63"/>
                  </a:moveTo>
                  <a:cubicBezTo>
                    <a:pt x="63" y="58"/>
                    <a:pt x="63" y="58"/>
                    <a:pt x="63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63" y="45"/>
                    <a:pt x="63" y="45"/>
                    <a:pt x="63" y="45"/>
                  </a:cubicBezTo>
                  <a:cubicBezTo>
                    <a:pt x="63" y="40"/>
                    <a:pt x="63" y="40"/>
                    <a:pt x="63" y="40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73" y="40"/>
                    <a:pt x="74" y="41"/>
                    <a:pt x="74" y="42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4" y="61"/>
                    <a:pt x="73" y="63"/>
                    <a:pt x="72" y="63"/>
                  </a:cubicBezTo>
                  <a:lnTo>
                    <a:pt x="63" y="63"/>
                  </a:lnTo>
                  <a:close/>
                  <a:moveTo>
                    <a:pt x="50" y="94"/>
                  </a:moveTo>
                  <a:cubicBezTo>
                    <a:pt x="63" y="94"/>
                    <a:pt x="63" y="94"/>
                    <a:pt x="63" y="94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0" y="94"/>
                    <a:pt x="50" y="94"/>
                    <a:pt x="50" y="94"/>
                  </a:cubicBezTo>
                  <a:close/>
                  <a:moveTo>
                    <a:pt x="63" y="5"/>
                  </a:moveTo>
                  <a:cubicBezTo>
                    <a:pt x="50" y="5"/>
                    <a:pt x="50" y="5"/>
                    <a:pt x="50" y="5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3" y="5"/>
                    <a:pt x="63" y="5"/>
                    <a:pt x="63" y="5"/>
                  </a:cubicBezTo>
                  <a:close/>
                  <a:moveTo>
                    <a:pt x="63" y="40"/>
                  </a:moveTo>
                  <a:cubicBezTo>
                    <a:pt x="63" y="45"/>
                    <a:pt x="63" y="45"/>
                    <a:pt x="63" y="45"/>
                  </a:cubicBezTo>
                  <a:cubicBezTo>
                    <a:pt x="57" y="45"/>
                    <a:pt x="57" y="45"/>
                    <a:pt x="57" y="45"/>
                  </a:cubicBezTo>
                  <a:cubicBezTo>
                    <a:pt x="57" y="58"/>
                    <a:pt x="57" y="58"/>
                    <a:pt x="57" y="58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3" y="63"/>
                    <a:pt x="52" y="61"/>
                    <a:pt x="52" y="60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1"/>
                    <a:pt x="53" y="40"/>
                    <a:pt x="54" y="40"/>
                  </a:cubicBezTo>
                  <a:cubicBezTo>
                    <a:pt x="63" y="40"/>
                    <a:pt x="63" y="40"/>
                    <a:pt x="63" y="40"/>
                  </a:cubicBezTo>
                  <a:close/>
                  <a:moveTo>
                    <a:pt x="63" y="68"/>
                  </a:moveTo>
                  <a:cubicBezTo>
                    <a:pt x="63" y="72"/>
                    <a:pt x="63" y="72"/>
                    <a:pt x="63" y="72"/>
                  </a:cubicBezTo>
                  <a:cubicBezTo>
                    <a:pt x="50" y="72"/>
                    <a:pt x="50" y="72"/>
                    <a:pt x="50" y="72"/>
                  </a:cubicBezTo>
                  <a:cubicBezTo>
                    <a:pt x="50" y="68"/>
                    <a:pt x="50" y="68"/>
                    <a:pt x="50" y="68"/>
                  </a:cubicBezTo>
                  <a:cubicBezTo>
                    <a:pt x="63" y="68"/>
                    <a:pt x="63" y="68"/>
                    <a:pt x="63" y="68"/>
                  </a:cubicBezTo>
                  <a:close/>
                  <a:moveTo>
                    <a:pt x="63" y="85"/>
                  </a:moveTo>
                  <a:cubicBezTo>
                    <a:pt x="63" y="90"/>
                    <a:pt x="63" y="90"/>
                    <a:pt x="63" y="90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63" y="85"/>
                    <a:pt x="63" y="85"/>
                    <a:pt x="63" y="85"/>
                  </a:cubicBezTo>
                  <a:close/>
                  <a:moveTo>
                    <a:pt x="50" y="36"/>
                  </a:moveTo>
                  <a:cubicBezTo>
                    <a:pt x="50" y="31"/>
                    <a:pt x="50" y="31"/>
                    <a:pt x="50" y="31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9" y="14"/>
                    <a:pt x="59" y="14"/>
                    <a:pt x="59" y="14"/>
                  </a:cubicBezTo>
                  <a:cubicBezTo>
                    <a:pt x="60" y="14"/>
                    <a:pt x="61" y="15"/>
                    <a:pt x="61" y="16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1" y="35"/>
                    <a:pt x="60" y="36"/>
                    <a:pt x="59" y="36"/>
                  </a:cubicBezTo>
                  <a:lnTo>
                    <a:pt x="50" y="36"/>
                  </a:lnTo>
                  <a:close/>
                  <a:moveTo>
                    <a:pt x="37" y="94"/>
                  </a:moveTo>
                  <a:cubicBezTo>
                    <a:pt x="50" y="94"/>
                    <a:pt x="50" y="94"/>
                    <a:pt x="50" y="94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37" y="99"/>
                    <a:pt x="37" y="99"/>
                    <a:pt x="37" y="99"/>
                  </a:cubicBezTo>
                  <a:cubicBezTo>
                    <a:pt x="37" y="94"/>
                    <a:pt x="37" y="94"/>
                    <a:pt x="37" y="94"/>
                  </a:cubicBezTo>
                  <a:close/>
                  <a:moveTo>
                    <a:pt x="50" y="5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0" y="5"/>
                    <a:pt x="50" y="5"/>
                    <a:pt x="50" y="5"/>
                  </a:cubicBezTo>
                  <a:close/>
                  <a:moveTo>
                    <a:pt x="50" y="14"/>
                  </a:moveTo>
                  <a:cubicBezTo>
                    <a:pt x="50" y="18"/>
                    <a:pt x="50" y="18"/>
                    <a:pt x="50" y="18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39" y="35"/>
                    <a:pt x="39" y="34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5"/>
                    <a:pt x="40" y="14"/>
                    <a:pt x="41" y="14"/>
                  </a:cubicBezTo>
                  <a:cubicBezTo>
                    <a:pt x="50" y="14"/>
                    <a:pt x="50" y="14"/>
                    <a:pt x="50" y="14"/>
                  </a:cubicBezTo>
                  <a:close/>
                  <a:moveTo>
                    <a:pt x="50" y="68"/>
                  </a:moveTo>
                  <a:cubicBezTo>
                    <a:pt x="50" y="72"/>
                    <a:pt x="50" y="72"/>
                    <a:pt x="50" y="72"/>
                  </a:cubicBezTo>
                  <a:cubicBezTo>
                    <a:pt x="39" y="72"/>
                    <a:pt x="39" y="72"/>
                    <a:pt x="39" y="72"/>
                  </a:cubicBezTo>
                  <a:cubicBezTo>
                    <a:pt x="39" y="85"/>
                    <a:pt x="39" y="85"/>
                    <a:pt x="39" y="85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37" y="90"/>
                    <a:pt x="37" y="90"/>
                    <a:pt x="37" y="90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50" y="68"/>
                    <a:pt x="50" y="68"/>
                    <a:pt x="50" y="68"/>
                  </a:cubicBezTo>
                  <a:close/>
                  <a:moveTo>
                    <a:pt x="37" y="63"/>
                  </a:moveTo>
                  <a:cubicBezTo>
                    <a:pt x="37" y="58"/>
                    <a:pt x="37" y="58"/>
                    <a:pt x="37" y="58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7" y="40"/>
                    <a:pt x="48" y="41"/>
                    <a:pt x="48" y="42"/>
                  </a:cubicBezTo>
                  <a:cubicBezTo>
                    <a:pt x="48" y="60"/>
                    <a:pt x="48" y="60"/>
                    <a:pt x="48" y="60"/>
                  </a:cubicBezTo>
                  <a:cubicBezTo>
                    <a:pt x="48" y="61"/>
                    <a:pt x="47" y="63"/>
                    <a:pt x="46" y="63"/>
                  </a:cubicBezTo>
                  <a:lnTo>
                    <a:pt x="37" y="63"/>
                  </a:lnTo>
                  <a:close/>
                  <a:moveTo>
                    <a:pt x="23" y="94"/>
                  </a:moveTo>
                  <a:cubicBezTo>
                    <a:pt x="37" y="94"/>
                    <a:pt x="37" y="94"/>
                    <a:pt x="37" y="94"/>
                  </a:cubicBezTo>
                  <a:cubicBezTo>
                    <a:pt x="37" y="99"/>
                    <a:pt x="37" y="99"/>
                    <a:pt x="37" y="99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4"/>
                    <a:pt x="23" y="94"/>
                    <a:pt x="23" y="94"/>
                  </a:cubicBezTo>
                  <a:close/>
                  <a:moveTo>
                    <a:pt x="37" y="5"/>
                  </a:moveTo>
                  <a:cubicBezTo>
                    <a:pt x="23" y="5"/>
                    <a:pt x="23" y="5"/>
                    <a:pt x="23" y="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5"/>
                    <a:pt x="37" y="5"/>
                    <a:pt x="37" y="5"/>
                  </a:cubicBezTo>
                  <a:close/>
                  <a:moveTo>
                    <a:pt x="37" y="40"/>
                  </a:moveTo>
                  <a:cubicBezTo>
                    <a:pt x="37" y="45"/>
                    <a:pt x="37" y="45"/>
                    <a:pt x="37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63"/>
                    <a:pt x="37" y="63"/>
                    <a:pt x="37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7" y="63"/>
                    <a:pt x="25" y="61"/>
                    <a:pt x="25" y="60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5" y="41"/>
                    <a:pt x="27" y="40"/>
                    <a:pt x="28" y="40"/>
                  </a:cubicBezTo>
                  <a:cubicBezTo>
                    <a:pt x="37" y="40"/>
                    <a:pt x="37" y="40"/>
                    <a:pt x="37" y="40"/>
                  </a:cubicBezTo>
                  <a:close/>
                  <a:moveTo>
                    <a:pt x="37" y="68"/>
                  </a:moveTo>
                  <a:cubicBezTo>
                    <a:pt x="37" y="90"/>
                    <a:pt x="37" y="90"/>
                    <a:pt x="37" y="90"/>
                  </a:cubicBezTo>
                  <a:cubicBezTo>
                    <a:pt x="37" y="90"/>
                    <a:pt x="37" y="90"/>
                    <a:pt x="37" y="90"/>
                  </a:cubicBezTo>
                  <a:cubicBezTo>
                    <a:pt x="35" y="90"/>
                    <a:pt x="34" y="89"/>
                    <a:pt x="34" y="88"/>
                  </a:cubicBezTo>
                  <a:cubicBezTo>
                    <a:pt x="34" y="70"/>
                    <a:pt x="34" y="70"/>
                    <a:pt x="34" y="70"/>
                  </a:cubicBezTo>
                  <a:cubicBezTo>
                    <a:pt x="34" y="69"/>
                    <a:pt x="35" y="68"/>
                    <a:pt x="37" y="68"/>
                  </a:cubicBezTo>
                  <a:cubicBezTo>
                    <a:pt x="37" y="68"/>
                    <a:pt x="37" y="68"/>
                    <a:pt x="37" y="68"/>
                  </a:cubicBezTo>
                  <a:close/>
                  <a:moveTo>
                    <a:pt x="23" y="36"/>
                  </a:moveTo>
                  <a:cubicBezTo>
                    <a:pt x="23" y="31"/>
                    <a:pt x="23" y="31"/>
                    <a:pt x="23" y="31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4" y="14"/>
                    <a:pt x="35" y="15"/>
                    <a:pt x="35" y="16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5" y="35"/>
                    <a:pt x="34" y="36"/>
                    <a:pt x="32" y="36"/>
                  </a:cubicBezTo>
                  <a:lnTo>
                    <a:pt x="23" y="36"/>
                  </a:lnTo>
                  <a:close/>
                  <a:moveTo>
                    <a:pt x="5" y="94"/>
                  </a:moveTo>
                  <a:cubicBezTo>
                    <a:pt x="23" y="94"/>
                    <a:pt x="23" y="94"/>
                    <a:pt x="23" y="94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1" y="99"/>
                    <a:pt x="0" y="98"/>
                    <a:pt x="0" y="9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94"/>
                    <a:pt x="5" y="94"/>
                    <a:pt x="5" y="94"/>
                  </a:cubicBezTo>
                  <a:close/>
                  <a:moveTo>
                    <a:pt x="23" y="14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13" y="14"/>
                    <a:pt x="12" y="15"/>
                    <a:pt x="12" y="16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2" y="35"/>
                    <a:pt x="13" y="36"/>
                    <a:pt x="15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23" y="18"/>
                    <a:pt x="23" y="18"/>
                    <a:pt x="23" y="18"/>
                  </a:cubicBezTo>
                  <a:lnTo>
                    <a:pt x="23" y="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defTabSz="914400">
                <a:defRPr/>
              </a:pPr>
              <a:endParaRPr lang="id-ID" sz="1350"/>
            </a:p>
          </p:txBody>
        </p:sp>
        <p:sp>
          <p:nvSpPr>
            <p:cNvPr id="607" name="Freeform 45"/>
            <p:cNvSpPr>
              <a:spLocks noEditPoints="1"/>
            </p:cNvSpPr>
            <p:nvPr/>
          </p:nvSpPr>
          <p:spPr bwMode="auto">
            <a:xfrm>
              <a:off x="2431840" y="373375"/>
              <a:ext cx="258715" cy="227022"/>
            </a:xfrm>
            <a:custGeom>
              <a:avLst/>
              <a:gdLst>
                <a:gd name="T0" fmla="*/ 137 w 141"/>
                <a:gd name="T1" fmla="*/ 5 h 122"/>
                <a:gd name="T2" fmla="*/ 71 w 141"/>
                <a:gd name="T3" fmla="*/ 5 h 122"/>
                <a:gd name="T4" fmla="*/ 71 w 141"/>
                <a:gd name="T5" fmla="*/ 0 h 122"/>
                <a:gd name="T6" fmla="*/ 139 w 141"/>
                <a:gd name="T7" fmla="*/ 0 h 122"/>
                <a:gd name="T8" fmla="*/ 141 w 141"/>
                <a:gd name="T9" fmla="*/ 3 h 122"/>
                <a:gd name="T10" fmla="*/ 141 w 141"/>
                <a:gd name="T11" fmla="*/ 94 h 122"/>
                <a:gd name="T12" fmla="*/ 139 w 141"/>
                <a:gd name="T13" fmla="*/ 96 h 122"/>
                <a:gd name="T14" fmla="*/ 127 w 141"/>
                <a:gd name="T15" fmla="*/ 96 h 122"/>
                <a:gd name="T16" fmla="*/ 127 w 141"/>
                <a:gd name="T17" fmla="*/ 120 h 122"/>
                <a:gd name="T18" fmla="*/ 127 w 141"/>
                <a:gd name="T19" fmla="*/ 120 h 122"/>
                <a:gd name="T20" fmla="*/ 126 w 141"/>
                <a:gd name="T21" fmla="*/ 121 h 122"/>
                <a:gd name="T22" fmla="*/ 123 w 141"/>
                <a:gd name="T23" fmla="*/ 121 h 122"/>
                <a:gd name="T24" fmla="*/ 100 w 141"/>
                <a:gd name="T25" fmla="*/ 96 h 122"/>
                <a:gd name="T26" fmla="*/ 88 w 141"/>
                <a:gd name="T27" fmla="*/ 96 h 122"/>
                <a:gd name="T28" fmla="*/ 71 w 141"/>
                <a:gd name="T29" fmla="*/ 96 h 122"/>
                <a:gd name="T30" fmla="*/ 71 w 141"/>
                <a:gd name="T31" fmla="*/ 91 h 122"/>
                <a:gd name="T32" fmla="*/ 88 w 141"/>
                <a:gd name="T33" fmla="*/ 91 h 122"/>
                <a:gd name="T34" fmla="*/ 101 w 141"/>
                <a:gd name="T35" fmla="*/ 91 h 122"/>
                <a:gd name="T36" fmla="*/ 103 w 141"/>
                <a:gd name="T37" fmla="*/ 92 h 122"/>
                <a:gd name="T38" fmla="*/ 122 w 141"/>
                <a:gd name="T39" fmla="*/ 114 h 122"/>
                <a:gd name="T40" fmla="*/ 122 w 141"/>
                <a:gd name="T41" fmla="*/ 94 h 122"/>
                <a:gd name="T42" fmla="*/ 125 w 141"/>
                <a:gd name="T43" fmla="*/ 91 h 122"/>
                <a:gd name="T44" fmla="*/ 137 w 141"/>
                <a:gd name="T45" fmla="*/ 91 h 122"/>
                <a:gd name="T46" fmla="*/ 137 w 141"/>
                <a:gd name="T47" fmla="*/ 5 h 122"/>
                <a:gd name="T48" fmla="*/ 71 w 141"/>
                <a:gd name="T49" fmla="*/ 5 h 122"/>
                <a:gd name="T50" fmla="*/ 5 w 141"/>
                <a:gd name="T51" fmla="*/ 5 h 122"/>
                <a:gd name="T52" fmla="*/ 5 w 141"/>
                <a:gd name="T53" fmla="*/ 37 h 122"/>
                <a:gd name="T54" fmla="*/ 5 w 141"/>
                <a:gd name="T55" fmla="*/ 91 h 122"/>
                <a:gd name="T56" fmla="*/ 71 w 141"/>
                <a:gd name="T57" fmla="*/ 91 h 122"/>
                <a:gd name="T58" fmla="*/ 71 w 141"/>
                <a:gd name="T59" fmla="*/ 96 h 122"/>
                <a:gd name="T60" fmla="*/ 3 w 141"/>
                <a:gd name="T61" fmla="*/ 96 h 122"/>
                <a:gd name="T62" fmla="*/ 0 w 141"/>
                <a:gd name="T63" fmla="*/ 94 h 122"/>
                <a:gd name="T64" fmla="*/ 0 w 141"/>
                <a:gd name="T65" fmla="*/ 37 h 122"/>
                <a:gd name="T66" fmla="*/ 0 w 141"/>
                <a:gd name="T67" fmla="*/ 3 h 122"/>
                <a:gd name="T68" fmla="*/ 3 w 141"/>
                <a:gd name="T69" fmla="*/ 0 h 122"/>
                <a:gd name="T70" fmla="*/ 71 w 141"/>
                <a:gd name="T71" fmla="*/ 0 h 122"/>
                <a:gd name="T72" fmla="*/ 71 w 141"/>
                <a:gd name="T73" fmla="*/ 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1" h="122">
                  <a:moveTo>
                    <a:pt x="137" y="5"/>
                  </a:moveTo>
                  <a:cubicBezTo>
                    <a:pt x="71" y="5"/>
                    <a:pt x="71" y="5"/>
                    <a:pt x="71" y="5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0" y="0"/>
                    <a:pt x="141" y="1"/>
                    <a:pt x="141" y="3"/>
                  </a:cubicBezTo>
                  <a:cubicBezTo>
                    <a:pt x="141" y="94"/>
                    <a:pt x="141" y="94"/>
                    <a:pt x="141" y="94"/>
                  </a:cubicBezTo>
                  <a:cubicBezTo>
                    <a:pt x="141" y="95"/>
                    <a:pt x="140" y="96"/>
                    <a:pt x="139" y="96"/>
                  </a:cubicBezTo>
                  <a:cubicBezTo>
                    <a:pt x="127" y="96"/>
                    <a:pt x="127" y="96"/>
                    <a:pt x="127" y="96"/>
                  </a:cubicBezTo>
                  <a:cubicBezTo>
                    <a:pt x="127" y="120"/>
                    <a:pt x="127" y="120"/>
                    <a:pt x="127" y="120"/>
                  </a:cubicBezTo>
                  <a:cubicBezTo>
                    <a:pt x="127" y="120"/>
                    <a:pt x="127" y="120"/>
                    <a:pt x="127" y="120"/>
                  </a:cubicBezTo>
                  <a:cubicBezTo>
                    <a:pt x="127" y="120"/>
                    <a:pt x="127" y="121"/>
                    <a:pt x="126" y="121"/>
                  </a:cubicBezTo>
                  <a:cubicBezTo>
                    <a:pt x="125" y="122"/>
                    <a:pt x="124" y="122"/>
                    <a:pt x="123" y="121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88" y="96"/>
                    <a:pt x="88" y="96"/>
                    <a:pt x="88" y="96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1"/>
                    <a:pt x="71" y="91"/>
                    <a:pt x="71" y="91"/>
                  </a:cubicBezTo>
                  <a:cubicBezTo>
                    <a:pt x="88" y="91"/>
                    <a:pt x="88" y="91"/>
                    <a:pt x="88" y="91"/>
                  </a:cubicBezTo>
                  <a:cubicBezTo>
                    <a:pt x="101" y="91"/>
                    <a:pt x="101" y="91"/>
                    <a:pt x="101" y="91"/>
                  </a:cubicBezTo>
                  <a:cubicBezTo>
                    <a:pt x="101" y="91"/>
                    <a:pt x="102" y="92"/>
                    <a:pt x="103" y="92"/>
                  </a:cubicBezTo>
                  <a:cubicBezTo>
                    <a:pt x="122" y="114"/>
                    <a:pt x="122" y="114"/>
                    <a:pt x="122" y="11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3" y="91"/>
                    <a:pt x="125" y="91"/>
                  </a:cubicBezTo>
                  <a:cubicBezTo>
                    <a:pt x="137" y="91"/>
                    <a:pt x="137" y="91"/>
                    <a:pt x="137" y="91"/>
                  </a:cubicBezTo>
                  <a:lnTo>
                    <a:pt x="137" y="5"/>
                  </a:lnTo>
                  <a:close/>
                  <a:moveTo>
                    <a:pt x="71" y="5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71" y="91"/>
                    <a:pt x="71" y="91"/>
                    <a:pt x="71" y="91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1" y="96"/>
                    <a:pt x="0" y="95"/>
                    <a:pt x="0" y="9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71" y="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defTabSz="914400">
                <a:defRPr/>
              </a:pPr>
              <a:endParaRPr lang="id-ID" sz="1350"/>
            </a:p>
          </p:txBody>
        </p:sp>
        <p:sp>
          <p:nvSpPr>
            <p:cNvPr id="608" name="Freeform 64"/>
            <p:cNvSpPr>
              <a:spLocks noEditPoints="1"/>
            </p:cNvSpPr>
            <p:nvPr/>
          </p:nvSpPr>
          <p:spPr bwMode="auto">
            <a:xfrm>
              <a:off x="3252425" y="943312"/>
              <a:ext cx="512666" cy="512786"/>
            </a:xfrm>
            <a:custGeom>
              <a:avLst/>
              <a:gdLst>
                <a:gd name="T0" fmla="*/ 277 w 277"/>
                <a:gd name="T1" fmla="*/ 138 h 277"/>
                <a:gd name="T2" fmla="*/ 265 w 277"/>
                <a:gd name="T3" fmla="*/ 146 h 277"/>
                <a:gd name="T4" fmla="*/ 261 w 277"/>
                <a:gd name="T5" fmla="*/ 133 h 277"/>
                <a:gd name="T6" fmla="*/ 233 w 277"/>
                <a:gd name="T7" fmla="*/ 233 h 277"/>
                <a:gd name="T8" fmla="*/ 214 w 277"/>
                <a:gd name="T9" fmla="*/ 249 h 277"/>
                <a:gd name="T10" fmla="*/ 236 w 277"/>
                <a:gd name="T11" fmla="*/ 41 h 277"/>
                <a:gd name="T12" fmla="*/ 229 w 277"/>
                <a:gd name="T13" fmla="*/ 133 h 277"/>
                <a:gd name="T14" fmla="*/ 224 w 277"/>
                <a:gd name="T15" fmla="*/ 146 h 277"/>
                <a:gd name="T16" fmla="*/ 219 w 277"/>
                <a:gd name="T17" fmla="*/ 233 h 277"/>
                <a:gd name="T18" fmla="*/ 234 w 277"/>
                <a:gd name="T19" fmla="*/ 222 h 277"/>
                <a:gd name="T20" fmla="*/ 221 w 277"/>
                <a:gd name="T21" fmla="*/ 228 h 277"/>
                <a:gd name="T22" fmla="*/ 234 w 277"/>
                <a:gd name="T23" fmla="*/ 54 h 277"/>
                <a:gd name="T24" fmla="*/ 214 w 277"/>
                <a:gd name="T25" fmla="*/ 55 h 277"/>
                <a:gd name="T26" fmla="*/ 139 w 277"/>
                <a:gd name="T27" fmla="*/ 272 h 277"/>
                <a:gd name="T28" fmla="*/ 139 w 277"/>
                <a:gd name="T29" fmla="*/ 272 h 277"/>
                <a:gd name="T30" fmla="*/ 139 w 277"/>
                <a:gd name="T31" fmla="*/ 0 h 277"/>
                <a:gd name="T32" fmla="*/ 214 w 277"/>
                <a:gd name="T33" fmla="*/ 55 h 277"/>
                <a:gd name="T34" fmla="*/ 208 w 277"/>
                <a:gd name="T35" fmla="*/ 83 h 277"/>
                <a:gd name="T36" fmla="*/ 214 w 277"/>
                <a:gd name="T37" fmla="*/ 199 h 277"/>
                <a:gd name="T38" fmla="*/ 214 w 277"/>
                <a:gd name="T39" fmla="*/ 228 h 277"/>
                <a:gd name="T40" fmla="*/ 214 w 277"/>
                <a:gd name="T41" fmla="*/ 199 h 277"/>
                <a:gd name="T42" fmla="*/ 146 w 277"/>
                <a:gd name="T43" fmla="*/ 224 h 277"/>
                <a:gd name="T44" fmla="*/ 139 w 277"/>
                <a:gd name="T45" fmla="*/ 260 h 277"/>
                <a:gd name="T46" fmla="*/ 190 w 277"/>
                <a:gd name="T47" fmla="*/ 98 h 277"/>
                <a:gd name="T48" fmla="*/ 140 w 277"/>
                <a:gd name="T49" fmla="*/ 126 h 277"/>
                <a:gd name="T50" fmla="*/ 142 w 277"/>
                <a:gd name="T51" fmla="*/ 153 h 277"/>
                <a:gd name="T52" fmla="*/ 149 w 277"/>
                <a:gd name="T53" fmla="*/ 14 h 277"/>
                <a:gd name="T54" fmla="*/ 144 w 277"/>
                <a:gd name="T55" fmla="*/ 48 h 277"/>
                <a:gd name="T56" fmla="*/ 63 w 277"/>
                <a:gd name="T57" fmla="*/ 22 h 277"/>
                <a:gd name="T58" fmla="*/ 139 w 277"/>
                <a:gd name="T59" fmla="*/ 277 h 277"/>
                <a:gd name="T60" fmla="*/ 128 w 277"/>
                <a:gd name="T61" fmla="*/ 14 h 277"/>
                <a:gd name="T62" fmla="*/ 133 w 277"/>
                <a:gd name="T63" fmla="*/ 48 h 277"/>
                <a:gd name="T64" fmla="*/ 139 w 277"/>
                <a:gd name="T65" fmla="*/ 131 h 277"/>
                <a:gd name="T66" fmla="*/ 139 w 277"/>
                <a:gd name="T67" fmla="*/ 153 h 277"/>
                <a:gd name="T68" fmla="*/ 115 w 277"/>
                <a:gd name="T69" fmla="*/ 105 h 277"/>
                <a:gd name="T70" fmla="*/ 131 w 277"/>
                <a:gd name="T71" fmla="*/ 224 h 277"/>
                <a:gd name="T72" fmla="*/ 139 w 277"/>
                <a:gd name="T73" fmla="*/ 260 h 277"/>
                <a:gd name="T74" fmla="*/ 63 w 277"/>
                <a:gd name="T75" fmla="*/ 228 h 277"/>
                <a:gd name="T76" fmla="*/ 63 w 277"/>
                <a:gd name="T77" fmla="*/ 199 h 277"/>
                <a:gd name="T78" fmla="*/ 83 w 277"/>
                <a:gd name="T79" fmla="*/ 208 h 277"/>
                <a:gd name="T80" fmla="*/ 71 w 277"/>
                <a:gd name="T81" fmla="*/ 78 h 277"/>
                <a:gd name="T82" fmla="*/ 83 w 277"/>
                <a:gd name="T83" fmla="*/ 72 h 277"/>
                <a:gd name="T84" fmla="*/ 44 w 277"/>
                <a:gd name="T85" fmla="*/ 44 h 277"/>
                <a:gd name="T86" fmla="*/ 63 w 277"/>
                <a:gd name="T87" fmla="*/ 28 h 277"/>
                <a:gd name="T88" fmla="*/ 41 w 277"/>
                <a:gd name="T89" fmla="*/ 236 h 277"/>
                <a:gd name="T90" fmla="*/ 58 w 277"/>
                <a:gd name="T91" fmla="*/ 43 h 277"/>
                <a:gd name="T92" fmla="*/ 43 w 277"/>
                <a:gd name="T93" fmla="*/ 58 h 277"/>
                <a:gd name="T94" fmla="*/ 63 w 277"/>
                <a:gd name="T95" fmla="*/ 55 h 277"/>
                <a:gd name="T96" fmla="*/ 43 w 277"/>
                <a:gd name="T97" fmla="*/ 222 h 277"/>
                <a:gd name="T98" fmla="*/ 56 w 277"/>
                <a:gd name="T99" fmla="*/ 228 h 277"/>
                <a:gd name="T100" fmla="*/ 32 w 277"/>
                <a:gd name="T101" fmla="*/ 144 h 277"/>
                <a:gd name="T102" fmla="*/ 50 w 277"/>
                <a:gd name="T103" fmla="*/ 128 h 277"/>
                <a:gd name="T104" fmla="*/ 32 w 277"/>
                <a:gd name="T105" fmla="*/ 58 h 277"/>
                <a:gd name="T106" fmla="*/ 32 w 277"/>
                <a:gd name="T107" fmla="*/ 50 h 277"/>
                <a:gd name="T108" fmla="*/ 12 w 277"/>
                <a:gd name="T109" fmla="*/ 146 h 277"/>
                <a:gd name="T110" fmla="*/ 17 w 277"/>
                <a:gd name="T111" fmla="*/ 133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77" h="277">
                  <a:moveTo>
                    <a:pt x="245" y="219"/>
                  </a:moveTo>
                  <a:cubicBezTo>
                    <a:pt x="262" y="197"/>
                    <a:pt x="272" y="169"/>
                    <a:pt x="272" y="138"/>
                  </a:cubicBezTo>
                  <a:cubicBezTo>
                    <a:pt x="272" y="108"/>
                    <a:pt x="262" y="80"/>
                    <a:pt x="245" y="58"/>
                  </a:cubicBezTo>
                  <a:cubicBezTo>
                    <a:pt x="245" y="50"/>
                    <a:pt x="245" y="50"/>
                    <a:pt x="245" y="50"/>
                  </a:cubicBezTo>
                  <a:cubicBezTo>
                    <a:pt x="265" y="74"/>
                    <a:pt x="277" y="105"/>
                    <a:pt x="277" y="138"/>
                  </a:cubicBezTo>
                  <a:cubicBezTo>
                    <a:pt x="277" y="172"/>
                    <a:pt x="265" y="203"/>
                    <a:pt x="245" y="227"/>
                  </a:cubicBezTo>
                  <a:cubicBezTo>
                    <a:pt x="245" y="219"/>
                    <a:pt x="245" y="219"/>
                    <a:pt x="245" y="219"/>
                  </a:cubicBezTo>
                  <a:close/>
                  <a:moveTo>
                    <a:pt x="245" y="149"/>
                  </a:moveTo>
                  <a:cubicBezTo>
                    <a:pt x="263" y="149"/>
                    <a:pt x="263" y="149"/>
                    <a:pt x="263" y="149"/>
                  </a:cubicBezTo>
                  <a:cubicBezTo>
                    <a:pt x="264" y="149"/>
                    <a:pt x="265" y="148"/>
                    <a:pt x="265" y="146"/>
                  </a:cubicBezTo>
                  <a:cubicBezTo>
                    <a:pt x="265" y="131"/>
                    <a:pt x="265" y="131"/>
                    <a:pt x="265" y="131"/>
                  </a:cubicBezTo>
                  <a:cubicBezTo>
                    <a:pt x="265" y="129"/>
                    <a:pt x="264" y="128"/>
                    <a:pt x="263" y="128"/>
                  </a:cubicBezTo>
                  <a:cubicBezTo>
                    <a:pt x="245" y="128"/>
                    <a:pt x="245" y="128"/>
                    <a:pt x="245" y="128"/>
                  </a:cubicBezTo>
                  <a:cubicBezTo>
                    <a:pt x="245" y="133"/>
                    <a:pt x="245" y="133"/>
                    <a:pt x="245" y="133"/>
                  </a:cubicBezTo>
                  <a:cubicBezTo>
                    <a:pt x="261" y="133"/>
                    <a:pt x="261" y="133"/>
                    <a:pt x="261" y="133"/>
                  </a:cubicBezTo>
                  <a:cubicBezTo>
                    <a:pt x="261" y="144"/>
                    <a:pt x="261" y="144"/>
                    <a:pt x="261" y="144"/>
                  </a:cubicBezTo>
                  <a:cubicBezTo>
                    <a:pt x="245" y="144"/>
                    <a:pt x="245" y="144"/>
                    <a:pt x="245" y="144"/>
                  </a:cubicBezTo>
                  <a:lnTo>
                    <a:pt x="245" y="149"/>
                  </a:lnTo>
                  <a:close/>
                  <a:moveTo>
                    <a:pt x="214" y="249"/>
                  </a:moveTo>
                  <a:cubicBezTo>
                    <a:pt x="221" y="244"/>
                    <a:pt x="227" y="239"/>
                    <a:pt x="233" y="233"/>
                  </a:cubicBezTo>
                  <a:cubicBezTo>
                    <a:pt x="237" y="228"/>
                    <a:pt x="241" y="224"/>
                    <a:pt x="245" y="219"/>
                  </a:cubicBezTo>
                  <a:cubicBezTo>
                    <a:pt x="245" y="227"/>
                    <a:pt x="245" y="227"/>
                    <a:pt x="245" y="227"/>
                  </a:cubicBezTo>
                  <a:cubicBezTo>
                    <a:pt x="242" y="230"/>
                    <a:pt x="239" y="233"/>
                    <a:pt x="236" y="236"/>
                  </a:cubicBezTo>
                  <a:cubicBezTo>
                    <a:pt x="230" y="243"/>
                    <a:pt x="222" y="249"/>
                    <a:pt x="214" y="254"/>
                  </a:cubicBezTo>
                  <a:cubicBezTo>
                    <a:pt x="214" y="249"/>
                    <a:pt x="214" y="249"/>
                    <a:pt x="214" y="249"/>
                  </a:cubicBezTo>
                  <a:close/>
                  <a:moveTo>
                    <a:pt x="245" y="58"/>
                  </a:moveTo>
                  <a:cubicBezTo>
                    <a:pt x="241" y="53"/>
                    <a:pt x="237" y="48"/>
                    <a:pt x="233" y="44"/>
                  </a:cubicBezTo>
                  <a:cubicBezTo>
                    <a:pt x="227" y="38"/>
                    <a:pt x="221" y="33"/>
                    <a:pt x="214" y="28"/>
                  </a:cubicBezTo>
                  <a:cubicBezTo>
                    <a:pt x="214" y="22"/>
                    <a:pt x="214" y="22"/>
                    <a:pt x="214" y="22"/>
                  </a:cubicBezTo>
                  <a:cubicBezTo>
                    <a:pt x="222" y="28"/>
                    <a:pt x="230" y="34"/>
                    <a:pt x="236" y="41"/>
                  </a:cubicBezTo>
                  <a:cubicBezTo>
                    <a:pt x="239" y="44"/>
                    <a:pt x="242" y="47"/>
                    <a:pt x="245" y="50"/>
                  </a:cubicBezTo>
                  <a:cubicBezTo>
                    <a:pt x="245" y="58"/>
                    <a:pt x="245" y="58"/>
                    <a:pt x="245" y="58"/>
                  </a:cubicBezTo>
                  <a:close/>
                  <a:moveTo>
                    <a:pt x="245" y="128"/>
                  </a:moveTo>
                  <a:cubicBezTo>
                    <a:pt x="245" y="133"/>
                    <a:pt x="245" y="133"/>
                    <a:pt x="245" y="133"/>
                  </a:cubicBezTo>
                  <a:cubicBezTo>
                    <a:pt x="229" y="133"/>
                    <a:pt x="229" y="133"/>
                    <a:pt x="229" y="133"/>
                  </a:cubicBezTo>
                  <a:cubicBezTo>
                    <a:pt x="229" y="144"/>
                    <a:pt x="229" y="144"/>
                    <a:pt x="229" y="144"/>
                  </a:cubicBezTo>
                  <a:cubicBezTo>
                    <a:pt x="245" y="144"/>
                    <a:pt x="245" y="144"/>
                    <a:pt x="245" y="144"/>
                  </a:cubicBezTo>
                  <a:cubicBezTo>
                    <a:pt x="245" y="149"/>
                    <a:pt x="245" y="149"/>
                    <a:pt x="245" y="149"/>
                  </a:cubicBezTo>
                  <a:cubicBezTo>
                    <a:pt x="227" y="149"/>
                    <a:pt x="227" y="149"/>
                    <a:pt x="227" y="149"/>
                  </a:cubicBezTo>
                  <a:cubicBezTo>
                    <a:pt x="226" y="149"/>
                    <a:pt x="224" y="148"/>
                    <a:pt x="224" y="146"/>
                  </a:cubicBezTo>
                  <a:cubicBezTo>
                    <a:pt x="224" y="131"/>
                    <a:pt x="224" y="131"/>
                    <a:pt x="224" y="131"/>
                  </a:cubicBezTo>
                  <a:cubicBezTo>
                    <a:pt x="224" y="129"/>
                    <a:pt x="226" y="128"/>
                    <a:pt x="227" y="128"/>
                  </a:cubicBezTo>
                  <a:cubicBezTo>
                    <a:pt x="245" y="128"/>
                    <a:pt x="245" y="128"/>
                    <a:pt x="245" y="128"/>
                  </a:cubicBezTo>
                  <a:close/>
                  <a:moveTo>
                    <a:pt x="214" y="228"/>
                  </a:moveTo>
                  <a:cubicBezTo>
                    <a:pt x="219" y="233"/>
                    <a:pt x="219" y="233"/>
                    <a:pt x="219" y="233"/>
                  </a:cubicBezTo>
                  <a:cubicBezTo>
                    <a:pt x="219" y="234"/>
                    <a:pt x="219" y="234"/>
                    <a:pt x="219" y="234"/>
                  </a:cubicBezTo>
                  <a:cubicBezTo>
                    <a:pt x="220" y="235"/>
                    <a:pt x="222" y="235"/>
                    <a:pt x="223" y="234"/>
                  </a:cubicBezTo>
                  <a:cubicBezTo>
                    <a:pt x="234" y="222"/>
                    <a:pt x="234" y="222"/>
                    <a:pt x="234" y="222"/>
                  </a:cubicBezTo>
                  <a:cubicBezTo>
                    <a:pt x="234" y="222"/>
                    <a:pt x="234" y="222"/>
                    <a:pt x="234" y="222"/>
                  </a:cubicBezTo>
                  <a:cubicBezTo>
                    <a:pt x="234" y="222"/>
                    <a:pt x="234" y="222"/>
                    <a:pt x="234" y="222"/>
                  </a:cubicBezTo>
                  <a:cubicBezTo>
                    <a:pt x="235" y="222"/>
                    <a:pt x="235" y="220"/>
                    <a:pt x="234" y="219"/>
                  </a:cubicBezTo>
                  <a:cubicBezTo>
                    <a:pt x="214" y="199"/>
                    <a:pt x="214" y="199"/>
                    <a:pt x="214" y="199"/>
                  </a:cubicBezTo>
                  <a:cubicBezTo>
                    <a:pt x="214" y="206"/>
                    <a:pt x="214" y="206"/>
                    <a:pt x="214" y="206"/>
                  </a:cubicBezTo>
                  <a:cubicBezTo>
                    <a:pt x="229" y="221"/>
                    <a:pt x="229" y="221"/>
                    <a:pt x="229" y="221"/>
                  </a:cubicBezTo>
                  <a:cubicBezTo>
                    <a:pt x="221" y="228"/>
                    <a:pt x="221" y="228"/>
                    <a:pt x="221" y="228"/>
                  </a:cubicBezTo>
                  <a:cubicBezTo>
                    <a:pt x="214" y="221"/>
                    <a:pt x="214" y="221"/>
                    <a:pt x="214" y="221"/>
                  </a:cubicBezTo>
                  <a:cubicBezTo>
                    <a:pt x="214" y="228"/>
                    <a:pt x="214" y="228"/>
                    <a:pt x="214" y="228"/>
                  </a:cubicBezTo>
                  <a:close/>
                  <a:moveTo>
                    <a:pt x="214" y="78"/>
                  </a:moveTo>
                  <a:cubicBezTo>
                    <a:pt x="234" y="58"/>
                    <a:pt x="234" y="58"/>
                    <a:pt x="234" y="58"/>
                  </a:cubicBezTo>
                  <a:cubicBezTo>
                    <a:pt x="235" y="57"/>
                    <a:pt x="235" y="55"/>
                    <a:pt x="234" y="54"/>
                  </a:cubicBezTo>
                  <a:cubicBezTo>
                    <a:pt x="223" y="43"/>
                    <a:pt x="223" y="43"/>
                    <a:pt x="223" y="43"/>
                  </a:cubicBezTo>
                  <a:cubicBezTo>
                    <a:pt x="223" y="43"/>
                    <a:pt x="223" y="43"/>
                    <a:pt x="223" y="43"/>
                  </a:cubicBezTo>
                  <a:cubicBezTo>
                    <a:pt x="222" y="42"/>
                    <a:pt x="220" y="42"/>
                    <a:pt x="219" y="43"/>
                  </a:cubicBezTo>
                  <a:cubicBezTo>
                    <a:pt x="214" y="49"/>
                    <a:pt x="214" y="49"/>
                    <a:pt x="214" y="49"/>
                  </a:cubicBezTo>
                  <a:cubicBezTo>
                    <a:pt x="214" y="55"/>
                    <a:pt x="214" y="55"/>
                    <a:pt x="214" y="55"/>
                  </a:cubicBezTo>
                  <a:cubicBezTo>
                    <a:pt x="221" y="48"/>
                    <a:pt x="221" y="48"/>
                    <a:pt x="221" y="48"/>
                  </a:cubicBezTo>
                  <a:cubicBezTo>
                    <a:pt x="229" y="56"/>
                    <a:pt x="229" y="56"/>
                    <a:pt x="229" y="56"/>
                  </a:cubicBezTo>
                  <a:cubicBezTo>
                    <a:pt x="214" y="71"/>
                    <a:pt x="214" y="71"/>
                    <a:pt x="214" y="71"/>
                  </a:cubicBezTo>
                  <a:lnTo>
                    <a:pt x="214" y="78"/>
                  </a:lnTo>
                  <a:close/>
                  <a:moveTo>
                    <a:pt x="139" y="272"/>
                  </a:moveTo>
                  <a:cubicBezTo>
                    <a:pt x="166" y="272"/>
                    <a:pt x="192" y="263"/>
                    <a:pt x="214" y="249"/>
                  </a:cubicBezTo>
                  <a:cubicBezTo>
                    <a:pt x="214" y="254"/>
                    <a:pt x="214" y="254"/>
                    <a:pt x="214" y="254"/>
                  </a:cubicBezTo>
                  <a:cubicBezTo>
                    <a:pt x="192" y="269"/>
                    <a:pt x="166" y="277"/>
                    <a:pt x="139" y="277"/>
                  </a:cubicBezTo>
                  <a:cubicBezTo>
                    <a:pt x="139" y="277"/>
                    <a:pt x="139" y="277"/>
                    <a:pt x="139" y="277"/>
                  </a:cubicBezTo>
                  <a:cubicBezTo>
                    <a:pt x="139" y="272"/>
                    <a:pt x="139" y="272"/>
                    <a:pt x="139" y="272"/>
                  </a:cubicBezTo>
                  <a:cubicBezTo>
                    <a:pt x="139" y="272"/>
                    <a:pt x="139" y="272"/>
                    <a:pt x="139" y="272"/>
                  </a:cubicBezTo>
                  <a:close/>
                  <a:moveTo>
                    <a:pt x="214" y="28"/>
                  </a:moveTo>
                  <a:cubicBezTo>
                    <a:pt x="192" y="13"/>
                    <a:pt x="166" y="5"/>
                    <a:pt x="139" y="5"/>
                  </a:cubicBezTo>
                  <a:cubicBezTo>
                    <a:pt x="139" y="5"/>
                    <a:pt x="139" y="5"/>
                    <a:pt x="139" y="5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66" y="0"/>
                    <a:pt x="192" y="8"/>
                    <a:pt x="214" y="22"/>
                  </a:cubicBezTo>
                  <a:cubicBezTo>
                    <a:pt x="214" y="28"/>
                    <a:pt x="214" y="28"/>
                    <a:pt x="214" y="28"/>
                  </a:cubicBezTo>
                  <a:close/>
                  <a:moveTo>
                    <a:pt x="214" y="49"/>
                  </a:moveTo>
                  <a:cubicBezTo>
                    <a:pt x="214" y="55"/>
                    <a:pt x="214" y="55"/>
                    <a:pt x="214" y="55"/>
                  </a:cubicBezTo>
                  <a:cubicBezTo>
                    <a:pt x="199" y="70"/>
                    <a:pt x="199" y="70"/>
                    <a:pt x="199" y="70"/>
                  </a:cubicBezTo>
                  <a:cubicBezTo>
                    <a:pt x="207" y="78"/>
                    <a:pt x="207" y="78"/>
                    <a:pt x="207" y="78"/>
                  </a:cubicBezTo>
                  <a:cubicBezTo>
                    <a:pt x="214" y="71"/>
                    <a:pt x="214" y="71"/>
                    <a:pt x="214" y="71"/>
                  </a:cubicBezTo>
                  <a:cubicBezTo>
                    <a:pt x="214" y="78"/>
                    <a:pt x="214" y="78"/>
                    <a:pt x="214" y="78"/>
                  </a:cubicBezTo>
                  <a:cubicBezTo>
                    <a:pt x="208" y="83"/>
                    <a:pt x="208" y="83"/>
                    <a:pt x="208" y="83"/>
                  </a:cubicBezTo>
                  <a:cubicBezTo>
                    <a:pt x="207" y="84"/>
                    <a:pt x="206" y="84"/>
                    <a:pt x="205" y="83"/>
                  </a:cubicBezTo>
                  <a:cubicBezTo>
                    <a:pt x="194" y="72"/>
                    <a:pt x="194" y="72"/>
                    <a:pt x="194" y="72"/>
                  </a:cubicBezTo>
                  <a:cubicBezTo>
                    <a:pt x="193" y="71"/>
                    <a:pt x="193" y="70"/>
                    <a:pt x="194" y="69"/>
                  </a:cubicBezTo>
                  <a:cubicBezTo>
                    <a:pt x="214" y="49"/>
                    <a:pt x="214" y="49"/>
                    <a:pt x="214" y="49"/>
                  </a:cubicBezTo>
                  <a:close/>
                  <a:moveTo>
                    <a:pt x="214" y="199"/>
                  </a:moveTo>
                  <a:cubicBezTo>
                    <a:pt x="214" y="206"/>
                    <a:pt x="214" y="206"/>
                    <a:pt x="214" y="206"/>
                  </a:cubicBezTo>
                  <a:cubicBezTo>
                    <a:pt x="207" y="199"/>
                    <a:pt x="207" y="199"/>
                    <a:pt x="207" y="199"/>
                  </a:cubicBezTo>
                  <a:cubicBezTo>
                    <a:pt x="199" y="206"/>
                    <a:pt x="199" y="206"/>
                    <a:pt x="199" y="206"/>
                  </a:cubicBezTo>
                  <a:cubicBezTo>
                    <a:pt x="214" y="221"/>
                    <a:pt x="214" y="221"/>
                    <a:pt x="214" y="221"/>
                  </a:cubicBezTo>
                  <a:cubicBezTo>
                    <a:pt x="214" y="228"/>
                    <a:pt x="214" y="228"/>
                    <a:pt x="214" y="228"/>
                  </a:cubicBezTo>
                  <a:cubicBezTo>
                    <a:pt x="194" y="208"/>
                    <a:pt x="194" y="208"/>
                    <a:pt x="194" y="208"/>
                  </a:cubicBezTo>
                  <a:cubicBezTo>
                    <a:pt x="193" y="207"/>
                    <a:pt x="193" y="206"/>
                    <a:pt x="194" y="205"/>
                  </a:cubicBezTo>
                  <a:cubicBezTo>
                    <a:pt x="205" y="194"/>
                    <a:pt x="205" y="194"/>
                    <a:pt x="205" y="194"/>
                  </a:cubicBezTo>
                  <a:cubicBezTo>
                    <a:pt x="206" y="193"/>
                    <a:pt x="207" y="193"/>
                    <a:pt x="208" y="194"/>
                  </a:cubicBezTo>
                  <a:cubicBezTo>
                    <a:pt x="214" y="199"/>
                    <a:pt x="214" y="199"/>
                    <a:pt x="214" y="199"/>
                  </a:cubicBezTo>
                  <a:close/>
                  <a:moveTo>
                    <a:pt x="139" y="265"/>
                  </a:moveTo>
                  <a:cubicBezTo>
                    <a:pt x="146" y="265"/>
                    <a:pt x="146" y="265"/>
                    <a:pt x="146" y="265"/>
                  </a:cubicBezTo>
                  <a:cubicBezTo>
                    <a:pt x="148" y="265"/>
                    <a:pt x="149" y="264"/>
                    <a:pt x="149" y="263"/>
                  </a:cubicBezTo>
                  <a:cubicBezTo>
                    <a:pt x="149" y="227"/>
                    <a:pt x="149" y="227"/>
                    <a:pt x="149" y="227"/>
                  </a:cubicBezTo>
                  <a:cubicBezTo>
                    <a:pt x="149" y="225"/>
                    <a:pt x="148" y="224"/>
                    <a:pt x="146" y="224"/>
                  </a:cubicBezTo>
                  <a:cubicBezTo>
                    <a:pt x="139" y="224"/>
                    <a:pt x="139" y="224"/>
                    <a:pt x="139" y="224"/>
                  </a:cubicBezTo>
                  <a:cubicBezTo>
                    <a:pt x="139" y="229"/>
                    <a:pt x="139" y="229"/>
                    <a:pt x="139" y="229"/>
                  </a:cubicBezTo>
                  <a:cubicBezTo>
                    <a:pt x="144" y="229"/>
                    <a:pt x="144" y="229"/>
                    <a:pt x="144" y="229"/>
                  </a:cubicBezTo>
                  <a:cubicBezTo>
                    <a:pt x="144" y="260"/>
                    <a:pt x="144" y="260"/>
                    <a:pt x="144" y="260"/>
                  </a:cubicBezTo>
                  <a:cubicBezTo>
                    <a:pt x="139" y="260"/>
                    <a:pt x="139" y="260"/>
                    <a:pt x="139" y="260"/>
                  </a:cubicBezTo>
                  <a:cubicBezTo>
                    <a:pt x="139" y="265"/>
                    <a:pt x="139" y="265"/>
                    <a:pt x="139" y="265"/>
                  </a:cubicBezTo>
                  <a:close/>
                  <a:moveTo>
                    <a:pt x="139" y="153"/>
                  </a:moveTo>
                  <a:cubicBezTo>
                    <a:pt x="139" y="146"/>
                    <a:pt x="139" y="146"/>
                    <a:pt x="139" y="146"/>
                  </a:cubicBezTo>
                  <a:cubicBezTo>
                    <a:pt x="140" y="148"/>
                    <a:pt x="140" y="148"/>
                    <a:pt x="140" y="148"/>
                  </a:cubicBezTo>
                  <a:cubicBezTo>
                    <a:pt x="190" y="98"/>
                    <a:pt x="190" y="98"/>
                    <a:pt x="190" y="98"/>
                  </a:cubicBezTo>
                  <a:cubicBezTo>
                    <a:pt x="183" y="91"/>
                    <a:pt x="183" y="91"/>
                    <a:pt x="183" y="91"/>
                  </a:cubicBezTo>
                  <a:cubicBezTo>
                    <a:pt x="142" y="131"/>
                    <a:pt x="142" y="131"/>
                    <a:pt x="142" y="131"/>
                  </a:cubicBezTo>
                  <a:cubicBezTo>
                    <a:pt x="141" y="132"/>
                    <a:pt x="140" y="132"/>
                    <a:pt x="139" y="131"/>
                  </a:cubicBezTo>
                  <a:cubicBezTo>
                    <a:pt x="139" y="124"/>
                    <a:pt x="139" y="124"/>
                    <a:pt x="139" y="124"/>
                  </a:cubicBezTo>
                  <a:cubicBezTo>
                    <a:pt x="140" y="126"/>
                    <a:pt x="140" y="126"/>
                    <a:pt x="140" y="126"/>
                  </a:cubicBezTo>
                  <a:cubicBezTo>
                    <a:pt x="181" y="86"/>
                    <a:pt x="181" y="86"/>
                    <a:pt x="181" y="86"/>
                  </a:cubicBezTo>
                  <a:cubicBezTo>
                    <a:pt x="182" y="85"/>
                    <a:pt x="183" y="85"/>
                    <a:pt x="184" y="86"/>
                  </a:cubicBezTo>
                  <a:cubicBezTo>
                    <a:pt x="195" y="97"/>
                    <a:pt x="195" y="97"/>
                    <a:pt x="195" y="97"/>
                  </a:cubicBezTo>
                  <a:cubicBezTo>
                    <a:pt x="196" y="98"/>
                    <a:pt x="196" y="99"/>
                    <a:pt x="195" y="100"/>
                  </a:cubicBezTo>
                  <a:cubicBezTo>
                    <a:pt x="142" y="153"/>
                    <a:pt x="142" y="153"/>
                    <a:pt x="142" y="153"/>
                  </a:cubicBezTo>
                  <a:cubicBezTo>
                    <a:pt x="141" y="154"/>
                    <a:pt x="140" y="154"/>
                    <a:pt x="139" y="153"/>
                  </a:cubicBezTo>
                  <a:close/>
                  <a:moveTo>
                    <a:pt x="139" y="52"/>
                  </a:moveTo>
                  <a:cubicBezTo>
                    <a:pt x="146" y="52"/>
                    <a:pt x="146" y="52"/>
                    <a:pt x="146" y="52"/>
                  </a:cubicBezTo>
                  <a:cubicBezTo>
                    <a:pt x="148" y="52"/>
                    <a:pt x="149" y="51"/>
                    <a:pt x="149" y="50"/>
                  </a:cubicBezTo>
                  <a:cubicBezTo>
                    <a:pt x="149" y="14"/>
                    <a:pt x="149" y="14"/>
                    <a:pt x="149" y="14"/>
                  </a:cubicBezTo>
                  <a:cubicBezTo>
                    <a:pt x="149" y="13"/>
                    <a:pt x="148" y="12"/>
                    <a:pt x="146" y="12"/>
                  </a:cubicBezTo>
                  <a:cubicBezTo>
                    <a:pt x="139" y="12"/>
                    <a:pt x="139" y="12"/>
                    <a:pt x="139" y="12"/>
                  </a:cubicBezTo>
                  <a:cubicBezTo>
                    <a:pt x="139" y="16"/>
                    <a:pt x="139" y="16"/>
                    <a:pt x="139" y="16"/>
                  </a:cubicBezTo>
                  <a:cubicBezTo>
                    <a:pt x="144" y="16"/>
                    <a:pt x="144" y="16"/>
                    <a:pt x="144" y="16"/>
                  </a:cubicBezTo>
                  <a:cubicBezTo>
                    <a:pt x="144" y="48"/>
                    <a:pt x="144" y="48"/>
                    <a:pt x="144" y="48"/>
                  </a:cubicBezTo>
                  <a:cubicBezTo>
                    <a:pt x="139" y="48"/>
                    <a:pt x="139" y="48"/>
                    <a:pt x="139" y="48"/>
                  </a:cubicBezTo>
                  <a:lnTo>
                    <a:pt x="139" y="52"/>
                  </a:lnTo>
                  <a:close/>
                  <a:moveTo>
                    <a:pt x="139" y="5"/>
                  </a:moveTo>
                  <a:cubicBezTo>
                    <a:pt x="111" y="5"/>
                    <a:pt x="85" y="13"/>
                    <a:pt x="63" y="28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85" y="8"/>
                    <a:pt x="111" y="0"/>
                    <a:pt x="139" y="0"/>
                  </a:cubicBezTo>
                  <a:cubicBezTo>
                    <a:pt x="139" y="5"/>
                    <a:pt x="139" y="5"/>
                    <a:pt x="139" y="5"/>
                  </a:cubicBezTo>
                  <a:close/>
                  <a:moveTo>
                    <a:pt x="63" y="249"/>
                  </a:moveTo>
                  <a:cubicBezTo>
                    <a:pt x="85" y="263"/>
                    <a:pt x="111" y="272"/>
                    <a:pt x="139" y="272"/>
                  </a:cubicBezTo>
                  <a:cubicBezTo>
                    <a:pt x="139" y="277"/>
                    <a:pt x="139" y="277"/>
                    <a:pt x="139" y="277"/>
                  </a:cubicBezTo>
                  <a:cubicBezTo>
                    <a:pt x="111" y="277"/>
                    <a:pt x="85" y="269"/>
                    <a:pt x="63" y="254"/>
                  </a:cubicBezTo>
                  <a:cubicBezTo>
                    <a:pt x="63" y="249"/>
                    <a:pt x="63" y="249"/>
                    <a:pt x="63" y="249"/>
                  </a:cubicBezTo>
                  <a:close/>
                  <a:moveTo>
                    <a:pt x="139" y="12"/>
                  </a:moveTo>
                  <a:cubicBezTo>
                    <a:pt x="131" y="12"/>
                    <a:pt x="131" y="12"/>
                    <a:pt x="131" y="12"/>
                  </a:cubicBezTo>
                  <a:cubicBezTo>
                    <a:pt x="129" y="12"/>
                    <a:pt x="128" y="13"/>
                    <a:pt x="128" y="14"/>
                  </a:cubicBezTo>
                  <a:cubicBezTo>
                    <a:pt x="128" y="50"/>
                    <a:pt x="128" y="50"/>
                    <a:pt x="128" y="50"/>
                  </a:cubicBezTo>
                  <a:cubicBezTo>
                    <a:pt x="128" y="51"/>
                    <a:pt x="129" y="52"/>
                    <a:pt x="131" y="52"/>
                  </a:cubicBezTo>
                  <a:cubicBezTo>
                    <a:pt x="139" y="52"/>
                    <a:pt x="139" y="52"/>
                    <a:pt x="139" y="52"/>
                  </a:cubicBezTo>
                  <a:cubicBezTo>
                    <a:pt x="139" y="48"/>
                    <a:pt x="139" y="48"/>
                    <a:pt x="139" y="48"/>
                  </a:cubicBezTo>
                  <a:cubicBezTo>
                    <a:pt x="133" y="48"/>
                    <a:pt x="133" y="48"/>
                    <a:pt x="133" y="48"/>
                  </a:cubicBezTo>
                  <a:cubicBezTo>
                    <a:pt x="133" y="16"/>
                    <a:pt x="133" y="16"/>
                    <a:pt x="133" y="16"/>
                  </a:cubicBezTo>
                  <a:cubicBezTo>
                    <a:pt x="139" y="16"/>
                    <a:pt x="139" y="16"/>
                    <a:pt x="139" y="16"/>
                  </a:cubicBezTo>
                  <a:cubicBezTo>
                    <a:pt x="139" y="12"/>
                    <a:pt x="139" y="12"/>
                    <a:pt x="139" y="12"/>
                  </a:cubicBezTo>
                  <a:close/>
                  <a:moveTo>
                    <a:pt x="139" y="124"/>
                  </a:moveTo>
                  <a:cubicBezTo>
                    <a:pt x="139" y="131"/>
                    <a:pt x="139" y="131"/>
                    <a:pt x="139" y="131"/>
                  </a:cubicBezTo>
                  <a:cubicBezTo>
                    <a:pt x="138" y="131"/>
                    <a:pt x="138" y="131"/>
                    <a:pt x="138" y="131"/>
                  </a:cubicBezTo>
                  <a:cubicBezTo>
                    <a:pt x="117" y="110"/>
                    <a:pt x="117" y="110"/>
                    <a:pt x="117" y="110"/>
                  </a:cubicBezTo>
                  <a:cubicBezTo>
                    <a:pt x="109" y="118"/>
                    <a:pt x="109" y="118"/>
                    <a:pt x="109" y="118"/>
                  </a:cubicBezTo>
                  <a:cubicBezTo>
                    <a:pt x="139" y="146"/>
                    <a:pt x="139" y="146"/>
                    <a:pt x="139" y="146"/>
                  </a:cubicBezTo>
                  <a:cubicBezTo>
                    <a:pt x="139" y="153"/>
                    <a:pt x="139" y="153"/>
                    <a:pt x="139" y="153"/>
                  </a:cubicBezTo>
                  <a:cubicBezTo>
                    <a:pt x="139" y="153"/>
                    <a:pt x="139" y="153"/>
                    <a:pt x="139" y="153"/>
                  </a:cubicBezTo>
                  <a:cubicBezTo>
                    <a:pt x="104" y="120"/>
                    <a:pt x="104" y="120"/>
                    <a:pt x="104" y="120"/>
                  </a:cubicBezTo>
                  <a:cubicBezTo>
                    <a:pt x="103" y="119"/>
                    <a:pt x="103" y="117"/>
                    <a:pt x="104" y="116"/>
                  </a:cubicBezTo>
                  <a:cubicBezTo>
                    <a:pt x="104" y="116"/>
                    <a:pt x="104" y="116"/>
                    <a:pt x="104" y="116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6" y="104"/>
                    <a:pt x="117" y="104"/>
                    <a:pt x="118" y="105"/>
                  </a:cubicBezTo>
                  <a:cubicBezTo>
                    <a:pt x="118" y="105"/>
                    <a:pt x="118" y="105"/>
                    <a:pt x="118" y="105"/>
                  </a:cubicBezTo>
                  <a:cubicBezTo>
                    <a:pt x="139" y="124"/>
                    <a:pt x="139" y="124"/>
                    <a:pt x="139" y="124"/>
                  </a:cubicBezTo>
                  <a:close/>
                  <a:moveTo>
                    <a:pt x="139" y="224"/>
                  </a:moveTo>
                  <a:cubicBezTo>
                    <a:pt x="131" y="224"/>
                    <a:pt x="131" y="224"/>
                    <a:pt x="131" y="224"/>
                  </a:cubicBezTo>
                  <a:cubicBezTo>
                    <a:pt x="129" y="224"/>
                    <a:pt x="128" y="225"/>
                    <a:pt x="128" y="227"/>
                  </a:cubicBezTo>
                  <a:cubicBezTo>
                    <a:pt x="128" y="263"/>
                    <a:pt x="128" y="263"/>
                    <a:pt x="128" y="263"/>
                  </a:cubicBezTo>
                  <a:cubicBezTo>
                    <a:pt x="128" y="264"/>
                    <a:pt x="129" y="265"/>
                    <a:pt x="131" y="265"/>
                  </a:cubicBezTo>
                  <a:cubicBezTo>
                    <a:pt x="139" y="265"/>
                    <a:pt x="139" y="265"/>
                    <a:pt x="139" y="265"/>
                  </a:cubicBezTo>
                  <a:cubicBezTo>
                    <a:pt x="139" y="260"/>
                    <a:pt x="139" y="260"/>
                    <a:pt x="139" y="260"/>
                  </a:cubicBezTo>
                  <a:cubicBezTo>
                    <a:pt x="133" y="260"/>
                    <a:pt x="133" y="260"/>
                    <a:pt x="133" y="260"/>
                  </a:cubicBezTo>
                  <a:cubicBezTo>
                    <a:pt x="133" y="229"/>
                    <a:pt x="133" y="229"/>
                    <a:pt x="133" y="229"/>
                  </a:cubicBezTo>
                  <a:cubicBezTo>
                    <a:pt x="139" y="229"/>
                    <a:pt x="139" y="229"/>
                    <a:pt x="139" y="229"/>
                  </a:cubicBezTo>
                  <a:cubicBezTo>
                    <a:pt x="139" y="224"/>
                    <a:pt x="139" y="224"/>
                    <a:pt x="139" y="224"/>
                  </a:cubicBezTo>
                  <a:close/>
                  <a:moveTo>
                    <a:pt x="63" y="228"/>
                  </a:moveTo>
                  <a:cubicBezTo>
                    <a:pt x="63" y="221"/>
                    <a:pt x="63" y="221"/>
                    <a:pt x="63" y="221"/>
                  </a:cubicBezTo>
                  <a:cubicBezTo>
                    <a:pt x="78" y="206"/>
                    <a:pt x="78" y="206"/>
                    <a:pt x="78" y="206"/>
                  </a:cubicBezTo>
                  <a:cubicBezTo>
                    <a:pt x="71" y="199"/>
                    <a:pt x="71" y="199"/>
                    <a:pt x="71" y="199"/>
                  </a:cubicBezTo>
                  <a:cubicBezTo>
                    <a:pt x="63" y="206"/>
                    <a:pt x="63" y="206"/>
                    <a:pt x="63" y="206"/>
                  </a:cubicBezTo>
                  <a:cubicBezTo>
                    <a:pt x="63" y="199"/>
                    <a:pt x="63" y="199"/>
                    <a:pt x="63" y="199"/>
                  </a:cubicBezTo>
                  <a:cubicBezTo>
                    <a:pt x="69" y="194"/>
                    <a:pt x="69" y="194"/>
                    <a:pt x="69" y="194"/>
                  </a:cubicBezTo>
                  <a:cubicBezTo>
                    <a:pt x="70" y="193"/>
                    <a:pt x="71" y="193"/>
                    <a:pt x="72" y="194"/>
                  </a:cubicBezTo>
                  <a:cubicBezTo>
                    <a:pt x="72" y="194"/>
                    <a:pt x="72" y="194"/>
                    <a:pt x="72" y="194"/>
                  </a:cubicBezTo>
                  <a:cubicBezTo>
                    <a:pt x="83" y="205"/>
                    <a:pt x="83" y="205"/>
                    <a:pt x="83" y="205"/>
                  </a:cubicBezTo>
                  <a:cubicBezTo>
                    <a:pt x="84" y="206"/>
                    <a:pt x="84" y="207"/>
                    <a:pt x="83" y="208"/>
                  </a:cubicBezTo>
                  <a:cubicBezTo>
                    <a:pt x="83" y="208"/>
                    <a:pt x="83" y="208"/>
                    <a:pt x="83" y="208"/>
                  </a:cubicBezTo>
                  <a:cubicBezTo>
                    <a:pt x="63" y="228"/>
                    <a:pt x="63" y="228"/>
                    <a:pt x="63" y="228"/>
                  </a:cubicBezTo>
                  <a:close/>
                  <a:moveTo>
                    <a:pt x="63" y="78"/>
                  </a:moveTo>
                  <a:cubicBezTo>
                    <a:pt x="63" y="71"/>
                    <a:pt x="63" y="71"/>
                    <a:pt x="63" y="71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63" y="55"/>
                    <a:pt x="63" y="55"/>
                    <a:pt x="63" y="55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83" y="69"/>
                    <a:pt x="83" y="69"/>
                    <a:pt x="83" y="69"/>
                  </a:cubicBezTo>
                  <a:cubicBezTo>
                    <a:pt x="84" y="70"/>
                    <a:pt x="84" y="71"/>
                    <a:pt x="83" y="72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1" y="84"/>
                    <a:pt x="70" y="84"/>
                    <a:pt x="69" y="83"/>
                  </a:cubicBezTo>
                  <a:lnTo>
                    <a:pt x="63" y="78"/>
                  </a:lnTo>
                  <a:close/>
                  <a:moveTo>
                    <a:pt x="63" y="28"/>
                  </a:moveTo>
                  <a:cubicBezTo>
                    <a:pt x="56" y="33"/>
                    <a:pt x="50" y="38"/>
                    <a:pt x="44" y="44"/>
                  </a:cubicBezTo>
                  <a:cubicBezTo>
                    <a:pt x="40" y="48"/>
                    <a:pt x="36" y="53"/>
                    <a:pt x="32" y="58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47"/>
                    <a:pt x="38" y="44"/>
                    <a:pt x="41" y="41"/>
                  </a:cubicBezTo>
                  <a:cubicBezTo>
                    <a:pt x="48" y="34"/>
                    <a:pt x="55" y="28"/>
                    <a:pt x="63" y="22"/>
                  </a:cubicBezTo>
                  <a:cubicBezTo>
                    <a:pt x="63" y="28"/>
                    <a:pt x="63" y="28"/>
                    <a:pt x="63" y="28"/>
                  </a:cubicBezTo>
                  <a:close/>
                  <a:moveTo>
                    <a:pt x="32" y="219"/>
                  </a:moveTo>
                  <a:cubicBezTo>
                    <a:pt x="36" y="224"/>
                    <a:pt x="40" y="228"/>
                    <a:pt x="44" y="233"/>
                  </a:cubicBezTo>
                  <a:cubicBezTo>
                    <a:pt x="50" y="239"/>
                    <a:pt x="56" y="244"/>
                    <a:pt x="63" y="249"/>
                  </a:cubicBezTo>
                  <a:cubicBezTo>
                    <a:pt x="63" y="254"/>
                    <a:pt x="63" y="254"/>
                    <a:pt x="63" y="254"/>
                  </a:cubicBezTo>
                  <a:cubicBezTo>
                    <a:pt x="55" y="249"/>
                    <a:pt x="48" y="243"/>
                    <a:pt x="41" y="236"/>
                  </a:cubicBezTo>
                  <a:cubicBezTo>
                    <a:pt x="38" y="233"/>
                    <a:pt x="35" y="230"/>
                    <a:pt x="32" y="227"/>
                  </a:cubicBezTo>
                  <a:cubicBezTo>
                    <a:pt x="32" y="219"/>
                    <a:pt x="32" y="219"/>
                    <a:pt x="32" y="219"/>
                  </a:cubicBezTo>
                  <a:close/>
                  <a:moveTo>
                    <a:pt x="63" y="49"/>
                  </a:moveTo>
                  <a:cubicBezTo>
                    <a:pt x="58" y="43"/>
                    <a:pt x="58" y="43"/>
                    <a:pt x="58" y="43"/>
                  </a:cubicBezTo>
                  <a:cubicBezTo>
                    <a:pt x="58" y="43"/>
                    <a:pt x="58" y="43"/>
                    <a:pt x="58" y="43"/>
                  </a:cubicBezTo>
                  <a:cubicBezTo>
                    <a:pt x="57" y="42"/>
                    <a:pt x="55" y="42"/>
                    <a:pt x="54" y="43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2" y="55"/>
                    <a:pt x="42" y="57"/>
                    <a:pt x="43" y="58"/>
                  </a:cubicBezTo>
                  <a:cubicBezTo>
                    <a:pt x="63" y="78"/>
                    <a:pt x="63" y="78"/>
                    <a:pt x="63" y="78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48" y="56"/>
                    <a:pt x="48" y="56"/>
                    <a:pt x="48" y="56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63" y="55"/>
                    <a:pt x="63" y="55"/>
                    <a:pt x="63" y="55"/>
                  </a:cubicBezTo>
                  <a:cubicBezTo>
                    <a:pt x="63" y="49"/>
                    <a:pt x="63" y="49"/>
                    <a:pt x="63" y="49"/>
                  </a:cubicBezTo>
                  <a:close/>
                  <a:moveTo>
                    <a:pt x="63" y="199"/>
                  </a:moveTo>
                  <a:cubicBezTo>
                    <a:pt x="43" y="219"/>
                    <a:pt x="43" y="219"/>
                    <a:pt x="43" y="219"/>
                  </a:cubicBezTo>
                  <a:cubicBezTo>
                    <a:pt x="43" y="219"/>
                    <a:pt x="43" y="219"/>
                    <a:pt x="43" y="219"/>
                  </a:cubicBezTo>
                  <a:cubicBezTo>
                    <a:pt x="42" y="220"/>
                    <a:pt x="42" y="222"/>
                    <a:pt x="43" y="222"/>
                  </a:cubicBezTo>
                  <a:cubicBezTo>
                    <a:pt x="54" y="234"/>
                    <a:pt x="54" y="234"/>
                    <a:pt x="54" y="234"/>
                  </a:cubicBezTo>
                  <a:cubicBezTo>
                    <a:pt x="55" y="235"/>
                    <a:pt x="57" y="235"/>
                    <a:pt x="58" y="234"/>
                  </a:cubicBezTo>
                  <a:cubicBezTo>
                    <a:pt x="63" y="228"/>
                    <a:pt x="63" y="228"/>
                    <a:pt x="63" y="228"/>
                  </a:cubicBezTo>
                  <a:cubicBezTo>
                    <a:pt x="63" y="221"/>
                    <a:pt x="63" y="221"/>
                    <a:pt x="63" y="221"/>
                  </a:cubicBezTo>
                  <a:cubicBezTo>
                    <a:pt x="56" y="228"/>
                    <a:pt x="56" y="228"/>
                    <a:pt x="56" y="228"/>
                  </a:cubicBezTo>
                  <a:cubicBezTo>
                    <a:pt x="48" y="221"/>
                    <a:pt x="48" y="221"/>
                    <a:pt x="48" y="221"/>
                  </a:cubicBezTo>
                  <a:cubicBezTo>
                    <a:pt x="63" y="206"/>
                    <a:pt x="63" y="206"/>
                    <a:pt x="63" y="206"/>
                  </a:cubicBezTo>
                  <a:cubicBezTo>
                    <a:pt x="63" y="199"/>
                    <a:pt x="63" y="199"/>
                    <a:pt x="63" y="199"/>
                  </a:cubicBezTo>
                  <a:close/>
                  <a:moveTo>
                    <a:pt x="32" y="149"/>
                  </a:moveTo>
                  <a:cubicBezTo>
                    <a:pt x="32" y="144"/>
                    <a:pt x="32" y="144"/>
                    <a:pt x="32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48" y="133"/>
                    <a:pt x="48" y="133"/>
                    <a:pt x="48" y="133"/>
                  </a:cubicBezTo>
                  <a:cubicBezTo>
                    <a:pt x="32" y="133"/>
                    <a:pt x="32" y="133"/>
                    <a:pt x="32" y="133"/>
                  </a:cubicBezTo>
                  <a:cubicBezTo>
                    <a:pt x="32" y="128"/>
                    <a:pt x="32" y="128"/>
                    <a:pt x="32" y="128"/>
                  </a:cubicBezTo>
                  <a:cubicBezTo>
                    <a:pt x="50" y="128"/>
                    <a:pt x="50" y="128"/>
                    <a:pt x="50" y="128"/>
                  </a:cubicBezTo>
                  <a:cubicBezTo>
                    <a:pt x="52" y="128"/>
                    <a:pt x="53" y="129"/>
                    <a:pt x="53" y="131"/>
                  </a:cubicBezTo>
                  <a:cubicBezTo>
                    <a:pt x="53" y="146"/>
                    <a:pt x="53" y="146"/>
                    <a:pt x="53" y="146"/>
                  </a:cubicBezTo>
                  <a:cubicBezTo>
                    <a:pt x="53" y="148"/>
                    <a:pt x="52" y="149"/>
                    <a:pt x="50" y="149"/>
                  </a:cubicBezTo>
                  <a:lnTo>
                    <a:pt x="32" y="149"/>
                  </a:lnTo>
                  <a:close/>
                  <a:moveTo>
                    <a:pt x="32" y="58"/>
                  </a:moveTo>
                  <a:cubicBezTo>
                    <a:pt x="15" y="80"/>
                    <a:pt x="5" y="108"/>
                    <a:pt x="5" y="138"/>
                  </a:cubicBezTo>
                  <a:cubicBezTo>
                    <a:pt x="5" y="169"/>
                    <a:pt x="15" y="197"/>
                    <a:pt x="32" y="219"/>
                  </a:cubicBezTo>
                  <a:cubicBezTo>
                    <a:pt x="32" y="227"/>
                    <a:pt x="32" y="227"/>
                    <a:pt x="32" y="227"/>
                  </a:cubicBezTo>
                  <a:cubicBezTo>
                    <a:pt x="12" y="203"/>
                    <a:pt x="0" y="172"/>
                    <a:pt x="0" y="138"/>
                  </a:cubicBezTo>
                  <a:cubicBezTo>
                    <a:pt x="0" y="105"/>
                    <a:pt x="12" y="74"/>
                    <a:pt x="32" y="50"/>
                  </a:cubicBezTo>
                  <a:cubicBezTo>
                    <a:pt x="32" y="58"/>
                    <a:pt x="32" y="58"/>
                    <a:pt x="32" y="58"/>
                  </a:cubicBezTo>
                  <a:close/>
                  <a:moveTo>
                    <a:pt x="32" y="128"/>
                  </a:moveTo>
                  <a:cubicBezTo>
                    <a:pt x="14" y="128"/>
                    <a:pt x="14" y="128"/>
                    <a:pt x="14" y="128"/>
                  </a:cubicBezTo>
                  <a:cubicBezTo>
                    <a:pt x="13" y="128"/>
                    <a:pt x="12" y="129"/>
                    <a:pt x="12" y="131"/>
                  </a:cubicBezTo>
                  <a:cubicBezTo>
                    <a:pt x="12" y="146"/>
                    <a:pt x="12" y="146"/>
                    <a:pt x="12" y="146"/>
                  </a:cubicBezTo>
                  <a:cubicBezTo>
                    <a:pt x="12" y="148"/>
                    <a:pt x="13" y="149"/>
                    <a:pt x="14" y="149"/>
                  </a:cubicBezTo>
                  <a:cubicBezTo>
                    <a:pt x="32" y="149"/>
                    <a:pt x="32" y="149"/>
                    <a:pt x="32" y="149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17" y="144"/>
                    <a:pt x="17" y="144"/>
                    <a:pt x="17" y="144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32" y="133"/>
                    <a:pt x="32" y="133"/>
                    <a:pt x="32" y="133"/>
                  </a:cubicBezTo>
                  <a:lnTo>
                    <a:pt x="32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defTabSz="914400">
                <a:defRPr/>
              </a:pPr>
              <a:endParaRPr lang="id-ID" sz="1350"/>
            </a:p>
          </p:txBody>
        </p:sp>
        <p:sp>
          <p:nvSpPr>
            <p:cNvPr id="609" name="Freeform 66"/>
            <p:cNvSpPr>
              <a:spLocks noEditPoints="1"/>
            </p:cNvSpPr>
            <p:nvPr/>
          </p:nvSpPr>
          <p:spPr bwMode="auto">
            <a:xfrm>
              <a:off x="181186" y="622623"/>
              <a:ext cx="138087" cy="279412"/>
            </a:xfrm>
            <a:custGeom>
              <a:avLst/>
              <a:gdLst>
                <a:gd name="T0" fmla="*/ 62 w 75"/>
                <a:gd name="T1" fmla="*/ 137 h 152"/>
                <a:gd name="T2" fmla="*/ 71 w 75"/>
                <a:gd name="T3" fmla="*/ 34 h 152"/>
                <a:gd name="T4" fmla="*/ 62 w 75"/>
                <a:gd name="T5" fmla="*/ 10 h 152"/>
                <a:gd name="T6" fmla="*/ 75 w 75"/>
                <a:gd name="T7" fmla="*/ 33 h 152"/>
                <a:gd name="T8" fmla="*/ 75 w 75"/>
                <a:gd name="T9" fmla="*/ 146 h 152"/>
                <a:gd name="T10" fmla="*/ 70 w 75"/>
                <a:gd name="T11" fmla="*/ 148 h 152"/>
                <a:gd name="T12" fmla="*/ 65 w 75"/>
                <a:gd name="T13" fmla="*/ 70 h 152"/>
                <a:gd name="T14" fmla="*/ 65 w 75"/>
                <a:gd name="T15" fmla="*/ 70 h 152"/>
                <a:gd name="T16" fmla="*/ 63 w 75"/>
                <a:gd name="T17" fmla="*/ 64 h 152"/>
                <a:gd name="T18" fmla="*/ 63 w 75"/>
                <a:gd name="T19" fmla="*/ 52 h 152"/>
                <a:gd name="T20" fmla="*/ 65 w 75"/>
                <a:gd name="T21" fmla="*/ 47 h 152"/>
                <a:gd name="T22" fmla="*/ 62 w 75"/>
                <a:gd name="T23" fmla="*/ 53 h 152"/>
                <a:gd name="T24" fmla="*/ 65 w 75"/>
                <a:gd name="T25" fmla="*/ 30 h 152"/>
                <a:gd name="T26" fmla="*/ 63 w 75"/>
                <a:gd name="T27" fmla="*/ 24 h 152"/>
                <a:gd name="T28" fmla="*/ 65 w 75"/>
                <a:gd name="T29" fmla="*/ 70 h 152"/>
                <a:gd name="T30" fmla="*/ 60 w 75"/>
                <a:gd name="T31" fmla="*/ 130 h 152"/>
                <a:gd name="T32" fmla="*/ 59 w 75"/>
                <a:gd name="T33" fmla="*/ 3 h 152"/>
                <a:gd name="T34" fmla="*/ 59 w 75"/>
                <a:gd name="T35" fmla="*/ 8 h 152"/>
                <a:gd name="T36" fmla="*/ 61 w 75"/>
                <a:gd name="T37" fmla="*/ 33 h 152"/>
                <a:gd name="T38" fmla="*/ 62 w 75"/>
                <a:gd name="T39" fmla="*/ 24 h 152"/>
                <a:gd name="T40" fmla="*/ 60 w 75"/>
                <a:gd name="T41" fmla="*/ 53 h 152"/>
                <a:gd name="T42" fmla="*/ 62 w 75"/>
                <a:gd name="T43" fmla="*/ 44 h 152"/>
                <a:gd name="T44" fmla="*/ 59 w 75"/>
                <a:gd name="T45" fmla="*/ 72 h 152"/>
                <a:gd name="T46" fmla="*/ 62 w 75"/>
                <a:gd name="T47" fmla="*/ 64 h 152"/>
                <a:gd name="T48" fmla="*/ 61 w 75"/>
                <a:gd name="T49" fmla="*/ 73 h 152"/>
                <a:gd name="T50" fmla="*/ 59 w 75"/>
                <a:gd name="T51" fmla="*/ 135 h 152"/>
                <a:gd name="T52" fmla="*/ 38 w 75"/>
                <a:gd name="T53" fmla="*/ 132 h 152"/>
                <a:gd name="T54" fmla="*/ 59 w 75"/>
                <a:gd name="T55" fmla="*/ 135 h 152"/>
                <a:gd name="T56" fmla="*/ 59 w 75"/>
                <a:gd name="T57" fmla="*/ 8 h 152"/>
                <a:gd name="T58" fmla="*/ 38 w 75"/>
                <a:gd name="T59" fmla="*/ 0 h 152"/>
                <a:gd name="T60" fmla="*/ 59 w 75"/>
                <a:gd name="T61" fmla="*/ 32 h 152"/>
                <a:gd name="T62" fmla="*/ 38 w 75"/>
                <a:gd name="T63" fmla="*/ 29 h 152"/>
                <a:gd name="T64" fmla="*/ 52 w 75"/>
                <a:gd name="T65" fmla="*/ 21 h 152"/>
                <a:gd name="T66" fmla="*/ 59 w 75"/>
                <a:gd name="T67" fmla="*/ 52 h 152"/>
                <a:gd name="T68" fmla="*/ 55 w 75"/>
                <a:gd name="T69" fmla="*/ 51 h 152"/>
                <a:gd name="T70" fmla="*/ 38 w 75"/>
                <a:gd name="T71" fmla="*/ 40 h 152"/>
                <a:gd name="T72" fmla="*/ 59 w 75"/>
                <a:gd name="T73" fmla="*/ 63 h 152"/>
                <a:gd name="T74" fmla="*/ 59 w 75"/>
                <a:gd name="T75" fmla="*/ 72 h 152"/>
                <a:gd name="T76" fmla="*/ 55 w 75"/>
                <a:gd name="T77" fmla="*/ 70 h 152"/>
                <a:gd name="T78" fmla="*/ 38 w 75"/>
                <a:gd name="T79" fmla="*/ 60 h 152"/>
                <a:gd name="T80" fmla="*/ 38 w 75"/>
                <a:gd name="T81" fmla="*/ 132 h 152"/>
                <a:gd name="T82" fmla="*/ 6 w 75"/>
                <a:gd name="T83" fmla="*/ 148 h 152"/>
                <a:gd name="T84" fmla="*/ 3 w 75"/>
                <a:gd name="T85" fmla="*/ 152 h 152"/>
                <a:gd name="T86" fmla="*/ 0 w 75"/>
                <a:gd name="T87" fmla="*/ 34 h 152"/>
                <a:gd name="T88" fmla="*/ 38 w 75"/>
                <a:gd name="T89" fmla="*/ 0 h 152"/>
                <a:gd name="T90" fmla="*/ 5 w 75"/>
                <a:gd name="T91" fmla="*/ 33 h 152"/>
                <a:gd name="T92" fmla="*/ 15 w 75"/>
                <a:gd name="T93" fmla="*/ 130 h 152"/>
                <a:gd name="T94" fmla="*/ 24 w 75"/>
                <a:gd name="T95" fmla="*/ 21 h 152"/>
                <a:gd name="T96" fmla="*/ 11 w 75"/>
                <a:gd name="T97" fmla="*/ 30 h 152"/>
                <a:gd name="T98" fmla="*/ 19 w 75"/>
                <a:gd name="T99" fmla="*/ 31 h 152"/>
                <a:gd name="T100" fmla="*/ 38 w 75"/>
                <a:gd name="T101" fmla="*/ 20 h 152"/>
                <a:gd name="T102" fmla="*/ 13 w 75"/>
                <a:gd name="T103" fmla="*/ 44 h 152"/>
                <a:gd name="T104" fmla="*/ 13 w 75"/>
                <a:gd name="T105" fmla="*/ 52 h 152"/>
                <a:gd name="T106" fmla="*/ 19 w 75"/>
                <a:gd name="T107" fmla="*/ 51 h 152"/>
                <a:gd name="T108" fmla="*/ 38 w 75"/>
                <a:gd name="T109" fmla="*/ 40 h 152"/>
                <a:gd name="T110" fmla="*/ 10 w 75"/>
                <a:gd name="T111" fmla="*/ 67 h 152"/>
                <a:gd name="T112" fmla="*/ 13 w 75"/>
                <a:gd name="T113" fmla="*/ 72 h 152"/>
                <a:gd name="T114" fmla="*/ 21 w 75"/>
                <a:gd name="T115" fmla="*/ 7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5" h="152">
                  <a:moveTo>
                    <a:pt x="70" y="148"/>
                  </a:moveTo>
                  <a:cubicBezTo>
                    <a:pt x="70" y="147"/>
                    <a:pt x="70" y="147"/>
                    <a:pt x="70" y="147"/>
                  </a:cubicBezTo>
                  <a:cubicBezTo>
                    <a:pt x="70" y="147"/>
                    <a:pt x="70" y="147"/>
                    <a:pt x="70" y="147"/>
                  </a:cubicBezTo>
                  <a:cubicBezTo>
                    <a:pt x="68" y="142"/>
                    <a:pt x="66" y="139"/>
                    <a:pt x="62" y="137"/>
                  </a:cubicBezTo>
                  <a:cubicBezTo>
                    <a:pt x="62" y="131"/>
                    <a:pt x="62" y="131"/>
                    <a:pt x="62" y="131"/>
                  </a:cubicBezTo>
                  <a:cubicBezTo>
                    <a:pt x="66" y="133"/>
                    <a:pt x="68" y="135"/>
                    <a:pt x="71" y="138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71" y="29"/>
                    <a:pt x="71" y="22"/>
                    <a:pt x="69" y="19"/>
                  </a:cubicBezTo>
                  <a:cubicBezTo>
                    <a:pt x="68" y="15"/>
                    <a:pt x="66" y="12"/>
                    <a:pt x="62" y="10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68" y="7"/>
                    <a:pt x="72" y="11"/>
                    <a:pt x="74" y="17"/>
                  </a:cubicBezTo>
                  <a:cubicBezTo>
                    <a:pt x="75" y="21"/>
                    <a:pt x="75" y="28"/>
                    <a:pt x="75" y="33"/>
                  </a:cubicBezTo>
                  <a:cubicBezTo>
                    <a:pt x="75" y="33"/>
                    <a:pt x="75" y="33"/>
                    <a:pt x="75" y="33"/>
                  </a:cubicBezTo>
                  <a:cubicBezTo>
                    <a:pt x="75" y="34"/>
                    <a:pt x="75" y="34"/>
                    <a:pt x="75" y="34"/>
                  </a:cubicBezTo>
                  <a:cubicBezTo>
                    <a:pt x="75" y="34"/>
                    <a:pt x="75" y="34"/>
                    <a:pt x="75" y="34"/>
                  </a:cubicBezTo>
                  <a:cubicBezTo>
                    <a:pt x="75" y="78"/>
                    <a:pt x="75" y="128"/>
                    <a:pt x="75" y="146"/>
                  </a:cubicBezTo>
                  <a:cubicBezTo>
                    <a:pt x="75" y="146"/>
                    <a:pt x="75" y="146"/>
                    <a:pt x="75" y="146"/>
                  </a:cubicBezTo>
                  <a:cubicBezTo>
                    <a:pt x="75" y="147"/>
                    <a:pt x="75" y="147"/>
                    <a:pt x="75" y="147"/>
                  </a:cubicBezTo>
                  <a:cubicBezTo>
                    <a:pt x="75" y="150"/>
                    <a:pt x="75" y="151"/>
                    <a:pt x="73" y="151"/>
                  </a:cubicBezTo>
                  <a:cubicBezTo>
                    <a:pt x="73" y="151"/>
                    <a:pt x="73" y="152"/>
                    <a:pt x="73" y="152"/>
                  </a:cubicBezTo>
                  <a:cubicBezTo>
                    <a:pt x="71" y="152"/>
                    <a:pt x="71" y="151"/>
                    <a:pt x="70" y="148"/>
                  </a:cubicBezTo>
                  <a:cubicBezTo>
                    <a:pt x="70" y="148"/>
                    <a:pt x="70" y="148"/>
                    <a:pt x="70" y="148"/>
                  </a:cubicBezTo>
                  <a:close/>
                  <a:moveTo>
                    <a:pt x="62" y="72"/>
                  </a:moveTo>
                  <a:cubicBezTo>
                    <a:pt x="63" y="72"/>
                    <a:pt x="63" y="72"/>
                    <a:pt x="63" y="72"/>
                  </a:cubicBezTo>
                  <a:cubicBezTo>
                    <a:pt x="64" y="72"/>
                    <a:pt x="65" y="71"/>
                    <a:pt x="65" y="70"/>
                  </a:cubicBezTo>
                  <a:cubicBezTo>
                    <a:pt x="62" y="71"/>
                    <a:pt x="62" y="71"/>
                    <a:pt x="62" y="71"/>
                  </a:cubicBezTo>
                  <a:cubicBezTo>
                    <a:pt x="62" y="72"/>
                    <a:pt x="62" y="72"/>
                    <a:pt x="62" y="72"/>
                  </a:cubicBezTo>
                  <a:close/>
                  <a:moveTo>
                    <a:pt x="62" y="71"/>
                  </a:moveTo>
                  <a:cubicBezTo>
                    <a:pt x="65" y="70"/>
                    <a:pt x="65" y="70"/>
                    <a:pt x="65" y="70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6" y="69"/>
                    <a:pt x="66" y="68"/>
                    <a:pt x="65" y="67"/>
                  </a:cubicBezTo>
                  <a:cubicBezTo>
                    <a:pt x="65" y="66"/>
                    <a:pt x="64" y="65"/>
                    <a:pt x="63" y="64"/>
                  </a:cubicBezTo>
                  <a:cubicBezTo>
                    <a:pt x="63" y="64"/>
                    <a:pt x="63" y="64"/>
                    <a:pt x="63" y="64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62" y="71"/>
                    <a:pt x="62" y="71"/>
                    <a:pt x="62" y="71"/>
                  </a:cubicBezTo>
                  <a:close/>
                  <a:moveTo>
                    <a:pt x="62" y="53"/>
                  </a:moveTo>
                  <a:cubicBezTo>
                    <a:pt x="63" y="52"/>
                    <a:pt x="63" y="52"/>
                    <a:pt x="63" y="52"/>
                  </a:cubicBezTo>
                  <a:cubicBezTo>
                    <a:pt x="64" y="52"/>
                    <a:pt x="65" y="51"/>
                    <a:pt x="65" y="50"/>
                  </a:cubicBezTo>
                  <a:cubicBezTo>
                    <a:pt x="65" y="50"/>
                    <a:pt x="65" y="50"/>
                    <a:pt x="65" y="50"/>
                  </a:cubicBezTo>
                  <a:cubicBezTo>
                    <a:pt x="65" y="50"/>
                    <a:pt x="65" y="50"/>
                    <a:pt x="65" y="50"/>
                  </a:cubicBezTo>
                  <a:cubicBezTo>
                    <a:pt x="66" y="49"/>
                    <a:pt x="66" y="48"/>
                    <a:pt x="65" y="47"/>
                  </a:cubicBezTo>
                  <a:cubicBezTo>
                    <a:pt x="65" y="46"/>
                    <a:pt x="64" y="45"/>
                    <a:pt x="63" y="44"/>
                  </a:cubicBezTo>
                  <a:cubicBezTo>
                    <a:pt x="63" y="44"/>
                    <a:pt x="63" y="44"/>
                    <a:pt x="63" y="44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62" y="53"/>
                    <a:pt x="62" y="53"/>
                    <a:pt x="62" y="53"/>
                  </a:cubicBezTo>
                  <a:close/>
                  <a:moveTo>
                    <a:pt x="62" y="33"/>
                  </a:moveTo>
                  <a:cubicBezTo>
                    <a:pt x="63" y="32"/>
                    <a:pt x="63" y="32"/>
                    <a:pt x="63" y="32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65" y="31"/>
                    <a:pt x="65" y="31"/>
                    <a:pt x="65" y="30"/>
                  </a:cubicBezTo>
                  <a:cubicBezTo>
                    <a:pt x="65" y="30"/>
                    <a:pt x="65" y="30"/>
                    <a:pt x="65" y="30"/>
                  </a:cubicBezTo>
                  <a:cubicBezTo>
                    <a:pt x="66" y="29"/>
                    <a:pt x="66" y="28"/>
                    <a:pt x="65" y="27"/>
                  </a:cubicBezTo>
                  <a:cubicBezTo>
                    <a:pt x="65" y="26"/>
                    <a:pt x="64" y="25"/>
                    <a:pt x="63" y="25"/>
                  </a:cubicBezTo>
                  <a:cubicBezTo>
                    <a:pt x="63" y="24"/>
                    <a:pt x="63" y="24"/>
                    <a:pt x="63" y="24"/>
                  </a:cubicBezTo>
                  <a:cubicBezTo>
                    <a:pt x="62" y="24"/>
                    <a:pt x="62" y="24"/>
                    <a:pt x="62" y="24"/>
                  </a:cubicBezTo>
                  <a:cubicBezTo>
                    <a:pt x="62" y="33"/>
                    <a:pt x="62" y="33"/>
                    <a:pt x="62" y="33"/>
                  </a:cubicBezTo>
                  <a:close/>
                  <a:moveTo>
                    <a:pt x="65" y="70"/>
                  </a:moveTo>
                  <a:cubicBezTo>
                    <a:pt x="65" y="70"/>
                    <a:pt x="65" y="70"/>
                    <a:pt x="65" y="70"/>
                  </a:cubicBezTo>
                  <a:close/>
                  <a:moveTo>
                    <a:pt x="62" y="137"/>
                  </a:moveTo>
                  <a:cubicBezTo>
                    <a:pt x="61" y="136"/>
                    <a:pt x="60" y="136"/>
                    <a:pt x="59" y="135"/>
                  </a:cubicBezTo>
                  <a:cubicBezTo>
                    <a:pt x="59" y="130"/>
                    <a:pt x="59" y="130"/>
                    <a:pt x="59" y="130"/>
                  </a:cubicBezTo>
                  <a:cubicBezTo>
                    <a:pt x="60" y="130"/>
                    <a:pt x="60" y="130"/>
                    <a:pt x="60" y="130"/>
                  </a:cubicBezTo>
                  <a:cubicBezTo>
                    <a:pt x="60" y="130"/>
                    <a:pt x="60" y="130"/>
                    <a:pt x="60" y="130"/>
                  </a:cubicBezTo>
                  <a:cubicBezTo>
                    <a:pt x="61" y="131"/>
                    <a:pt x="62" y="131"/>
                    <a:pt x="62" y="131"/>
                  </a:cubicBezTo>
                  <a:cubicBezTo>
                    <a:pt x="62" y="137"/>
                    <a:pt x="62" y="137"/>
                    <a:pt x="62" y="137"/>
                  </a:cubicBezTo>
                  <a:close/>
                  <a:moveTo>
                    <a:pt x="59" y="3"/>
                  </a:moveTo>
                  <a:cubicBezTo>
                    <a:pt x="59" y="3"/>
                    <a:pt x="60" y="3"/>
                    <a:pt x="60" y="3"/>
                  </a:cubicBezTo>
                  <a:cubicBezTo>
                    <a:pt x="61" y="3"/>
                    <a:pt x="62" y="4"/>
                    <a:pt x="62" y="4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1" y="9"/>
                    <a:pt x="60" y="8"/>
                    <a:pt x="59" y="8"/>
                  </a:cubicBezTo>
                  <a:cubicBezTo>
                    <a:pt x="59" y="3"/>
                    <a:pt x="59" y="3"/>
                    <a:pt x="59" y="3"/>
                  </a:cubicBezTo>
                  <a:close/>
                  <a:moveTo>
                    <a:pt x="62" y="24"/>
                  </a:moveTo>
                  <a:cubicBezTo>
                    <a:pt x="62" y="33"/>
                    <a:pt x="62" y="33"/>
                    <a:pt x="62" y="33"/>
                  </a:cubicBezTo>
                  <a:cubicBezTo>
                    <a:pt x="62" y="33"/>
                    <a:pt x="62" y="33"/>
                    <a:pt x="61" y="33"/>
                  </a:cubicBezTo>
                  <a:cubicBezTo>
                    <a:pt x="61" y="33"/>
                    <a:pt x="60" y="33"/>
                    <a:pt x="60" y="33"/>
                  </a:cubicBezTo>
                  <a:cubicBezTo>
                    <a:pt x="60" y="33"/>
                    <a:pt x="59" y="32"/>
                    <a:pt x="59" y="32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60" y="23"/>
                    <a:pt x="61" y="24"/>
                    <a:pt x="62" y="24"/>
                  </a:cubicBezTo>
                  <a:close/>
                  <a:moveTo>
                    <a:pt x="62" y="44"/>
                  </a:moveTo>
                  <a:cubicBezTo>
                    <a:pt x="62" y="53"/>
                    <a:pt x="62" y="53"/>
                    <a:pt x="62" y="53"/>
                  </a:cubicBezTo>
                  <a:cubicBezTo>
                    <a:pt x="62" y="53"/>
                    <a:pt x="62" y="53"/>
                    <a:pt x="61" y="53"/>
                  </a:cubicBezTo>
                  <a:cubicBezTo>
                    <a:pt x="61" y="53"/>
                    <a:pt x="60" y="53"/>
                    <a:pt x="60" y="53"/>
                  </a:cubicBezTo>
                  <a:cubicBezTo>
                    <a:pt x="60" y="53"/>
                    <a:pt x="60" y="53"/>
                    <a:pt x="60" y="53"/>
                  </a:cubicBezTo>
                  <a:cubicBezTo>
                    <a:pt x="60" y="52"/>
                    <a:pt x="59" y="52"/>
                    <a:pt x="59" y="52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60" y="43"/>
                    <a:pt x="61" y="43"/>
                    <a:pt x="62" y="44"/>
                  </a:cubicBezTo>
                  <a:close/>
                  <a:moveTo>
                    <a:pt x="62" y="64"/>
                  </a:moveTo>
                  <a:cubicBezTo>
                    <a:pt x="62" y="71"/>
                    <a:pt x="62" y="71"/>
                    <a:pt x="62" y="71"/>
                  </a:cubicBezTo>
                  <a:cubicBezTo>
                    <a:pt x="59" y="72"/>
                    <a:pt x="59" y="72"/>
                    <a:pt x="59" y="72"/>
                  </a:cubicBezTo>
                  <a:cubicBezTo>
                    <a:pt x="59" y="72"/>
                    <a:pt x="59" y="72"/>
                    <a:pt x="59" y="72"/>
                  </a:cubicBezTo>
                  <a:cubicBezTo>
                    <a:pt x="59" y="72"/>
                    <a:pt x="59" y="72"/>
                    <a:pt x="59" y="72"/>
                  </a:cubicBezTo>
                  <a:cubicBezTo>
                    <a:pt x="59" y="72"/>
                    <a:pt x="59" y="72"/>
                    <a:pt x="59" y="72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60" y="63"/>
                    <a:pt x="61" y="63"/>
                    <a:pt x="62" y="64"/>
                  </a:cubicBezTo>
                  <a:close/>
                  <a:moveTo>
                    <a:pt x="62" y="71"/>
                  </a:moveTo>
                  <a:cubicBezTo>
                    <a:pt x="60" y="72"/>
                    <a:pt x="60" y="72"/>
                    <a:pt x="60" y="72"/>
                  </a:cubicBezTo>
                  <a:cubicBezTo>
                    <a:pt x="60" y="72"/>
                    <a:pt x="60" y="73"/>
                    <a:pt x="60" y="73"/>
                  </a:cubicBezTo>
                  <a:cubicBezTo>
                    <a:pt x="60" y="73"/>
                    <a:pt x="61" y="73"/>
                    <a:pt x="61" y="73"/>
                  </a:cubicBezTo>
                  <a:cubicBezTo>
                    <a:pt x="62" y="73"/>
                    <a:pt x="62" y="73"/>
                    <a:pt x="62" y="72"/>
                  </a:cubicBezTo>
                  <a:lnTo>
                    <a:pt x="62" y="71"/>
                  </a:lnTo>
                  <a:close/>
                  <a:moveTo>
                    <a:pt x="59" y="135"/>
                  </a:moveTo>
                  <a:cubicBezTo>
                    <a:pt x="59" y="135"/>
                    <a:pt x="59" y="135"/>
                    <a:pt x="59" y="135"/>
                  </a:cubicBezTo>
                  <a:cubicBezTo>
                    <a:pt x="59" y="135"/>
                    <a:pt x="59" y="135"/>
                    <a:pt x="59" y="135"/>
                  </a:cubicBezTo>
                  <a:cubicBezTo>
                    <a:pt x="59" y="135"/>
                    <a:pt x="59" y="135"/>
                    <a:pt x="59" y="135"/>
                  </a:cubicBezTo>
                  <a:cubicBezTo>
                    <a:pt x="53" y="132"/>
                    <a:pt x="46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27"/>
                    <a:pt x="38" y="127"/>
                    <a:pt x="38" y="127"/>
                  </a:cubicBezTo>
                  <a:cubicBezTo>
                    <a:pt x="38" y="127"/>
                    <a:pt x="38" y="127"/>
                    <a:pt x="38" y="127"/>
                  </a:cubicBezTo>
                  <a:cubicBezTo>
                    <a:pt x="46" y="127"/>
                    <a:pt x="53" y="128"/>
                    <a:pt x="59" y="130"/>
                  </a:cubicBezTo>
                  <a:cubicBezTo>
                    <a:pt x="59" y="135"/>
                    <a:pt x="59" y="135"/>
                    <a:pt x="59" y="135"/>
                  </a:cubicBezTo>
                  <a:close/>
                  <a:moveTo>
                    <a:pt x="38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46" y="0"/>
                    <a:pt x="53" y="0"/>
                    <a:pt x="59" y="3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59" y="8"/>
                    <a:pt x="59" y="8"/>
                    <a:pt x="58" y="8"/>
                  </a:cubicBezTo>
                  <a:cubicBezTo>
                    <a:pt x="53" y="5"/>
                    <a:pt x="46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0"/>
                    <a:pt x="38" y="0"/>
                    <a:pt x="38" y="0"/>
                  </a:cubicBezTo>
                  <a:close/>
                  <a:moveTo>
                    <a:pt x="59" y="23"/>
                  </a:moveTo>
                  <a:cubicBezTo>
                    <a:pt x="59" y="32"/>
                    <a:pt x="59" y="32"/>
                    <a:pt x="59" y="32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8" y="32"/>
                    <a:pt x="58" y="32"/>
                    <a:pt x="57" y="31"/>
                  </a:cubicBezTo>
                  <a:cubicBezTo>
                    <a:pt x="56" y="31"/>
                    <a:pt x="56" y="31"/>
                    <a:pt x="55" y="31"/>
                  </a:cubicBezTo>
                  <a:cubicBezTo>
                    <a:pt x="53" y="30"/>
                    <a:pt x="50" y="29"/>
                    <a:pt x="47" y="29"/>
                  </a:cubicBezTo>
                  <a:cubicBezTo>
                    <a:pt x="44" y="29"/>
                    <a:pt x="41" y="29"/>
                    <a:pt x="38" y="29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3" y="20"/>
                    <a:pt x="48" y="20"/>
                    <a:pt x="52" y="21"/>
                  </a:cubicBezTo>
                  <a:cubicBezTo>
                    <a:pt x="55" y="21"/>
                    <a:pt x="57" y="22"/>
                    <a:pt x="59" y="23"/>
                  </a:cubicBezTo>
                  <a:close/>
                  <a:moveTo>
                    <a:pt x="59" y="43"/>
                  </a:moveTo>
                  <a:cubicBezTo>
                    <a:pt x="59" y="52"/>
                    <a:pt x="59" y="52"/>
                    <a:pt x="59" y="52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58" y="52"/>
                    <a:pt x="58" y="52"/>
                    <a:pt x="57" y="51"/>
                  </a:cubicBezTo>
                  <a:cubicBezTo>
                    <a:pt x="56" y="51"/>
                    <a:pt x="56" y="51"/>
                    <a:pt x="55" y="51"/>
                  </a:cubicBezTo>
                  <a:cubicBezTo>
                    <a:pt x="53" y="50"/>
                    <a:pt x="50" y="49"/>
                    <a:pt x="47" y="49"/>
                  </a:cubicBezTo>
                  <a:cubicBezTo>
                    <a:pt x="44" y="49"/>
                    <a:pt x="41" y="49"/>
                    <a:pt x="38" y="49"/>
                  </a:cubicBezTo>
                  <a:cubicBezTo>
                    <a:pt x="38" y="49"/>
                    <a:pt x="38" y="49"/>
                    <a:pt x="38" y="49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43" y="40"/>
                    <a:pt x="48" y="40"/>
                    <a:pt x="52" y="41"/>
                  </a:cubicBezTo>
                  <a:cubicBezTo>
                    <a:pt x="55" y="41"/>
                    <a:pt x="57" y="42"/>
                    <a:pt x="59" y="43"/>
                  </a:cubicBezTo>
                  <a:close/>
                  <a:moveTo>
                    <a:pt x="59" y="63"/>
                  </a:moveTo>
                  <a:cubicBezTo>
                    <a:pt x="59" y="72"/>
                    <a:pt x="59" y="72"/>
                    <a:pt x="59" y="72"/>
                  </a:cubicBezTo>
                  <a:cubicBezTo>
                    <a:pt x="59" y="72"/>
                    <a:pt x="59" y="72"/>
                    <a:pt x="59" y="72"/>
                  </a:cubicBezTo>
                  <a:cubicBezTo>
                    <a:pt x="59" y="72"/>
                    <a:pt x="59" y="72"/>
                    <a:pt x="59" y="72"/>
                  </a:cubicBezTo>
                  <a:cubicBezTo>
                    <a:pt x="59" y="72"/>
                    <a:pt x="59" y="72"/>
                    <a:pt x="59" y="72"/>
                  </a:cubicBezTo>
                  <a:cubicBezTo>
                    <a:pt x="59" y="72"/>
                    <a:pt x="59" y="72"/>
                    <a:pt x="59" y="72"/>
                  </a:cubicBezTo>
                  <a:cubicBezTo>
                    <a:pt x="58" y="72"/>
                    <a:pt x="58" y="72"/>
                    <a:pt x="57" y="71"/>
                  </a:cubicBezTo>
                  <a:cubicBezTo>
                    <a:pt x="56" y="71"/>
                    <a:pt x="56" y="71"/>
                    <a:pt x="55" y="70"/>
                  </a:cubicBezTo>
                  <a:cubicBezTo>
                    <a:pt x="55" y="70"/>
                    <a:pt x="55" y="70"/>
                    <a:pt x="55" y="70"/>
                  </a:cubicBezTo>
                  <a:cubicBezTo>
                    <a:pt x="52" y="70"/>
                    <a:pt x="50" y="69"/>
                    <a:pt x="47" y="69"/>
                  </a:cubicBezTo>
                  <a:cubicBezTo>
                    <a:pt x="44" y="69"/>
                    <a:pt x="41" y="68"/>
                    <a:pt x="38" y="68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43" y="60"/>
                    <a:pt x="48" y="60"/>
                    <a:pt x="52" y="61"/>
                  </a:cubicBezTo>
                  <a:cubicBezTo>
                    <a:pt x="55" y="61"/>
                    <a:pt x="57" y="62"/>
                    <a:pt x="59" y="63"/>
                  </a:cubicBezTo>
                  <a:close/>
                  <a:moveTo>
                    <a:pt x="38" y="132"/>
                  </a:moveTo>
                  <a:cubicBezTo>
                    <a:pt x="30" y="132"/>
                    <a:pt x="23" y="132"/>
                    <a:pt x="17" y="135"/>
                  </a:cubicBezTo>
                  <a:cubicBezTo>
                    <a:pt x="12" y="137"/>
                    <a:pt x="8" y="141"/>
                    <a:pt x="6" y="146"/>
                  </a:cubicBezTo>
                  <a:cubicBezTo>
                    <a:pt x="6" y="147"/>
                    <a:pt x="6" y="147"/>
                    <a:pt x="6" y="147"/>
                  </a:cubicBezTo>
                  <a:cubicBezTo>
                    <a:pt x="6" y="148"/>
                    <a:pt x="6" y="148"/>
                    <a:pt x="6" y="148"/>
                  </a:cubicBezTo>
                  <a:cubicBezTo>
                    <a:pt x="6" y="148"/>
                    <a:pt x="6" y="148"/>
                    <a:pt x="6" y="148"/>
                  </a:cubicBezTo>
                  <a:cubicBezTo>
                    <a:pt x="5" y="151"/>
                    <a:pt x="5" y="152"/>
                    <a:pt x="3" y="152"/>
                  </a:cubicBezTo>
                  <a:cubicBezTo>
                    <a:pt x="3" y="152"/>
                    <a:pt x="3" y="152"/>
                    <a:pt x="3" y="152"/>
                  </a:cubicBezTo>
                  <a:cubicBezTo>
                    <a:pt x="3" y="152"/>
                    <a:pt x="3" y="152"/>
                    <a:pt x="3" y="152"/>
                  </a:cubicBezTo>
                  <a:cubicBezTo>
                    <a:pt x="0" y="151"/>
                    <a:pt x="0" y="150"/>
                    <a:pt x="0" y="147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8"/>
                    <a:pt x="0" y="21"/>
                    <a:pt x="2" y="17"/>
                  </a:cubicBezTo>
                  <a:cubicBezTo>
                    <a:pt x="4" y="10"/>
                    <a:pt x="9" y="6"/>
                    <a:pt x="16" y="3"/>
                  </a:cubicBezTo>
                  <a:cubicBezTo>
                    <a:pt x="22" y="1"/>
                    <a:pt x="30" y="0"/>
                    <a:pt x="38" y="0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0" y="4"/>
                    <a:pt x="23" y="5"/>
                    <a:pt x="18" y="8"/>
                  </a:cubicBezTo>
                  <a:cubicBezTo>
                    <a:pt x="12" y="10"/>
                    <a:pt x="8" y="13"/>
                    <a:pt x="7" y="19"/>
                  </a:cubicBezTo>
                  <a:cubicBezTo>
                    <a:pt x="5" y="22"/>
                    <a:pt x="5" y="29"/>
                    <a:pt x="5" y="33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77"/>
                    <a:pt x="5" y="77"/>
                    <a:pt x="5" y="77"/>
                  </a:cubicBezTo>
                  <a:cubicBezTo>
                    <a:pt x="5" y="138"/>
                    <a:pt x="5" y="138"/>
                    <a:pt x="5" y="138"/>
                  </a:cubicBezTo>
                  <a:cubicBezTo>
                    <a:pt x="8" y="135"/>
                    <a:pt x="11" y="132"/>
                    <a:pt x="15" y="130"/>
                  </a:cubicBezTo>
                  <a:cubicBezTo>
                    <a:pt x="22" y="128"/>
                    <a:pt x="29" y="127"/>
                    <a:pt x="38" y="127"/>
                  </a:cubicBezTo>
                  <a:cubicBezTo>
                    <a:pt x="38" y="132"/>
                    <a:pt x="38" y="132"/>
                    <a:pt x="38" y="132"/>
                  </a:cubicBezTo>
                  <a:close/>
                  <a:moveTo>
                    <a:pt x="38" y="20"/>
                  </a:moveTo>
                  <a:cubicBezTo>
                    <a:pt x="33" y="20"/>
                    <a:pt x="28" y="20"/>
                    <a:pt x="24" y="21"/>
                  </a:cubicBezTo>
                  <a:cubicBezTo>
                    <a:pt x="20" y="22"/>
                    <a:pt x="16" y="23"/>
                    <a:pt x="13" y="24"/>
                  </a:cubicBezTo>
                  <a:cubicBezTo>
                    <a:pt x="12" y="25"/>
                    <a:pt x="11" y="26"/>
                    <a:pt x="10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1"/>
                    <a:pt x="12" y="32"/>
                    <a:pt x="13" y="33"/>
                  </a:cubicBezTo>
                  <a:cubicBezTo>
                    <a:pt x="14" y="33"/>
                    <a:pt x="16" y="33"/>
                    <a:pt x="17" y="32"/>
                  </a:cubicBezTo>
                  <a:cubicBezTo>
                    <a:pt x="17" y="32"/>
                    <a:pt x="18" y="32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20" y="31"/>
                    <a:pt x="21" y="31"/>
                  </a:cubicBezTo>
                  <a:cubicBezTo>
                    <a:pt x="23" y="30"/>
                    <a:pt x="26" y="29"/>
                    <a:pt x="29" y="29"/>
                  </a:cubicBezTo>
                  <a:cubicBezTo>
                    <a:pt x="31" y="29"/>
                    <a:pt x="34" y="29"/>
                    <a:pt x="38" y="29"/>
                  </a:cubicBezTo>
                  <a:cubicBezTo>
                    <a:pt x="38" y="20"/>
                    <a:pt x="38" y="20"/>
                    <a:pt x="38" y="20"/>
                  </a:cubicBezTo>
                  <a:close/>
                  <a:moveTo>
                    <a:pt x="38" y="40"/>
                  </a:moveTo>
                  <a:cubicBezTo>
                    <a:pt x="33" y="40"/>
                    <a:pt x="28" y="40"/>
                    <a:pt x="24" y="41"/>
                  </a:cubicBezTo>
                  <a:cubicBezTo>
                    <a:pt x="20" y="42"/>
                    <a:pt x="16" y="43"/>
                    <a:pt x="13" y="44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2" y="45"/>
                    <a:pt x="11" y="46"/>
                    <a:pt x="10" y="47"/>
                  </a:cubicBezTo>
                  <a:cubicBezTo>
                    <a:pt x="10" y="48"/>
                    <a:pt x="10" y="49"/>
                    <a:pt x="11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1" y="51"/>
                    <a:pt x="12" y="52"/>
                    <a:pt x="13" y="52"/>
                  </a:cubicBezTo>
                  <a:cubicBezTo>
                    <a:pt x="14" y="53"/>
                    <a:pt x="15" y="53"/>
                    <a:pt x="16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8" y="52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20" y="51"/>
                    <a:pt x="21" y="51"/>
                  </a:cubicBezTo>
                  <a:cubicBezTo>
                    <a:pt x="23" y="50"/>
                    <a:pt x="26" y="49"/>
                    <a:pt x="29" y="49"/>
                  </a:cubicBezTo>
                  <a:cubicBezTo>
                    <a:pt x="31" y="49"/>
                    <a:pt x="34" y="49"/>
                    <a:pt x="38" y="49"/>
                  </a:cubicBezTo>
                  <a:cubicBezTo>
                    <a:pt x="38" y="40"/>
                    <a:pt x="38" y="40"/>
                    <a:pt x="38" y="40"/>
                  </a:cubicBezTo>
                  <a:close/>
                  <a:moveTo>
                    <a:pt x="38" y="60"/>
                  </a:moveTo>
                  <a:cubicBezTo>
                    <a:pt x="33" y="60"/>
                    <a:pt x="28" y="60"/>
                    <a:pt x="24" y="61"/>
                  </a:cubicBezTo>
                  <a:cubicBezTo>
                    <a:pt x="20" y="61"/>
                    <a:pt x="16" y="63"/>
                    <a:pt x="13" y="64"/>
                  </a:cubicBezTo>
                  <a:cubicBezTo>
                    <a:pt x="12" y="65"/>
                    <a:pt x="11" y="66"/>
                    <a:pt x="10" y="67"/>
                  </a:cubicBezTo>
                  <a:cubicBezTo>
                    <a:pt x="10" y="68"/>
                    <a:pt x="10" y="69"/>
                    <a:pt x="11" y="70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1"/>
                    <a:pt x="12" y="72"/>
                    <a:pt x="13" y="7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14" y="73"/>
                    <a:pt x="16" y="73"/>
                    <a:pt x="17" y="72"/>
                  </a:cubicBezTo>
                  <a:cubicBezTo>
                    <a:pt x="17" y="72"/>
                    <a:pt x="17" y="72"/>
                    <a:pt x="17" y="72"/>
                  </a:cubicBezTo>
                  <a:cubicBezTo>
                    <a:pt x="17" y="72"/>
                    <a:pt x="18" y="72"/>
                    <a:pt x="19" y="71"/>
                  </a:cubicBezTo>
                  <a:cubicBezTo>
                    <a:pt x="19" y="71"/>
                    <a:pt x="20" y="71"/>
                    <a:pt x="21" y="70"/>
                  </a:cubicBezTo>
                  <a:cubicBezTo>
                    <a:pt x="23" y="70"/>
                    <a:pt x="26" y="69"/>
                    <a:pt x="29" y="69"/>
                  </a:cubicBezTo>
                  <a:cubicBezTo>
                    <a:pt x="31" y="69"/>
                    <a:pt x="34" y="68"/>
                    <a:pt x="38" y="68"/>
                  </a:cubicBezTo>
                  <a:lnTo>
                    <a:pt x="38" y="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defTabSz="914400">
                <a:defRPr/>
              </a:pPr>
              <a:endParaRPr lang="id-ID" sz="1350"/>
            </a:p>
          </p:txBody>
        </p:sp>
        <p:sp>
          <p:nvSpPr>
            <p:cNvPr id="610" name="Freeform 73"/>
            <p:cNvSpPr>
              <a:spLocks noEditPoints="1"/>
            </p:cNvSpPr>
            <p:nvPr/>
          </p:nvSpPr>
          <p:spPr bwMode="auto">
            <a:xfrm>
              <a:off x="1123984" y="1481499"/>
              <a:ext cx="168244" cy="168282"/>
            </a:xfrm>
            <a:custGeom>
              <a:avLst/>
              <a:gdLst>
                <a:gd name="T0" fmla="*/ 45 w 91"/>
                <a:gd name="T1" fmla="*/ 0 h 91"/>
                <a:gd name="T2" fmla="*/ 77 w 91"/>
                <a:gd name="T3" fmla="*/ 14 h 91"/>
                <a:gd name="T4" fmla="*/ 91 w 91"/>
                <a:gd name="T5" fmla="*/ 46 h 91"/>
                <a:gd name="T6" fmla="*/ 77 w 91"/>
                <a:gd name="T7" fmla="*/ 78 h 91"/>
                <a:gd name="T8" fmla="*/ 45 w 91"/>
                <a:gd name="T9" fmla="*/ 91 h 91"/>
                <a:gd name="T10" fmla="*/ 45 w 91"/>
                <a:gd name="T11" fmla="*/ 87 h 91"/>
                <a:gd name="T12" fmla="*/ 74 w 91"/>
                <a:gd name="T13" fmla="*/ 75 h 91"/>
                <a:gd name="T14" fmla="*/ 86 w 91"/>
                <a:gd name="T15" fmla="*/ 46 h 91"/>
                <a:gd name="T16" fmla="*/ 74 w 91"/>
                <a:gd name="T17" fmla="*/ 17 h 91"/>
                <a:gd name="T18" fmla="*/ 45 w 91"/>
                <a:gd name="T19" fmla="*/ 5 h 91"/>
                <a:gd name="T20" fmla="*/ 45 w 91"/>
                <a:gd name="T21" fmla="*/ 0 h 91"/>
                <a:gd name="T22" fmla="*/ 44 w 91"/>
                <a:gd name="T23" fmla="*/ 91 h 91"/>
                <a:gd name="T24" fmla="*/ 43 w 91"/>
                <a:gd name="T25" fmla="*/ 91 h 91"/>
                <a:gd name="T26" fmla="*/ 43 w 91"/>
                <a:gd name="T27" fmla="*/ 91 h 91"/>
                <a:gd name="T28" fmla="*/ 41 w 91"/>
                <a:gd name="T29" fmla="*/ 89 h 91"/>
                <a:gd name="T30" fmla="*/ 34 w 91"/>
                <a:gd name="T31" fmla="*/ 74 h 91"/>
                <a:gd name="T32" fmla="*/ 24 w 91"/>
                <a:gd name="T33" fmla="*/ 61 h 91"/>
                <a:gd name="T34" fmla="*/ 13 w 91"/>
                <a:gd name="T35" fmla="*/ 53 h 91"/>
                <a:gd name="T36" fmla="*/ 1 w 91"/>
                <a:gd name="T37" fmla="*/ 47 h 91"/>
                <a:gd name="T38" fmla="*/ 1 w 91"/>
                <a:gd name="T39" fmla="*/ 47 h 91"/>
                <a:gd name="T40" fmla="*/ 0 w 91"/>
                <a:gd name="T41" fmla="*/ 45 h 91"/>
                <a:gd name="T42" fmla="*/ 13 w 91"/>
                <a:gd name="T43" fmla="*/ 13 h 91"/>
                <a:gd name="T44" fmla="*/ 45 w 91"/>
                <a:gd name="T45" fmla="*/ 0 h 91"/>
                <a:gd name="T46" fmla="*/ 45 w 91"/>
                <a:gd name="T47" fmla="*/ 0 h 91"/>
                <a:gd name="T48" fmla="*/ 45 w 91"/>
                <a:gd name="T49" fmla="*/ 5 h 91"/>
                <a:gd name="T50" fmla="*/ 45 w 91"/>
                <a:gd name="T51" fmla="*/ 5 h 91"/>
                <a:gd name="T52" fmla="*/ 17 w 91"/>
                <a:gd name="T53" fmla="*/ 17 h 91"/>
                <a:gd name="T54" fmla="*/ 5 w 91"/>
                <a:gd name="T55" fmla="*/ 43 h 91"/>
                <a:gd name="T56" fmla="*/ 16 w 91"/>
                <a:gd name="T57" fmla="*/ 49 h 91"/>
                <a:gd name="T58" fmla="*/ 28 w 91"/>
                <a:gd name="T59" fmla="*/ 58 h 91"/>
                <a:gd name="T60" fmla="*/ 38 w 91"/>
                <a:gd name="T61" fmla="*/ 72 h 91"/>
                <a:gd name="T62" fmla="*/ 45 w 91"/>
                <a:gd name="T63" fmla="*/ 87 h 91"/>
                <a:gd name="T64" fmla="*/ 45 w 91"/>
                <a:gd name="T65" fmla="*/ 87 h 91"/>
                <a:gd name="T66" fmla="*/ 45 w 91"/>
                <a:gd name="T67" fmla="*/ 87 h 91"/>
                <a:gd name="T68" fmla="*/ 45 w 91"/>
                <a:gd name="T69" fmla="*/ 91 h 91"/>
                <a:gd name="T70" fmla="*/ 45 w 91"/>
                <a:gd name="T71" fmla="*/ 91 h 91"/>
                <a:gd name="T72" fmla="*/ 44 w 91"/>
                <a:gd name="T73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1" h="91">
                  <a:moveTo>
                    <a:pt x="45" y="0"/>
                  </a:moveTo>
                  <a:cubicBezTo>
                    <a:pt x="58" y="0"/>
                    <a:pt x="69" y="5"/>
                    <a:pt x="77" y="14"/>
                  </a:cubicBezTo>
                  <a:cubicBezTo>
                    <a:pt x="86" y="22"/>
                    <a:pt x="91" y="33"/>
                    <a:pt x="91" y="46"/>
                  </a:cubicBezTo>
                  <a:cubicBezTo>
                    <a:pt x="91" y="58"/>
                    <a:pt x="86" y="70"/>
                    <a:pt x="77" y="78"/>
                  </a:cubicBezTo>
                  <a:cubicBezTo>
                    <a:pt x="69" y="86"/>
                    <a:pt x="58" y="91"/>
                    <a:pt x="45" y="91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56" y="86"/>
                    <a:pt x="67" y="82"/>
                    <a:pt x="74" y="75"/>
                  </a:cubicBezTo>
                  <a:cubicBezTo>
                    <a:pt x="81" y="67"/>
                    <a:pt x="86" y="57"/>
                    <a:pt x="86" y="46"/>
                  </a:cubicBezTo>
                  <a:cubicBezTo>
                    <a:pt x="86" y="35"/>
                    <a:pt x="81" y="24"/>
                    <a:pt x="74" y="17"/>
                  </a:cubicBezTo>
                  <a:cubicBezTo>
                    <a:pt x="67" y="10"/>
                    <a:pt x="56" y="5"/>
                    <a:pt x="45" y="5"/>
                  </a:cubicBezTo>
                  <a:lnTo>
                    <a:pt x="45" y="0"/>
                  </a:lnTo>
                  <a:close/>
                  <a:moveTo>
                    <a:pt x="44" y="91"/>
                  </a:moveTo>
                  <a:cubicBezTo>
                    <a:pt x="43" y="91"/>
                    <a:pt x="43" y="91"/>
                    <a:pt x="43" y="91"/>
                  </a:cubicBezTo>
                  <a:cubicBezTo>
                    <a:pt x="43" y="91"/>
                    <a:pt x="43" y="91"/>
                    <a:pt x="43" y="91"/>
                  </a:cubicBezTo>
                  <a:cubicBezTo>
                    <a:pt x="42" y="91"/>
                    <a:pt x="41" y="90"/>
                    <a:pt x="41" y="89"/>
                  </a:cubicBezTo>
                  <a:cubicBezTo>
                    <a:pt x="39" y="84"/>
                    <a:pt x="37" y="79"/>
                    <a:pt x="34" y="74"/>
                  </a:cubicBezTo>
                  <a:cubicBezTo>
                    <a:pt x="32" y="69"/>
                    <a:pt x="28" y="65"/>
                    <a:pt x="24" y="61"/>
                  </a:cubicBezTo>
                  <a:cubicBezTo>
                    <a:pt x="21" y="58"/>
                    <a:pt x="17" y="55"/>
                    <a:pt x="13" y="53"/>
                  </a:cubicBezTo>
                  <a:cubicBezTo>
                    <a:pt x="10" y="50"/>
                    <a:pt x="6" y="48"/>
                    <a:pt x="1" y="47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0" y="47"/>
                    <a:pt x="0" y="46"/>
                    <a:pt x="0" y="45"/>
                  </a:cubicBezTo>
                  <a:cubicBezTo>
                    <a:pt x="0" y="32"/>
                    <a:pt x="5" y="21"/>
                    <a:pt x="13" y="13"/>
                  </a:cubicBezTo>
                  <a:cubicBezTo>
                    <a:pt x="22" y="5"/>
                    <a:pt x="33" y="0"/>
                    <a:pt x="4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34" y="5"/>
                    <a:pt x="24" y="9"/>
                    <a:pt x="17" y="17"/>
                  </a:cubicBezTo>
                  <a:cubicBezTo>
                    <a:pt x="10" y="23"/>
                    <a:pt x="5" y="33"/>
                    <a:pt x="5" y="43"/>
                  </a:cubicBezTo>
                  <a:cubicBezTo>
                    <a:pt x="8" y="45"/>
                    <a:pt x="12" y="46"/>
                    <a:pt x="16" y="49"/>
                  </a:cubicBezTo>
                  <a:cubicBezTo>
                    <a:pt x="20" y="51"/>
                    <a:pt x="24" y="54"/>
                    <a:pt x="28" y="58"/>
                  </a:cubicBezTo>
                  <a:cubicBezTo>
                    <a:pt x="32" y="62"/>
                    <a:pt x="36" y="67"/>
                    <a:pt x="38" y="72"/>
                  </a:cubicBezTo>
                  <a:cubicBezTo>
                    <a:pt x="41" y="76"/>
                    <a:pt x="43" y="81"/>
                    <a:pt x="45" y="87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91"/>
                    <a:pt x="45" y="91"/>
                    <a:pt x="45" y="91"/>
                  </a:cubicBezTo>
                  <a:cubicBezTo>
                    <a:pt x="45" y="91"/>
                    <a:pt x="45" y="91"/>
                    <a:pt x="45" y="91"/>
                  </a:cubicBezTo>
                  <a:lnTo>
                    <a:pt x="44" y="9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defTabSz="914400">
                <a:defRPr/>
              </a:pPr>
              <a:endParaRPr lang="id-ID" sz="1350"/>
            </a:p>
          </p:txBody>
        </p:sp>
        <p:sp>
          <p:nvSpPr>
            <p:cNvPr id="611" name="Freeform 86"/>
            <p:cNvSpPr>
              <a:spLocks noEditPoints="1"/>
            </p:cNvSpPr>
            <p:nvPr/>
          </p:nvSpPr>
          <p:spPr bwMode="auto">
            <a:xfrm>
              <a:off x="635126" y="935375"/>
              <a:ext cx="87297" cy="358791"/>
            </a:xfrm>
            <a:custGeom>
              <a:avLst/>
              <a:gdLst>
                <a:gd name="T0" fmla="*/ 23 w 47"/>
                <a:gd name="T1" fmla="*/ 106 h 195"/>
                <a:gd name="T2" fmla="*/ 27 w 47"/>
                <a:gd name="T3" fmla="*/ 107 h 195"/>
                <a:gd name="T4" fmla="*/ 29 w 47"/>
                <a:gd name="T5" fmla="*/ 109 h 195"/>
                <a:gd name="T6" fmla="*/ 29 w 47"/>
                <a:gd name="T7" fmla="*/ 109 h 195"/>
                <a:gd name="T8" fmla="*/ 29 w 47"/>
                <a:gd name="T9" fmla="*/ 190 h 195"/>
                <a:gd name="T10" fmla="*/ 42 w 47"/>
                <a:gd name="T11" fmla="*/ 190 h 195"/>
                <a:gd name="T12" fmla="*/ 42 w 47"/>
                <a:gd name="T13" fmla="*/ 5 h 195"/>
                <a:gd name="T14" fmla="*/ 27 w 47"/>
                <a:gd name="T15" fmla="*/ 5 h 195"/>
                <a:gd name="T16" fmla="*/ 27 w 47"/>
                <a:gd name="T17" fmla="*/ 5 h 195"/>
                <a:gd name="T18" fmla="*/ 23 w 47"/>
                <a:gd name="T19" fmla="*/ 6 h 195"/>
                <a:gd name="T20" fmla="*/ 23 w 47"/>
                <a:gd name="T21" fmla="*/ 1 h 195"/>
                <a:gd name="T22" fmla="*/ 26 w 47"/>
                <a:gd name="T23" fmla="*/ 0 h 195"/>
                <a:gd name="T24" fmla="*/ 27 w 47"/>
                <a:gd name="T25" fmla="*/ 0 h 195"/>
                <a:gd name="T26" fmla="*/ 45 w 47"/>
                <a:gd name="T27" fmla="*/ 0 h 195"/>
                <a:gd name="T28" fmla="*/ 47 w 47"/>
                <a:gd name="T29" fmla="*/ 3 h 195"/>
                <a:gd name="T30" fmla="*/ 47 w 47"/>
                <a:gd name="T31" fmla="*/ 193 h 195"/>
                <a:gd name="T32" fmla="*/ 45 w 47"/>
                <a:gd name="T33" fmla="*/ 195 h 195"/>
                <a:gd name="T34" fmla="*/ 27 w 47"/>
                <a:gd name="T35" fmla="*/ 195 h 195"/>
                <a:gd name="T36" fmla="*/ 24 w 47"/>
                <a:gd name="T37" fmla="*/ 193 h 195"/>
                <a:gd name="T38" fmla="*/ 24 w 47"/>
                <a:gd name="T39" fmla="*/ 111 h 195"/>
                <a:gd name="T40" fmla="*/ 23 w 47"/>
                <a:gd name="T41" fmla="*/ 111 h 195"/>
                <a:gd name="T42" fmla="*/ 23 w 47"/>
                <a:gd name="T43" fmla="*/ 106 h 195"/>
                <a:gd name="T44" fmla="*/ 4 w 47"/>
                <a:gd name="T45" fmla="*/ 56 h 195"/>
                <a:gd name="T46" fmla="*/ 11 w 47"/>
                <a:gd name="T47" fmla="*/ 92 h 195"/>
                <a:gd name="T48" fmla="*/ 23 w 47"/>
                <a:gd name="T49" fmla="*/ 106 h 195"/>
                <a:gd name="T50" fmla="*/ 23 w 47"/>
                <a:gd name="T51" fmla="*/ 111 h 195"/>
                <a:gd name="T52" fmla="*/ 6 w 47"/>
                <a:gd name="T53" fmla="*/ 94 h 195"/>
                <a:gd name="T54" fmla="*/ 0 w 47"/>
                <a:gd name="T55" fmla="*/ 56 h 195"/>
                <a:gd name="T56" fmla="*/ 23 w 47"/>
                <a:gd name="T57" fmla="*/ 1 h 195"/>
                <a:gd name="T58" fmla="*/ 23 w 47"/>
                <a:gd name="T59" fmla="*/ 6 h 195"/>
                <a:gd name="T60" fmla="*/ 4 w 47"/>
                <a:gd name="T61" fmla="*/ 56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7" h="195">
                  <a:moveTo>
                    <a:pt x="23" y="106"/>
                  </a:moveTo>
                  <a:cubicBezTo>
                    <a:pt x="25" y="106"/>
                    <a:pt x="26" y="107"/>
                    <a:pt x="27" y="107"/>
                  </a:cubicBezTo>
                  <a:cubicBezTo>
                    <a:pt x="28" y="107"/>
                    <a:pt x="29" y="108"/>
                    <a:pt x="29" y="109"/>
                  </a:cubicBezTo>
                  <a:cubicBezTo>
                    <a:pt x="29" y="109"/>
                    <a:pt x="29" y="109"/>
                    <a:pt x="29" y="109"/>
                  </a:cubicBezTo>
                  <a:cubicBezTo>
                    <a:pt x="29" y="190"/>
                    <a:pt x="29" y="190"/>
                    <a:pt x="29" y="190"/>
                  </a:cubicBezTo>
                  <a:cubicBezTo>
                    <a:pt x="42" y="190"/>
                    <a:pt x="42" y="190"/>
                    <a:pt x="42" y="190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5" y="5"/>
                    <a:pt x="23" y="6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5" y="0"/>
                    <a:pt x="26" y="0"/>
                    <a:pt x="26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6" y="0"/>
                    <a:pt x="47" y="1"/>
                    <a:pt x="47" y="3"/>
                  </a:cubicBezTo>
                  <a:cubicBezTo>
                    <a:pt x="47" y="193"/>
                    <a:pt x="47" y="193"/>
                    <a:pt x="47" y="193"/>
                  </a:cubicBezTo>
                  <a:cubicBezTo>
                    <a:pt x="47" y="194"/>
                    <a:pt x="46" y="195"/>
                    <a:pt x="45" y="195"/>
                  </a:cubicBezTo>
                  <a:cubicBezTo>
                    <a:pt x="27" y="195"/>
                    <a:pt x="27" y="195"/>
                    <a:pt x="27" y="195"/>
                  </a:cubicBezTo>
                  <a:cubicBezTo>
                    <a:pt x="25" y="195"/>
                    <a:pt x="24" y="194"/>
                    <a:pt x="24" y="193"/>
                  </a:cubicBezTo>
                  <a:cubicBezTo>
                    <a:pt x="24" y="111"/>
                    <a:pt x="24" y="111"/>
                    <a:pt x="24" y="111"/>
                  </a:cubicBezTo>
                  <a:cubicBezTo>
                    <a:pt x="24" y="111"/>
                    <a:pt x="24" y="111"/>
                    <a:pt x="23" y="111"/>
                  </a:cubicBezTo>
                  <a:lnTo>
                    <a:pt x="23" y="106"/>
                  </a:lnTo>
                  <a:close/>
                  <a:moveTo>
                    <a:pt x="4" y="56"/>
                  </a:moveTo>
                  <a:cubicBezTo>
                    <a:pt x="4" y="73"/>
                    <a:pt x="7" y="84"/>
                    <a:pt x="11" y="92"/>
                  </a:cubicBezTo>
                  <a:cubicBezTo>
                    <a:pt x="15" y="101"/>
                    <a:pt x="20" y="104"/>
                    <a:pt x="23" y="106"/>
                  </a:cubicBezTo>
                  <a:cubicBezTo>
                    <a:pt x="23" y="111"/>
                    <a:pt x="23" y="111"/>
                    <a:pt x="23" y="111"/>
                  </a:cubicBezTo>
                  <a:cubicBezTo>
                    <a:pt x="19" y="109"/>
                    <a:pt x="11" y="105"/>
                    <a:pt x="6" y="94"/>
                  </a:cubicBezTo>
                  <a:cubicBezTo>
                    <a:pt x="2" y="86"/>
                    <a:pt x="0" y="74"/>
                    <a:pt x="0" y="56"/>
                  </a:cubicBezTo>
                  <a:cubicBezTo>
                    <a:pt x="0" y="12"/>
                    <a:pt x="16" y="3"/>
                    <a:pt x="23" y="1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17" y="8"/>
                    <a:pt x="4" y="17"/>
                    <a:pt x="4" y="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defTabSz="914400">
                <a:defRPr/>
              </a:pPr>
              <a:endParaRPr lang="id-ID" sz="1350"/>
            </a:p>
          </p:txBody>
        </p:sp>
        <p:sp>
          <p:nvSpPr>
            <p:cNvPr id="612" name="Freeform 94"/>
            <p:cNvSpPr>
              <a:spLocks noEditPoints="1"/>
            </p:cNvSpPr>
            <p:nvPr/>
          </p:nvSpPr>
          <p:spPr bwMode="auto">
            <a:xfrm>
              <a:off x="1384286" y="1835527"/>
              <a:ext cx="271412" cy="196859"/>
            </a:xfrm>
            <a:custGeom>
              <a:avLst/>
              <a:gdLst>
                <a:gd name="T0" fmla="*/ 73 w 147"/>
                <a:gd name="T1" fmla="*/ 102 h 107"/>
                <a:gd name="T2" fmla="*/ 142 w 147"/>
                <a:gd name="T3" fmla="*/ 102 h 107"/>
                <a:gd name="T4" fmla="*/ 142 w 147"/>
                <a:gd name="T5" fmla="*/ 5 h 107"/>
                <a:gd name="T6" fmla="*/ 73 w 147"/>
                <a:gd name="T7" fmla="*/ 5 h 107"/>
                <a:gd name="T8" fmla="*/ 73 w 147"/>
                <a:gd name="T9" fmla="*/ 0 h 107"/>
                <a:gd name="T10" fmla="*/ 144 w 147"/>
                <a:gd name="T11" fmla="*/ 0 h 107"/>
                <a:gd name="T12" fmla="*/ 147 w 147"/>
                <a:gd name="T13" fmla="*/ 3 h 107"/>
                <a:gd name="T14" fmla="*/ 147 w 147"/>
                <a:gd name="T15" fmla="*/ 104 h 107"/>
                <a:gd name="T16" fmla="*/ 144 w 147"/>
                <a:gd name="T17" fmla="*/ 107 h 107"/>
                <a:gd name="T18" fmla="*/ 73 w 147"/>
                <a:gd name="T19" fmla="*/ 107 h 107"/>
                <a:gd name="T20" fmla="*/ 73 w 147"/>
                <a:gd name="T21" fmla="*/ 102 h 107"/>
                <a:gd name="T22" fmla="*/ 73 w 147"/>
                <a:gd name="T23" fmla="*/ 96 h 107"/>
                <a:gd name="T24" fmla="*/ 103 w 147"/>
                <a:gd name="T25" fmla="*/ 83 h 107"/>
                <a:gd name="T26" fmla="*/ 115 w 147"/>
                <a:gd name="T27" fmla="*/ 53 h 107"/>
                <a:gd name="T28" fmla="*/ 103 w 147"/>
                <a:gd name="T29" fmla="*/ 24 h 107"/>
                <a:gd name="T30" fmla="*/ 73 w 147"/>
                <a:gd name="T31" fmla="*/ 11 h 107"/>
                <a:gd name="T32" fmla="*/ 73 w 147"/>
                <a:gd name="T33" fmla="*/ 16 h 107"/>
                <a:gd name="T34" fmla="*/ 100 w 147"/>
                <a:gd name="T35" fmla="*/ 27 h 107"/>
                <a:gd name="T36" fmla="*/ 111 w 147"/>
                <a:gd name="T37" fmla="*/ 53 h 107"/>
                <a:gd name="T38" fmla="*/ 100 w 147"/>
                <a:gd name="T39" fmla="*/ 80 h 107"/>
                <a:gd name="T40" fmla="*/ 73 w 147"/>
                <a:gd name="T41" fmla="*/ 91 h 107"/>
                <a:gd name="T42" fmla="*/ 73 w 147"/>
                <a:gd name="T43" fmla="*/ 96 h 107"/>
                <a:gd name="T44" fmla="*/ 4 w 147"/>
                <a:gd name="T45" fmla="*/ 102 h 107"/>
                <a:gd name="T46" fmla="*/ 73 w 147"/>
                <a:gd name="T47" fmla="*/ 102 h 107"/>
                <a:gd name="T48" fmla="*/ 73 w 147"/>
                <a:gd name="T49" fmla="*/ 107 h 107"/>
                <a:gd name="T50" fmla="*/ 2 w 147"/>
                <a:gd name="T51" fmla="*/ 107 h 107"/>
                <a:gd name="T52" fmla="*/ 0 w 147"/>
                <a:gd name="T53" fmla="*/ 104 h 107"/>
                <a:gd name="T54" fmla="*/ 0 w 147"/>
                <a:gd name="T55" fmla="*/ 3 h 107"/>
                <a:gd name="T56" fmla="*/ 2 w 147"/>
                <a:gd name="T57" fmla="*/ 0 h 107"/>
                <a:gd name="T58" fmla="*/ 73 w 147"/>
                <a:gd name="T59" fmla="*/ 0 h 107"/>
                <a:gd name="T60" fmla="*/ 73 w 147"/>
                <a:gd name="T61" fmla="*/ 5 h 107"/>
                <a:gd name="T62" fmla="*/ 4 w 147"/>
                <a:gd name="T63" fmla="*/ 5 h 107"/>
                <a:gd name="T64" fmla="*/ 4 w 147"/>
                <a:gd name="T65" fmla="*/ 102 h 107"/>
                <a:gd name="T66" fmla="*/ 73 w 147"/>
                <a:gd name="T67" fmla="*/ 11 h 107"/>
                <a:gd name="T68" fmla="*/ 73 w 147"/>
                <a:gd name="T69" fmla="*/ 11 h 107"/>
                <a:gd name="T70" fmla="*/ 43 w 147"/>
                <a:gd name="T71" fmla="*/ 24 h 107"/>
                <a:gd name="T72" fmla="*/ 31 w 147"/>
                <a:gd name="T73" fmla="*/ 53 h 107"/>
                <a:gd name="T74" fmla="*/ 43 w 147"/>
                <a:gd name="T75" fmla="*/ 83 h 107"/>
                <a:gd name="T76" fmla="*/ 73 w 147"/>
                <a:gd name="T77" fmla="*/ 96 h 107"/>
                <a:gd name="T78" fmla="*/ 73 w 147"/>
                <a:gd name="T79" fmla="*/ 96 h 107"/>
                <a:gd name="T80" fmla="*/ 73 w 147"/>
                <a:gd name="T81" fmla="*/ 91 h 107"/>
                <a:gd name="T82" fmla="*/ 73 w 147"/>
                <a:gd name="T83" fmla="*/ 91 h 107"/>
                <a:gd name="T84" fmla="*/ 47 w 147"/>
                <a:gd name="T85" fmla="*/ 80 h 107"/>
                <a:gd name="T86" fmla="*/ 36 w 147"/>
                <a:gd name="T87" fmla="*/ 53 h 107"/>
                <a:gd name="T88" fmla="*/ 47 w 147"/>
                <a:gd name="T89" fmla="*/ 27 h 107"/>
                <a:gd name="T90" fmla="*/ 73 w 147"/>
                <a:gd name="T91" fmla="*/ 16 h 107"/>
                <a:gd name="T92" fmla="*/ 73 w 147"/>
                <a:gd name="T93" fmla="*/ 16 h 107"/>
                <a:gd name="T94" fmla="*/ 73 w 147"/>
                <a:gd name="T95" fmla="*/ 1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7" h="107">
                  <a:moveTo>
                    <a:pt x="73" y="102"/>
                  </a:moveTo>
                  <a:cubicBezTo>
                    <a:pt x="142" y="102"/>
                    <a:pt x="142" y="102"/>
                    <a:pt x="142" y="102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146" y="0"/>
                    <a:pt x="147" y="1"/>
                    <a:pt x="147" y="3"/>
                  </a:cubicBezTo>
                  <a:cubicBezTo>
                    <a:pt x="147" y="104"/>
                    <a:pt x="147" y="104"/>
                    <a:pt x="147" y="104"/>
                  </a:cubicBezTo>
                  <a:cubicBezTo>
                    <a:pt x="147" y="106"/>
                    <a:pt x="146" y="107"/>
                    <a:pt x="144" y="107"/>
                  </a:cubicBezTo>
                  <a:cubicBezTo>
                    <a:pt x="73" y="107"/>
                    <a:pt x="73" y="107"/>
                    <a:pt x="73" y="107"/>
                  </a:cubicBezTo>
                  <a:cubicBezTo>
                    <a:pt x="73" y="102"/>
                    <a:pt x="73" y="102"/>
                    <a:pt x="73" y="102"/>
                  </a:cubicBezTo>
                  <a:close/>
                  <a:moveTo>
                    <a:pt x="73" y="96"/>
                  </a:moveTo>
                  <a:cubicBezTo>
                    <a:pt x="85" y="96"/>
                    <a:pt x="95" y="91"/>
                    <a:pt x="103" y="83"/>
                  </a:cubicBezTo>
                  <a:cubicBezTo>
                    <a:pt x="111" y="76"/>
                    <a:pt x="115" y="65"/>
                    <a:pt x="115" y="53"/>
                  </a:cubicBezTo>
                  <a:cubicBezTo>
                    <a:pt x="115" y="42"/>
                    <a:pt x="111" y="31"/>
                    <a:pt x="103" y="24"/>
                  </a:cubicBezTo>
                  <a:cubicBezTo>
                    <a:pt x="95" y="16"/>
                    <a:pt x="85" y="11"/>
                    <a:pt x="73" y="11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83" y="16"/>
                    <a:pt x="93" y="20"/>
                    <a:pt x="100" y="27"/>
                  </a:cubicBezTo>
                  <a:cubicBezTo>
                    <a:pt x="106" y="34"/>
                    <a:pt x="111" y="43"/>
                    <a:pt x="111" y="53"/>
                  </a:cubicBezTo>
                  <a:cubicBezTo>
                    <a:pt x="111" y="64"/>
                    <a:pt x="106" y="73"/>
                    <a:pt x="100" y="80"/>
                  </a:cubicBezTo>
                  <a:cubicBezTo>
                    <a:pt x="93" y="87"/>
                    <a:pt x="83" y="91"/>
                    <a:pt x="73" y="91"/>
                  </a:cubicBezTo>
                  <a:lnTo>
                    <a:pt x="73" y="96"/>
                  </a:lnTo>
                  <a:close/>
                  <a:moveTo>
                    <a:pt x="4" y="102"/>
                  </a:moveTo>
                  <a:cubicBezTo>
                    <a:pt x="73" y="102"/>
                    <a:pt x="73" y="102"/>
                    <a:pt x="73" y="102"/>
                  </a:cubicBezTo>
                  <a:cubicBezTo>
                    <a:pt x="73" y="107"/>
                    <a:pt x="73" y="107"/>
                    <a:pt x="73" y="107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1" y="107"/>
                    <a:pt x="0" y="106"/>
                    <a:pt x="0" y="10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102"/>
                    <a:pt x="4" y="102"/>
                    <a:pt x="4" y="102"/>
                  </a:cubicBezTo>
                  <a:close/>
                  <a:moveTo>
                    <a:pt x="73" y="11"/>
                  </a:moveTo>
                  <a:cubicBezTo>
                    <a:pt x="73" y="11"/>
                    <a:pt x="73" y="11"/>
                    <a:pt x="73" y="11"/>
                  </a:cubicBezTo>
                  <a:cubicBezTo>
                    <a:pt x="62" y="11"/>
                    <a:pt x="51" y="16"/>
                    <a:pt x="43" y="24"/>
                  </a:cubicBezTo>
                  <a:cubicBezTo>
                    <a:pt x="36" y="31"/>
                    <a:pt x="31" y="42"/>
                    <a:pt x="31" y="53"/>
                  </a:cubicBezTo>
                  <a:cubicBezTo>
                    <a:pt x="31" y="65"/>
                    <a:pt x="36" y="76"/>
                    <a:pt x="43" y="83"/>
                  </a:cubicBezTo>
                  <a:cubicBezTo>
                    <a:pt x="51" y="91"/>
                    <a:pt x="62" y="96"/>
                    <a:pt x="73" y="96"/>
                  </a:cubicBezTo>
                  <a:cubicBezTo>
                    <a:pt x="73" y="96"/>
                    <a:pt x="73" y="96"/>
                    <a:pt x="73" y="96"/>
                  </a:cubicBezTo>
                  <a:cubicBezTo>
                    <a:pt x="73" y="91"/>
                    <a:pt x="73" y="91"/>
                    <a:pt x="73" y="91"/>
                  </a:cubicBezTo>
                  <a:cubicBezTo>
                    <a:pt x="73" y="91"/>
                    <a:pt x="73" y="91"/>
                    <a:pt x="73" y="91"/>
                  </a:cubicBezTo>
                  <a:cubicBezTo>
                    <a:pt x="63" y="91"/>
                    <a:pt x="54" y="87"/>
                    <a:pt x="47" y="80"/>
                  </a:cubicBezTo>
                  <a:cubicBezTo>
                    <a:pt x="40" y="73"/>
                    <a:pt x="36" y="64"/>
                    <a:pt x="36" y="53"/>
                  </a:cubicBezTo>
                  <a:cubicBezTo>
                    <a:pt x="36" y="43"/>
                    <a:pt x="40" y="34"/>
                    <a:pt x="47" y="27"/>
                  </a:cubicBezTo>
                  <a:cubicBezTo>
                    <a:pt x="54" y="20"/>
                    <a:pt x="63" y="16"/>
                    <a:pt x="73" y="16"/>
                  </a:cubicBezTo>
                  <a:cubicBezTo>
                    <a:pt x="73" y="16"/>
                    <a:pt x="73" y="16"/>
                    <a:pt x="73" y="16"/>
                  </a:cubicBezTo>
                  <a:lnTo>
                    <a:pt x="73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defTabSz="914400">
                <a:defRPr/>
              </a:pPr>
              <a:endParaRPr lang="id-ID" sz="1350"/>
            </a:p>
          </p:txBody>
        </p:sp>
        <p:sp>
          <p:nvSpPr>
            <p:cNvPr id="613" name="Freeform 96"/>
            <p:cNvSpPr>
              <a:spLocks noEditPoints="1"/>
            </p:cNvSpPr>
            <p:nvPr/>
          </p:nvSpPr>
          <p:spPr bwMode="auto">
            <a:xfrm>
              <a:off x="2647700" y="73324"/>
              <a:ext cx="290459" cy="180983"/>
            </a:xfrm>
            <a:custGeom>
              <a:avLst/>
              <a:gdLst>
                <a:gd name="T0" fmla="*/ 152 w 157"/>
                <a:gd name="T1" fmla="*/ 79 h 98"/>
                <a:gd name="T2" fmla="*/ 148 w 157"/>
                <a:gd name="T3" fmla="*/ 69 h 98"/>
                <a:gd name="T4" fmla="*/ 139 w 157"/>
                <a:gd name="T5" fmla="*/ 65 h 98"/>
                <a:gd name="T6" fmla="*/ 136 w 157"/>
                <a:gd name="T7" fmla="*/ 63 h 98"/>
                <a:gd name="T8" fmla="*/ 136 w 157"/>
                <a:gd name="T9" fmla="*/ 62 h 98"/>
                <a:gd name="T10" fmla="*/ 138 w 157"/>
                <a:gd name="T11" fmla="*/ 56 h 98"/>
                <a:gd name="T12" fmla="*/ 138 w 157"/>
                <a:gd name="T13" fmla="*/ 49 h 98"/>
                <a:gd name="T14" fmla="*/ 125 w 157"/>
                <a:gd name="T15" fmla="*/ 18 h 98"/>
                <a:gd name="T16" fmla="*/ 94 w 157"/>
                <a:gd name="T17" fmla="*/ 5 h 98"/>
                <a:gd name="T18" fmla="*/ 79 w 157"/>
                <a:gd name="T19" fmla="*/ 7 h 98"/>
                <a:gd name="T20" fmla="*/ 79 w 157"/>
                <a:gd name="T21" fmla="*/ 2 h 98"/>
                <a:gd name="T22" fmla="*/ 94 w 157"/>
                <a:gd name="T23" fmla="*/ 0 h 98"/>
                <a:gd name="T24" fmla="*/ 129 w 157"/>
                <a:gd name="T25" fmla="*/ 14 h 98"/>
                <a:gd name="T26" fmla="*/ 143 w 157"/>
                <a:gd name="T27" fmla="*/ 49 h 98"/>
                <a:gd name="T28" fmla="*/ 142 w 157"/>
                <a:gd name="T29" fmla="*/ 56 h 98"/>
                <a:gd name="T30" fmla="*/ 142 w 157"/>
                <a:gd name="T31" fmla="*/ 61 h 98"/>
                <a:gd name="T32" fmla="*/ 152 w 157"/>
                <a:gd name="T33" fmla="*/ 66 h 98"/>
                <a:gd name="T34" fmla="*/ 157 w 157"/>
                <a:gd name="T35" fmla="*/ 79 h 98"/>
                <a:gd name="T36" fmla="*/ 152 w 157"/>
                <a:gd name="T37" fmla="*/ 92 h 98"/>
                <a:gd name="T38" fmla="*/ 152 w 157"/>
                <a:gd name="T39" fmla="*/ 93 h 98"/>
                <a:gd name="T40" fmla="*/ 138 w 157"/>
                <a:gd name="T41" fmla="*/ 98 h 98"/>
                <a:gd name="T42" fmla="*/ 138 w 157"/>
                <a:gd name="T43" fmla="*/ 98 h 98"/>
                <a:gd name="T44" fmla="*/ 94 w 157"/>
                <a:gd name="T45" fmla="*/ 98 h 98"/>
                <a:gd name="T46" fmla="*/ 92 w 157"/>
                <a:gd name="T47" fmla="*/ 98 h 98"/>
                <a:gd name="T48" fmla="*/ 79 w 157"/>
                <a:gd name="T49" fmla="*/ 98 h 98"/>
                <a:gd name="T50" fmla="*/ 79 w 157"/>
                <a:gd name="T51" fmla="*/ 93 h 98"/>
                <a:gd name="T52" fmla="*/ 92 w 157"/>
                <a:gd name="T53" fmla="*/ 93 h 98"/>
                <a:gd name="T54" fmla="*/ 94 w 157"/>
                <a:gd name="T55" fmla="*/ 93 h 98"/>
                <a:gd name="T56" fmla="*/ 138 w 157"/>
                <a:gd name="T57" fmla="*/ 93 h 98"/>
                <a:gd name="T58" fmla="*/ 138 w 157"/>
                <a:gd name="T59" fmla="*/ 93 h 98"/>
                <a:gd name="T60" fmla="*/ 148 w 157"/>
                <a:gd name="T61" fmla="*/ 89 h 98"/>
                <a:gd name="T62" fmla="*/ 148 w 157"/>
                <a:gd name="T63" fmla="*/ 89 h 98"/>
                <a:gd name="T64" fmla="*/ 152 w 157"/>
                <a:gd name="T65" fmla="*/ 79 h 98"/>
                <a:gd name="T66" fmla="*/ 79 w 157"/>
                <a:gd name="T67" fmla="*/ 7 h 98"/>
                <a:gd name="T68" fmla="*/ 63 w 157"/>
                <a:gd name="T69" fmla="*/ 17 h 98"/>
                <a:gd name="T70" fmla="*/ 50 w 157"/>
                <a:gd name="T71" fmla="*/ 48 h 98"/>
                <a:gd name="T72" fmla="*/ 47 w 157"/>
                <a:gd name="T73" fmla="*/ 50 h 98"/>
                <a:gd name="T74" fmla="*/ 46 w 157"/>
                <a:gd name="T75" fmla="*/ 50 h 98"/>
                <a:gd name="T76" fmla="*/ 38 w 157"/>
                <a:gd name="T77" fmla="*/ 46 h 98"/>
                <a:gd name="T78" fmla="*/ 30 w 157"/>
                <a:gd name="T79" fmla="*/ 44 h 98"/>
                <a:gd name="T80" fmla="*/ 12 w 157"/>
                <a:gd name="T81" fmla="*/ 51 h 98"/>
                <a:gd name="T82" fmla="*/ 12 w 157"/>
                <a:gd name="T83" fmla="*/ 51 h 98"/>
                <a:gd name="T84" fmla="*/ 5 w 157"/>
                <a:gd name="T85" fmla="*/ 69 h 98"/>
                <a:gd name="T86" fmla="*/ 12 w 157"/>
                <a:gd name="T87" fmla="*/ 86 h 98"/>
                <a:gd name="T88" fmla="*/ 12 w 157"/>
                <a:gd name="T89" fmla="*/ 86 h 98"/>
                <a:gd name="T90" fmla="*/ 12 w 157"/>
                <a:gd name="T91" fmla="*/ 86 h 98"/>
                <a:gd name="T92" fmla="*/ 30 w 157"/>
                <a:gd name="T93" fmla="*/ 93 h 98"/>
                <a:gd name="T94" fmla="*/ 79 w 157"/>
                <a:gd name="T95" fmla="*/ 93 h 98"/>
                <a:gd name="T96" fmla="*/ 79 w 157"/>
                <a:gd name="T97" fmla="*/ 98 h 98"/>
                <a:gd name="T98" fmla="*/ 30 w 157"/>
                <a:gd name="T99" fmla="*/ 98 h 98"/>
                <a:gd name="T100" fmla="*/ 9 w 157"/>
                <a:gd name="T101" fmla="*/ 90 h 98"/>
                <a:gd name="T102" fmla="*/ 9 w 157"/>
                <a:gd name="T103" fmla="*/ 90 h 98"/>
                <a:gd name="T104" fmla="*/ 0 w 157"/>
                <a:gd name="T105" fmla="*/ 69 h 98"/>
                <a:gd name="T106" fmla="*/ 9 w 157"/>
                <a:gd name="T107" fmla="*/ 48 h 98"/>
                <a:gd name="T108" fmla="*/ 9 w 157"/>
                <a:gd name="T109" fmla="*/ 48 h 98"/>
                <a:gd name="T110" fmla="*/ 30 w 157"/>
                <a:gd name="T111" fmla="*/ 39 h 98"/>
                <a:gd name="T112" fmla="*/ 40 w 157"/>
                <a:gd name="T113" fmla="*/ 41 h 98"/>
                <a:gd name="T114" fmla="*/ 45 w 157"/>
                <a:gd name="T115" fmla="*/ 44 h 98"/>
                <a:gd name="T116" fmla="*/ 59 w 157"/>
                <a:gd name="T117" fmla="*/ 14 h 98"/>
                <a:gd name="T118" fmla="*/ 79 w 157"/>
                <a:gd name="T119" fmla="*/ 2 h 98"/>
                <a:gd name="T120" fmla="*/ 79 w 157"/>
                <a:gd name="T121" fmla="*/ 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7" h="98">
                  <a:moveTo>
                    <a:pt x="152" y="79"/>
                  </a:moveTo>
                  <a:cubicBezTo>
                    <a:pt x="152" y="75"/>
                    <a:pt x="151" y="72"/>
                    <a:pt x="148" y="69"/>
                  </a:cubicBezTo>
                  <a:cubicBezTo>
                    <a:pt x="146" y="67"/>
                    <a:pt x="142" y="65"/>
                    <a:pt x="139" y="65"/>
                  </a:cubicBezTo>
                  <a:cubicBezTo>
                    <a:pt x="137" y="65"/>
                    <a:pt x="136" y="64"/>
                    <a:pt x="136" y="63"/>
                  </a:cubicBezTo>
                  <a:cubicBezTo>
                    <a:pt x="136" y="62"/>
                    <a:pt x="136" y="62"/>
                    <a:pt x="136" y="62"/>
                  </a:cubicBezTo>
                  <a:cubicBezTo>
                    <a:pt x="137" y="60"/>
                    <a:pt x="137" y="58"/>
                    <a:pt x="138" y="56"/>
                  </a:cubicBezTo>
                  <a:cubicBezTo>
                    <a:pt x="138" y="53"/>
                    <a:pt x="138" y="51"/>
                    <a:pt x="138" y="49"/>
                  </a:cubicBezTo>
                  <a:cubicBezTo>
                    <a:pt x="138" y="37"/>
                    <a:pt x="133" y="26"/>
                    <a:pt x="125" y="18"/>
                  </a:cubicBezTo>
                  <a:cubicBezTo>
                    <a:pt x="117" y="10"/>
                    <a:pt x="106" y="5"/>
                    <a:pt x="94" y="5"/>
                  </a:cubicBezTo>
                  <a:cubicBezTo>
                    <a:pt x="89" y="5"/>
                    <a:pt x="83" y="6"/>
                    <a:pt x="79" y="7"/>
                  </a:cubicBezTo>
                  <a:cubicBezTo>
                    <a:pt x="79" y="2"/>
                    <a:pt x="79" y="2"/>
                    <a:pt x="79" y="2"/>
                  </a:cubicBezTo>
                  <a:cubicBezTo>
                    <a:pt x="84" y="1"/>
                    <a:pt x="89" y="0"/>
                    <a:pt x="94" y="0"/>
                  </a:cubicBezTo>
                  <a:cubicBezTo>
                    <a:pt x="107" y="0"/>
                    <a:pt x="120" y="5"/>
                    <a:pt x="129" y="14"/>
                  </a:cubicBezTo>
                  <a:cubicBezTo>
                    <a:pt x="138" y="23"/>
                    <a:pt x="143" y="35"/>
                    <a:pt x="143" y="49"/>
                  </a:cubicBezTo>
                  <a:cubicBezTo>
                    <a:pt x="143" y="51"/>
                    <a:pt x="143" y="54"/>
                    <a:pt x="142" y="56"/>
                  </a:cubicBezTo>
                  <a:cubicBezTo>
                    <a:pt x="142" y="58"/>
                    <a:pt x="142" y="59"/>
                    <a:pt x="142" y="61"/>
                  </a:cubicBezTo>
                  <a:cubicBezTo>
                    <a:pt x="146" y="61"/>
                    <a:pt x="149" y="63"/>
                    <a:pt x="152" y="66"/>
                  </a:cubicBezTo>
                  <a:cubicBezTo>
                    <a:pt x="155" y="69"/>
                    <a:pt x="157" y="74"/>
                    <a:pt x="157" y="79"/>
                  </a:cubicBezTo>
                  <a:cubicBezTo>
                    <a:pt x="157" y="84"/>
                    <a:pt x="155" y="89"/>
                    <a:pt x="152" y="92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48" y="96"/>
                    <a:pt x="143" y="98"/>
                    <a:pt x="138" y="98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94" y="98"/>
                    <a:pt x="94" y="98"/>
                    <a:pt x="94" y="98"/>
                  </a:cubicBezTo>
                  <a:cubicBezTo>
                    <a:pt x="92" y="98"/>
                    <a:pt x="92" y="98"/>
                    <a:pt x="92" y="98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4" y="93"/>
                    <a:pt x="94" y="93"/>
                    <a:pt x="94" y="93"/>
                  </a:cubicBezTo>
                  <a:cubicBezTo>
                    <a:pt x="138" y="93"/>
                    <a:pt x="138" y="93"/>
                    <a:pt x="138" y="93"/>
                  </a:cubicBezTo>
                  <a:cubicBezTo>
                    <a:pt x="138" y="93"/>
                    <a:pt x="138" y="93"/>
                    <a:pt x="138" y="93"/>
                  </a:cubicBezTo>
                  <a:cubicBezTo>
                    <a:pt x="142" y="93"/>
                    <a:pt x="146" y="92"/>
                    <a:pt x="148" y="89"/>
                  </a:cubicBezTo>
                  <a:cubicBezTo>
                    <a:pt x="148" y="89"/>
                    <a:pt x="148" y="89"/>
                    <a:pt x="148" y="89"/>
                  </a:cubicBezTo>
                  <a:cubicBezTo>
                    <a:pt x="151" y="87"/>
                    <a:pt x="152" y="83"/>
                    <a:pt x="152" y="79"/>
                  </a:cubicBezTo>
                  <a:close/>
                  <a:moveTo>
                    <a:pt x="79" y="7"/>
                  </a:moveTo>
                  <a:cubicBezTo>
                    <a:pt x="73" y="10"/>
                    <a:pt x="67" y="13"/>
                    <a:pt x="63" y="17"/>
                  </a:cubicBezTo>
                  <a:cubicBezTo>
                    <a:pt x="55" y="25"/>
                    <a:pt x="50" y="36"/>
                    <a:pt x="50" y="48"/>
                  </a:cubicBezTo>
                  <a:cubicBezTo>
                    <a:pt x="50" y="49"/>
                    <a:pt x="48" y="51"/>
                    <a:pt x="47" y="50"/>
                  </a:cubicBezTo>
                  <a:cubicBezTo>
                    <a:pt x="47" y="50"/>
                    <a:pt x="46" y="50"/>
                    <a:pt x="46" y="50"/>
                  </a:cubicBezTo>
                  <a:cubicBezTo>
                    <a:pt x="43" y="48"/>
                    <a:pt x="41" y="47"/>
                    <a:pt x="38" y="46"/>
                  </a:cubicBezTo>
                  <a:cubicBezTo>
                    <a:pt x="36" y="45"/>
                    <a:pt x="33" y="44"/>
                    <a:pt x="30" y="44"/>
                  </a:cubicBezTo>
                  <a:cubicBezTo>
                    <a:pt x="23" y="44"/>
                    <a:pt x="17" y="47"/>
                    <a:pt x="12" y="51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8" y="56"/>
                    <a:pt x="5" y="62"/>
                    <a:pt x="5" y="69"/>
                  </a:cubicBezTo>
                  <a:cubicBezTo>
                    <a:pt x="5" y="76"/>
                    <a:pt x="8" y="82"/>
                    <a:pt x="12" y="86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17" y="91"/>
                    <a:pt x="23" y="93"/>
                    <a:pt x="30" y="93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30" y="98"/>
                    <a:pt x="30" y="98"/>
                    <a:pt x="30" y="98"/>
                  </a:cubicBezTo>
                  <a:cubicBezTo>
                    <a:pt x="22" y="98"/>
                    <a:pt x="14" y="95"/>
                    <a:pt x="9" y="90"/>
                  </a:cubicBezTo>
                  <a:cubicBezTo>
                    <a:pt x="9" y="90"/>
                    <a:pt x="9" y="90"/>
                    <a:pt x="9" y="90"/>
                  </a:cubicBezTo>
                  <a:cubicBezTo>
                    <a:pt x="4" y="84"/>
                    <a:pt x="0" y="77"/>
                    <a:pt x="0" y="69"/>
                  </a:cubicBezTo>
                  <a:cubicBezTo>
                    <a:pt x="0" y="61"/>
                    <a:pt x="4" y="53"/>
                    <a:pt x="9" y="48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14" y="43"/>
                    <a:pt x="22" y="39"/>
                    <a:pt x="30" y="39"/>
                  </a:cubicBezTo>
                  <a:cubicBezTo>
                    <a:pt x="33" y="39"/>
                    <a:pt x="37" y="40"/>
                    <a:pt x="40" y="41"/>
                  </a:cubicBezTo>
                  <a:cubicBezTo>
                    <a:pt x="42" y="42"/>
                    <a:pt x="43" y="43"/>
                    <a:pt x="45" y="44"/>
                  </a:cubicBezTo>
                  <a:cubicBezTo>
                    <a:pt x="46" y="32"/>
                    <a:pt x="52" y="22"/>
                    <a:pt x="59" y="14"/>
                  </a:cubicBezTo>
                  <a:cubicBezTo>
                    <a:pt x="65" y="9"/>
                    <a:pt x="71" y="5"/>
                    <a:pt x="79" y="2"/>
                  </a:cubicBezTo>
                  <a:lnTo>
                    <a:pt x="79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defTabSz="914400">
                <a:defRPr/>
              </a:pPr>
              <a:endParaRPr lang="id-ID" sz="1350"/>
            </a:p>
          </p:txBody>
        </p:sp>
        <p:sp>
          <p:nvSpPr>
            <p:cNvPr id="614" name="Freeform 105"/>
            <p:cNvSpPr>
              <a:spLocks noEditPoints="1"/>
            </p:cNvSpPr>
            <p:nvPr/>
          </p:nvSpPr>
          <p:spPr bwMode="auto">
            <a:xfrm>
              <a:off x="1942981" y="3024618"/>
              <a:ext cx="153959" cy="338152"/>
            </a:xfrm>
            <a:custGeom>
              <a:avLst/>
              <a:gdLst>
                <a:gd name="T0" fmla="*/ 75 w 84"/>
                <a:gd name="T1" fmla="*/ 31 h 183"/>
                <a:gd name="T2" fmla="*/ 55 w 84"/>
                <a:gd name="T3" fmla="*/ 28 h 183"/>
                <a:gd name="T4" fmla="*/ 57 w 84"/>
                <a:gd name="T5" fmla="*/ 18 h 183"/>
                <a:gd name="T6" fmla="*/ 78 w 84"/>
                <a:gd name="T7" fmla="*/ 12 h 183"/>
                <a:gd name="T8" fmla="*/ 77 w 84"/>
                <a:gd name="T9" fmla="*/ 6 h 183"/>
                <a:gd name="T10" fmla="*/ 51 w 84"/>
                <a:gd name="T11" fmla="*/ 10 h 183"/>
                <a:gd name="T12" fmla="*/ 72 w 84"/>
                <a:gd name="T13" fmla="*/ 1 h 183"/>
                <a:gd name="T14" fmla="*/ 83 w 84"/>
                <a:gd name="T15" fmla="*/ 8 h 183"/>
                <a:gd name="T16" fmla="*/ 76 w 84"/>
                <a:gd name="T17" fmla="*/ 19 h 183"/>
                <a:gd name="T18" fmla="*/ 78 w 84"/>
                <a:gd name="T19" fmla="*/ 26 h 183"/>
                <a:gd name="T20" fmla="*/ 78 w 84"/>
                <a:gd name="T21" fmla="*/ 183 h 183"/>
                <a:gd name="T22" fmla="*/ 51 w 84"/>
                <a:gd name="T23" fmla="*/ 167 h 183"/>
                <a:gd name="T24" fmla="*/ 65 w 84"/>
                <a:gd name="T25" fmla="*/ 60 h 183"/>
                <a:gd name="T26" fmla="*/ 57 w 84"/>
                <a:gd name="T27" fmla="*/ 58 h 183"/>
                <a:gd name="T28" fmla="*/ 55 w 84"/>
                <a:gd name="T29" fmla="*/ 95 h 183"/>
                <a:gd name="T30" fmla="*/ 51 w 84"/>
                <a:gd name="T31" fmla="*/ 99 h 183"/>
                <a:gd name="T32" fmla="*/ 51 w 84"/>
                <a:gd name="T33" fmla="*/ 99 h 183"/>
                <a:gd name="T34" fmla="*/ 52 w 84"/>
                <a:gd name="T35" fmla="*/ 104 h 183"/>
                <a:gd name="T36" fmla="*/ 60 w 84"/>
                <a:gd name="T37" fmla="*/ 95 h 183"/>
                <a:gd name="T38" fmla="*/ 60 w 84"/>
                <a:gd name="T39" fmla="*/ 63 h 183"/>
                <a:gd name="T40" fmla="*/ 51 w 84"/>
                <a:gd name="T41" fmla="*/ 167 h 183"/>
                <a:gd name="T42" fmla="*/ 46 w 84"/>
                <a:gd name="T43" fmla="*/ 17 h 183"/>
                <a:gd name="T44" fmla="*/ 44 w 84"/>
                <a:gd name="T45" fmla="*/ 31 h 183"/>
                <a:gd name="T46" fmla="*/ 42 w 84"/>
                <a:gd name="T47" fmla="*/ 12 h 183"/>
                <a:gd name="T48" fmla="*/ 50 w 84"/>
                <a:gd name="T49" fmla="*/ 6 h 183"/>
                <a:gd name="T50" fmla="*/ 51 w 84"/>
                <a:gd name="T51" fmla="*/ 11 h 183"/>
                <a:gd name="T52" fmla="*/ 42 w 84"/>
                <a:gd name="T53" fmla="*/ 178 h 183"/>
                <a:gd name="T54" fmla="*/ 42 w 84"/>
                <a:gd name="T55" fmla="*/ 183 h 183"/>
                <a:gd name="T56" fmla="*/ 51 w 84"/>
                <a:gd name="T57" fmla="*/ 99 h 183"/>
                <a:gd name="T58" fmla="*/ 51 w 84"/>
                <a:gd name="T59" fmla="*/ 104 h 183"/>
                <a:gd name="T60" fmla="*/ 44 w 84"/>
                <a:gd name="T61" fmla="*/ 102 h 183"/>
                <a:gd name="T62" fmla="*/ 44 w 84"/>
                <a:gd name="T63" fmla="*/ 58 h 183"/>
                <a:gd name="T64" fmla="*/ 46 w 84"/>
                <a:gd name="T65" fmla="*/ 84 h 183"/>
                <a:gd name="T66" fmla="*/ 47 w 84"/>
                <a:gd name="T67" fmla="*/ 98 h 183"/>
                <a:gd name="T68" fmla="*/ 51 w 84"/>
                <a:gd name="T69" fmla="*/ 99 h 183"/>
                <a:gd name="T70" fmla="*/ 51 w 84"/>
                <a:gd name="T71" fmla="*/ 162 h 183"/>
                <a:gd name="T72" fmla="*/ 42 w 84"/>
                <a:gd name="T73" fmla="*/ 162 h 183"/>
                <a:gd name="T74" fmla="*/ 5 w 84"/>
                <a:gd name="T75" fmla="*/ 31 h 183"/>
                <a:gd name="T76" fmla="*/ 42 w 84"/>
                <a:gd name="T77" fmla="*/ 183 h 183"/>
                <a:gd name="T78" fmla="*/ 0 w 84"/>
                <a:gd name="T79" fmla="*/ 29 h 183"/>
                <a:gd name="T80" fmla="*/ 41 w 84"/>
                <a:gd name="T81" fmla="*/ 17 h 183"/>
                <a:gd name="T82" fmla="*/ 42 w 84"/>
                <a:gd name="T83" fmla="*/ 12 h 183"/>
                <a:gd name="T84" fmla="*/ 18 w 84"/>
                <a:gd name="T85" fmla="*/ 58 h 183"/>
                <a:gd name="T86" fmla="*/ 18 w 84"/>
                <a:gd name="T87" fmla="*/ 167 h 183"/>
                <a:gd name="T88" fmla="*/ 20 w 84"/>
                <a:gd name="T89" fmla="*/ 162 h 183"/>
                <a:gd name="T90" fmla="*/ 41 w 84"/>
                <a:gd name="T91" fmla="*/ 84 h 183"/>
                <a:gd name="T92" fmla="*/ 42 w 84"/>
                <a:gd name="T93" fmla="*/ 5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4" h="183">
                  <a:moveTo>
                    <a:pt x="51" y="178"/>
                  </a:moveTo>
                  <a:cubicBezTo>
                    <a:pt x="75" y="178"/>
                    <a:pt x="75" y="178"/>
                    <a:pt x="75" y="178"/>
                  </a:cubicBezTo>
                  <a:cubicBezTo>
                    <a:pt x="75" y="31"/>
                    <a:pt x="75" y="31"/>
                    <a:pt x="75" y="31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31"/>
                    <a:pt x="55" y="30"/>
                    <a:pt x="55" y="29"/>
                  </a:cubicBezTo>
                  <a:cubicBezTo>
                    <a:pt x="55" y="28"/>
                    <a:pt x="55" y="28"/>
                    <a:pt x="55" y="28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0"/>
                    <a:pt x="56" y="19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6" y="14"/>
                    <a:pt x="77" y="13"/>
                    <a:pt x="78" y="12"/>
                  </a:cubicBezTo>
                  <a:cubicBezTo>
                    <a:pt x="79" y="11"/>
                    <a:pt x="79" y="10"/>
                    <a:pt x="79" y="9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78" y="8"/>
                    <a:pt x="78" y="7"/>
                    <a:pt x="77" y="6"/>
                  </a:cubicBezTo>
                  <a:cubicBezTo>
                    <a:pt x="76" y="5"/>
                    <a:pt x="74" y="5"/>
                    <a:pt x="73" y="5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5" y="0"/>
                    <a:pt x="77" y="1"/>
                    <a:pt x="79" y="2"/>
                  </a:cubicBezTo>
                  <a:cubicBezTo>
                    <a:pt x="81" y="3"/>
                    <a:pt x="83" y="5"/>
                    <a:pt x="83" y="8"/>
                  </a:cubicBezTo>
                  <a:cubicBezTo>
                    <a:pt x="83" y="8"/>
                    <a:pt x="83" y="8"/>
                    <a:pt x="83" y="8"/>
                  </a:cubicBezTo>
                  <a:cubicBezTo>
                    <a:pt x="84" y="10"/>
                    <a:pt x="83" y="13"/>
                    <a:pt x="82" y="15"/>
                  </a:cubicBezTo>
                  <a:cubicBezTo>
                    <a:pt x="81" y="17"/>
                    <a:pt x="79" y="18"/>
                    <a:pt x="76" y="19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60" y="23"/>
                    <a:pt x="60" y="23"/>
                    <a:pt x="60" y="23"/>
                  </a:cubicBezTo>
                  <a:cubicBezTo>
                    <a:pt x="60" y="26"/>
                    <a:pt x="60" y="26"/>
                    <a:pt x="60" y="26"/>
                  </a:cubicBezTo>
                  <a:cubicBezTo>
                    <a:pt x="78" y="26"/>
                    <a:pt x="78" y="26"/>
                    <a:pt x="78" y="26"/>
                  </a:cubicBezTo>
                  <a:cubicBezTo>
                    <a:pt x="79" y="26"/>
                    <a:pt x="80" y="27"/>
                    <a:pt x="80" y="29"/>
                  </a:cubicBezTo>
                  <a:cubicBezTo>
                    <a:pt x="80" y="180"/>
                    <a:pt x="80" y="180"/>
                    <a:pt x="80" y="180"/>
                  </a:cubicBezTo>
                  <a:cubicBezTo>
                    <a:pt x="80" y="182"/>
                    <a:pt x="79" y="183"/>
                    <a:pt x="78" y="183"/>
                  </a:cubicBezTo>
                  <a:cubicBezTo>
                    <a:pt x="51" y="183"/>
                    <a:pt x="51" y="183"/>
                    <a:pt x="51" y="183"/>
                  </a:cubicBezTo>
                  <a:cubicBezTo>
                    <a:pt x="51" y="178"/>
                    <a:pt x="51" y="178"/>
                    <a:pt x="51" y="178"/>
                  </a:cubicBezTo>
                  <a:close/>
                  <a:moveTo>
                    <a:pt x="51" y="167"/>
                  </a:moveTo>
                  <a:cubicBezTo>
                    <a:pt x="62" y="167"/>
                    <a:pt x="62" y="167"/>
                    <a:pt x="62" y="167"/>
                  </a:cubicBezTo>
                  <a:cubicBezTo>
                    <a:pt x="64" y="167"/>
                    <a:pt x="65" y="166"/>
                    <a:pt x="65" y="164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59"/>
                    <a:pt x="64" y="58"/>
                    <a:pt x="62" y="58"/>
                  </a:cubicBezTo>
                  <a:cubicBezTo>
                    <a:pt x="57" y="58"/>
                    <a:pt x="57" y="58"/>
                    <a:pt x="57" y="58"/>
                  </a:cubicBezTo>
                  <a:cubicBezTo>
                    <a:pt x="57" y="58"/>
                    <a:pt x="57" y="58"/>
                    <a:pt x="57" y="58"/>
                  </a:cubicBezTo>
                  <a:cubicBezTo>
                    <a:pt x="56" y="58"/>
                    <a:pt x="55" y="59"/>
                    <a:pt x="55" y="60"/>
                  </a:cubicBezTo>
                  <a:cubicBezTo>
                    <a:pt x="55" y="95"/>
                    <a:pt x="55" y="95"/>
                    <a:pt x="55" y="95"/>
                  </a:cubicBezTo>
                  <a:cubicBezTo>
                    <a:pt x="55" y="95"/>
                    <a:pt x="55" y="95"/>
                    <a:pt x="55" y="95"/>
                  </a:cubicBezTo>
                  <a:cubicBezTo>
                    <a:pt x="55" y="96"/>
                    <a:pt x="55" y="97"/>
                    <a:pt x="54" y="98"/>
                  </a:cubicBezTo>
                  <a:cubicBezTo>
                    <a:pt x="53" y="99"/>
                    <a:pt x="53" y="99"/>
                    <a:pt x="52" y="99"/>
                  </a:cubicBezTo>
                  <a:cubicBezTo>
                    <a:pt x="51" y="99"/>
                    <a:pt x="51" y="99"/>
                    <a:pt x="51" y="99"/>
                  </a:cubicBezTo>
                  <a:cubicBezTo>
                    <a:pt x="51" y="99"/>
                    <a:pt x="51" y="99"/>
                    <a:pt x="51" y="99"/>
                  </a:cubicBezTo>
                  <a:cubicBezTo>
                    <a:pt x="51" y="99"/>
                    <a:pt x="51" y="99"/>
                    <a:pt x="52" y="99"/>
                  </a:cubicBezTo>
                  <a:cubicBezTo>
                    <a:pt x="51" y="99"/>
                    <a:pt x="51" y="99"/>
                    <a:pt x="51" y="99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3" y="104"/>
                  </a:cubicBezTo>
                  <a:cubicBezTo>
                    <a:pt x="55" y="104"/>
                    <a:pt x="57" y="102"/>
                    <a:pt x="58" y="101"/>
                  </a:cubicBezTo>
                  <a:cubicBezTo>
                    <a:pt x="59" y="99"/>
                    <a:pt x="60" y="97"/>
                    <a:pt x="60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0" y="162"/>
                    <a:pt x="60" y="162"/>
                    <a:pt x="60" y="162"/>
                  </a:cubicBezTo>
                  <a:cubicBezTo>
                    <a:pt x="51" y="162"/>
                    <a:pt x="51" y="162"/>
                    <a:pt x="51" y="162"/>
                  </a:cubicBezTo>
                  <a:lnTo>
                    <a:pt x="51" y="167"/>
                  </a:lnTo>
                  <a:close/>
                  <a:moveTo>
                    <a:pt x="47" y="12"/>
                  </a:moveTo>
                  <a:cubicBezTo>
                    <a:pt x="46" y="14"/>
                    <a:pt x="46" y="15"/>
                    <a:pt x="46" y="17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0"/>
                    <a:pt x="45" y="31"/>
                    <a:pt x="44" y="31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1"/>
                    <a:pt x="43" y="10"/>
                    <a:pt x="43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47" y="6"/>
                    <a:pt x="49" y="6"/>
                    <a:pt x="50" y="6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0" y="11"/>
                    <a:pt x="49" y="11"/>
                    <a:pt x="48" y="11"/>
                  </a:cubicBezTo>
                  <a:cubicBezTo>
                    <a:pt x="48" y="12"/>
                    <a:pt x="47" y="12"/>
                    <a:pt x="47" y="12"/>
                  </a:cubicBezTo>
                  <a:close/>
                  <a:moveTo>
                    <a:pt x="42" y="178"/>
                  </a:moveTo>
                  <a:cubicBezTo>
                    <a:pt x="51" y="178"/>
                    <a:pt x="51" y="178"/>
                    <a:pt x="51" y="178"/>
                  </a:cubicBezTo>
                  <a:cubicBezTo>
                    <a:pt x="51" y="183"/>
                    <a:pt x="51" y="183"/>
                    <a:pt x="51" y="183"/>
                  </a:cubicBezTo>
                  <a:cubicBezTo>
                    <a:pt x="42" y="183"/>
                    <a:pt x="42" y="183"/>
                    <a:pt x="42" y="183"/>
                  </a:cubicBezTo>
                  <a:cubicBezTo>
                    <a:pt x="42" y="178"/>
                    <a:pt x="42" y="178"/>
                    <a:pt x="42" y="178"/>
                  </a:cubicBezTo>
                  <a:close/>
                  <a:moveTo>
                    <a:pt x="51" y="99"/>
                  </a:moveTo>
                  <a:cubicBezTo>
                    <a:pt x="51" y="99"/>
                    <a:pt x="51" y="99"/>
                    <a:pt x="51" y="99"/>
                  </a:cubicBezTo>
                  <a:cubicBezTo>
                    <a:pt x="51" y="99"/>
                    <a:pt x="51" y="99"/>
                    <a:pt x="51" y="99"/>
                  </a:cubicBezTo>
                  <a:cubicBezTo>
                    <a:pt x="51" y="99"/>
                    <a:pt x="51" y="99"/>
                    <a:pt x="51" y="99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48" y="104"/>
                    <a:pt x="46" y="103"/>
                    <a:pt x="44" y="102"/>
                  </a:cubicBezTo>
                  <a:cubicBezTo>
                    <a:pt x="44" y="102"/>
                    <a:pt x="44" y="102"/>
                    <a:pt x="44" y="102"/>
                  </a:cubicBezTo>
                  <a:cubicBezTo>
                    <a:pt x="43" y="101"/>
                    <a:pt x="42" y="100"/>
                    <a:pt x="42" y="98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5" y="58"/>
                    <a:pt x="46" y="59"/>
                    <a:pt x="46" y="60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6" y="96"/>
                    <a:pt x="46" y="97"/>
                    <a:pt x="47" y="98"/>
                  </a:cubicBezTo>
                  <a:cubicBezTo>
                    <a:pt x="47" y="98"/>
                    <a:pt x="47" y="98"/>
                    <a:pt x="47" y="98"/>
                  </a:cubicBezTo>
                  <a:cubicBezTo>
                    <a:pt x="47" y="98"/>
                    <a:pt x="47" y="98"/>
                    <a:pt x="47" y="98"/>
                  </a:cubicBezTo>
                  <a:cubicBezTo>
                    <a:pt x="48" y="99"/>
                    <a:pt x="49" y="99"/>
                    <a:pt x="51" y="99"/>
                  </a:cubicBezTo>
                  <a:cubicBezTo>
                    <a:pt x="51" y="99"/>
                    <a:pt x="51" y="99"/>
                    <a:pt x="51" y="99"/>
                  </a:cubicBezTo>
                  <a:cubicBezTo>
                    <a:pt x="51" y="99"/>
                    <a:pt x="51" y="99"/>
                    <a:pt x="51" y="99"/>
                  </a:cubicBezTo>
                  <a:cubicBezTo>
                    <a:pt x="51" y="99"/>
                    <a:pt x="51" y="99"/>
                    <a:pt x="51" y="99"/>
                  </a:cubicBezTo>
                  <a:close/>
                  <a:moveTo>
                    <a:pt x="51" y="162"/>
                  </a:moveTo>
                  <a:cubicBezTo>
                    <a:pt x="51" y="167"/>
                    <a:pt x="51" y="167"/>
                    <a:pt x="51" y="167"/>
                  </a:cubicBezTo>
                  <a:cubicBezTo>
                    <a:pt x="42" y="167"/>
                    <a:pt x="42" y="167"/>
                    <a:pt x="42" y="167"/>
                  </a:cubicBezTo>
                  <a:cubicBezTo>
                    <a:pt x="42" y="162"/>
                    <a:pt x="42" y="162"/>
                    <a:pt x="42" y="162"/>
                  </a:cubicBezTo>
                  <a:lnTo>
                    <a:pt x="51" y="162"/>
                  </a:lnTo>
                  <a:close/>
                  <a:moveTo>
                    <a:pt x="42" y="31"/>
                  </a:moveTo>
                  <a:cubicBezTo>
                    <a:pt x="5" y="31"/>
                    <a:pt x="5" y="31"/>
                    <a:pt x="5" y="31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42" y="178"/>
                    <a:pt x="42" y="178"/>
                    <a:pt x="42" y="178"/>
                  </a:cubicBezTo>
                  <a:cubicBezTo>
                    <a:pt x="42" y="183"/>
                    <a:pt x="42" y="183"/>
                    <a:pt x="42" y="183"/>
                  </a:cubicBezTo>
                  <a:cubicBezTo>
                    <a:pt x="3" y="183"/>
                    <a:pt x="3" y="183"/>
                    <a:pt x="3" y="183"/>
                  </a:cubicBezTo>
                  <a:cubicBezTo>
                    <a:pt x="1" y="183"/>
                    <a:pt x="0" y="182"/>
                    <a:pt x="0" y="18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7"/>
                    <a:pt x="1" y="26"/>
                    <a:pt x="3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1" y="15"/>
                    <a:pt x="41" y="14"/>
                    <a:pt x="42" y="12"/>
                  </a:cubicBezTo>
                  <a:cubicBezTo>
                    <a:pt x="42" y="31"/>
                    <a:pt x="42" y="31"/>
                    <a:pt x="42" y="31"/>
                  </a:cubicBezTo>
                  <a:close/>
                  <a:moveTo>
                    <a:pt x="42" y="58"/>
                  </a:moveTo>
                  <a:cubicBezTo>
                    <a:pt x="18" y="58"/>
                    <a:pt x="18" y="58"/>
                    <a:pt x="18" y="58"/>
                  </a:cubicBezTo>
                  <a:cubicBezTo>
                    <a:pt x="17" y="58"/>
                    <a:pt x="16" y="59"/>
                    <a:pt x="16" y="60"/>
                  </a:cubicBezTo>
                  <a:cubicBezTo>
                    <a:pt x="16" y="164"/>
                    <a:pt x="16" y="164"/>
                    <a:pt x="16" y="164"/>
                  </a:cubicBezTo>
                  <a:cubicBezTo>
                    <a:pt x="16" y="166"/>
                    <a:pt x="17" y="167"/>
                    <a:pt x="18" y="167"/>
                  </a:cubicBezTo>
                  <a:cubicBezTo>
                    <a:pt x="42" y="167"/>
                    <a:pt x="42" y="167"/>
                    <a:pt x="42" y="167"/>
                  </a:cubicBezTo>
                  <a:cubicBezTo>
                    <a:pt x="42" y="162"/>
                    <a:pt x="42" y="162"/>
                    <a:pt x="42" y="162"/>
                  </a:cubicBezTo>
                  <a:cubicBezTo>
                    <a:pt x="20" y="162"/>
                    <a:pt x="20" y="162"/>
                    <a:pt x="20" y="162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41" y="63"/>
                    <a:pt x="41" y="63"/>
                    <a:pt x="41" y="63"/>
                  </a:cubicBezTo>
                  <a:cubicBezTo>
                    <a:pt x="41" y="84"/>
                    <a:pt x="41" y="84"/>
                    <a:pt x="41" y="84"/>
                  </a:cubicBezTo>
                  <a:cubicBezTo>
                    <a:pt x="41" y="95"/>
                    <a:pt x="41" y="95"/>
                    <a:pt x="41" y="95"/>
                  </a:cubicBezTo>
                  <a:cubicBezTo>
                    <a:pt x="41" y="96"/>
                    <a:pt x="41" y="97"/>
                    <a:pt x="42" y="98"/>
                  </a:cubicBezTo>
                  <a:lnTo>
                    <a:pt x="42" y="5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defTabSz="914400">
                <a:defRPr/>
              </a:pPr>
              <a:endParaRPr lang="id-ID" sz="1350"/>
            </a:p>
          </p:txBody>
        </p:sp>
        <p:sp>
          <p:nvSpPr>
            <p:cNvPr id="615" name="Freeform 112"/>
            <p:cNvSpPr>
              <a:spLocks noEditPoints="1"/>
            </p:cNvSpPr>
            <p:nvPr/>
          </p:nvSpPr>
          <p:spPr bwMode="auto">
            <a:xfrm>
              <a:off x="4306328" y="957601"/>
              <a:ext cx="169830" cy="106367"/>
            </a:xfrm>
            <a:custGeom>
              <a:avLst/>
              <a:gdLst>
                <a:gd name="T0" fmla="*/ 87 w 92"/>
                <a:gd name="T1" fmla="*/ 5 h 58"/>
                <a:gd name="T2" fmla="*/ 46 w 92"/>
                <a:gd name="T3" fmla="*/ 5 h 58"/>
                <a:gd name="T4" fmla="*/ 46 w 92"/>
                <a:gd name="T5" fmla="*/ 0 h 58"/>
                <a:gd name="T6" fmla="*/ 89 w 92"/>
                <a:gd name="T7" fmla="*/ 0 h 58"/>
                <a:gd name="T8" fmla="*/ 92 w 92"/>
                <a:gd name="T9" fmla="*/ 3 h 58"/>
                <a:gd name="T10" fmla="*/ 92 w 92"/>
                <a:gd name="T11" fmla="*/ 55 h 58"/>
                <a:gd name="T12" fmla="*/ 89 w 92"/>
                <a:gd name="T13" fmla="*/ 58 h 58"/>
                <a:gd name="T14" fmla="*/ 46 w 92"/>
                <a:gd name="T15" fmla="*/ 58 h 58"/>
                <a:gd name="T16" fmla="*/ 46 w 92"/>
                <a:gd name="T17" fmla="*/ 53 h 58"/>
                <a:gd name="T18" fmla="*/ 87 w 92"/>
                <a:gd name="T19" fmla="*/ 53 h 58"/>
                <a:gd name="T20" fmla="*/ 87 w 92"/>
                <a:gd name="T21" fmla="*/ 5 h 58"/>
                <a:gd name="T22" fmla="*/ 46 w 92"/>
                <a:gd name="T23" fmla="*/ 5 h 58"/>
                <a:gd name="T24" fmla="*/ 12 w 92"/>
                <a:gd name="T25" fmla="*/ 5 h 58"/>
                <a:gd name="T26" fmla="*/ 12 w 92"/>
                <a:gd name="T27" fmla="*/ 18 h 58"/>
                <a:gd name="T28" fmla="*/ 9 w 92"/>
                <a:gd name="T29" fmla="*/ 21 h 58"/>
                <a:gd name="T30" fmla="*/ 5 w 92"/>
                <a:gd name="T31" fmla="*/ 21 h 58"/>
                <a:gd name="T32" fmla="*/ 5 w 92"/>
                <a:gd name="T33" fmla="*/ 38 h 58"/>
                <a:gd name="T34" fmla="*/ 9 w 92"/>
                <a:gd name="T35" fmla="*/ 38 h 58"/>
                <a:gd name="T36" fmla="*/ 12 w 92"/>
                <a:gd name="T37" fmla="*/ 41 h 58"/>
                <a:gd name="T38" fmla="*/ 12 w 92"/>
                <a:gd name="T39" fmla="*/ 53 h 58"/>
                <a:gd name="T40" fmla="*/ 46 w 92"/>
                <a:gd name="T41" fmla="*/ 53 h 58"/>
                <a:gd name="T42" fmla="*/ 46 w 92"/>
                <a:gd name="T43" fmla="*/ 58 h 58"/>
                <a:gd name="T44" fmla="*/ 9 w 92"/>
                <a:gd name="T45" fmla="*/ 58 h 58"/>
                <a:gd name="T46" fmla="*/ 7 w 92"/>
                <a:gd name="T47" fmla="*/ 55 h 58"/>
                <a:gd name="T48" fmla="*/ 7 w 92"/>
                <a:gd name="T49" fmla="*/ 43 h 58"/>
                <a:gd name="T50" fmla="*/ 3 w 92"/>
                <a:gd name="T51" fmla="*/ 43 h 58"/>
                <a:gd name="T52" fmla="*/ 0 w 92"/>
                <a:gd name="T53" fmla="*/ 41 h 58"/>
                <a:gd name="T54" fmla="*/ 0 w 92"/>
                <a:gd name="T55" fmla="*/ 18 h 58"/>
                <a:gd name="T56" fmla="*/ 3 w 92"/>
                <a:gd name="T57" fmla="*/ 16 h 58"/>
                <a:gd name="T58" fmla="*/ 7 w 92"/>
                <a:gd name="T59" fmla="*/ 16 h 58"/>
                <a:gd name="T60" fmla="*/ 7 w 92"/>
                <a:gd name="T61" fmla="*/ 3 h 58"/>
                <a:gd name="T62" fmla="*/ 9 w 92"/>
                <a:gd name="T63" fmla="*/ 0 h 58"/>
                <a:gd name="T64" fmla="*/ 46 w 92"/>
                <a:gd name="T65" fmla="*/ 0 h 58"/>
                <a:gd name="T66" fmla="*/ 46 w 92"/>
                <a:gd name="T67" fmla="*/ 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2" h="58">
                  <a:moveTo>
                    <a:pt x="87" y="5"/>
                  </a:moveTo>
                  <a:cubicBezTo>
                    <a:pt x="46" y="5"/>
                    <a:pt x="46" y="5"/>
                    <a:pt x="46" y="5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91" y="0"/>
                    <a:pt x="92" y="1"/>
                    <a:pt x="92" y="3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7"/>
                    <a:pt x="91" y="58"/>
                    <a:pt x="89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87" y="53"/>
                    <a:pt x="87" y="53"/>
                    <a:pt x="87" y="53"/>
                  </a:cubicBezTo>
                  <a:lnTo>
                    <a:pt x="87" y="5"/>
                  </a:lnTo>
                  <a:close/>
                  <a:moveTo>
                    <a:pt x="46" y="5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20"/>
                    <a:pt x="11" y="21"/>
                    <a:pt x="9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1" y="38"/>
                    <a:pt x="12" y="39"/>
                    <a:pt x="12" y="41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8" y="58"/>
                    <a:pt x="7" y="57"/>
                    <a:pt x="7" y="55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1" y="43"/>
                    <a:pt x="0" y="42"/>
                    <a:pt x="0" y="4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7"/>
                    <a:pt x="1" y="16"/>
                    <a:pt x="3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1"/>
                    <a:pt x="8" y="0"/>
                    <a:pt x="9" y="0"/>
                  </a:cubicBezTo>
                  <a:cubicBezTo>
                    <a:pt x="46" y="0"/>
                    <a:pt x="46" y="0"/>
                    <a:pt x="46" y="0"/>
                  </a:cubicBezTo>
                  <a:lnTo>
                    <a:pt x="46" y="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defTabSz="914400">
                <a:defRPr/>
              </a:pPr>
              <a:endParaRPr lang="id-ID" sz="1350"/>
            </a:p>
          </p:txBody>
        </p:sp>
        <p:sp>
          <p:nvSpPr>
            <p:cNvPr id="616" name="Freeform 116"/>
            <p:cNvSpPr>
              <a:spLocks noEditPoints="1"/>
            </p:cNvSpPr>
            <p:nvPr/>
          </p:nvSpPr>
          <p:spPr bwMode="auto">
            <a:xfrm>
              <a:off x="1847749" y="692476"/>
              <a:ext cx="109518" cy="42865"/>
            </a:xfrm>
            <a:custGeom>
              <a:avLst/>
              <a:gdLst>
                <a:gd name="T0" fmla="*/ 29 w 59"/>
                <a:gd name="T1" fmla="*/ 18 h 23"/>
                <a:gd name="T2" fmla="*/ 54 w 59"/>
                <a:gd name="T3" fmla="*/ 18 h 23"/>
                <a:gd name="T4" fmla="*/ 53 w 59"/>
                <a:gd name="T5" fmla="*/ 4 h 23"/>
                <a:gd name="T6" fmla="*/ 29 w 59"/>
                <a:gd name="T7" fmla="*/ 4 h 23"/>
                <a:gd name="T8" fmla="*/ 29 w 59"/>
                <a:gd name="T9" fmla="*/ 0 h 23"/>
                <a:gd name="T10" fmla="*/ 55 w 59"/>
                <a:gd name="T11" fmla="*/ 0 h 23"/>
                <a:gd name="T12" fmla="*/ 55 w 59"/>
                <a:gd name="T13" fmla="*/ 0 h 23"/>
                <a:gd name="T14" fmla="*/ 58 w 59"/>
                <a:gd name="T15" fmla="*/ 2 h 23"/>
                <a:gd name="T16" fmla="*/ 59 w 59"/>
                <a:gd name="T17" fmla="*/ 20 h 23"/>
                <a:gd name="T18" fmla="*/ 29 w 59"/>
                <a:gd name="T19" fmla="*/ 20 h 23"/>
                <a:gd name="T20" fmla="*/ 29 w 59"/>
                <a:gd name="T21" fmla="*/ 18 h 23"/>
                <a:gd name="T22" fmla="*/ 29 w 59"/>
                <a:gd name="T23" fmla="*/ 23 h 23"/>
                <a:gd name="T24" fmla="*/ 29 w 59"/>
                <a:gd name="T25" fmla="*/ 23 h 23"/>
                <a:gd name="T26" fmla="*/ 56 w 59"/>
                <a:gd name="T27" fmla="*/ 23 h 23"/>
                <a:gd name="T28" fmla="*/ 29 w 59"/>
                <a:gd name="T29" fmla="*/ 23 h 23"/>
                <a:gd name="T30" fmla="*/ 59 w 59"/>
                <a:gd name="T31" fmla="*/ 20 h 23"/>
                <a:gd name="T32" fmla="*/ 56 w 59"/>
                <a:gd name="T33" fmla="*/ 23 h 23"/>
                <a:gd name="T34" fmla="*/ 59 w 59"/>
                <a:gd name="T35" fmla="*/ 20 h 23"/>
                <a:gd name="T36" fmla="*/ 6 w 59"/>
                <a:gd name="T37" fmla="*/ 4 h 23"/>
                <a:gd name="T38" fmla="*/ 5 w 59"/>
                <a:gd name="T39" fmla="*/ 18 h 23"/>
                <a:gd name="T40" fmla="*/ 29 w 59"/>
                <a:gd name="T41" fmla="*/ 18 h 23"/>
                <a:gd name="T42" fmla="*/ 29 w 59"/>
                <a:gd name="T43" fmla="*/ 20 h 23"/>
                <a:gd name="T44" fmla="*/ 0 w 59"/>
                <a:gd name="T45" fmla="*/ 20 h 23"/>
                <a:gd name="T46" fmla="*/ 1 w 59"/>
                <a:gd name="T47" fmla="*/ 2 h 23"/>
                <a:gd name="T48" fmla="*/ 1 w 59"/>
                <a:gd name="T49" fmla="*/ 2 h 23"/>
                <a:gd name="T50" fmla="*/ 3 w 59"/>
                <a:gd name="T51" fmla="*/ 0 h 23"/>
                <a:gd name="T52" fmla="*/ 29 w 59"/>
                <a:gd name="T53" fmla="*/ 0 h 23"/>
                <a:gd name="T54" fmla="*/ 29 w 59"/>
                <a:gd name="T55" fmla="*/ 4 h 23"/>
                <a:gd name="T56" fmla="*/ 6 w 59"/>
                <a:gd name="T57" fmla="*/ 4 h 23"/>
                <a:gd name="T58" fmla="*/ 29 w 59"/>
                <a:gd name="T59" fmla="*/ 23 h 23"/>
                <a:gd name="T60" fmla="*/ 29 w 59"/>
                <a:gd name="T61" fmla="*/ 23 h 23"/>
                <a:gd name="T62" fmla="*/ 2 w 59"/>
                <a:gd name="T63" fmla="*/ 23 h 23"/>
                <a:gd name="T64" fmla="*/ 2 w 59"/>
                <a:gd name="T65" fmla="*/ 23 h 23"/>
                <a:gd name="T66" fmla="*/ 29 w 59"/>
                <a:gd name="T67" fmla="*/ 23 h 23"/>
                <a:gd name="T68" fmla="*/ 2 w 59"/>
                <a:gd name="T69" fmla="*/ 23 h 23"/>
                <a:gd name="T70" fmla="*/ 0 w 59"/>
                <a:gd name="T71" fmla="*/ 20 h 23"/>
                <a:gd name="T72" fmla="*/ 2 w 59"/>
                <a:gd name="T7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9" h="23">
                  <a:moveTo>
                    <a:pt x="29" y="18"/>
                  </a:moveTo>
                  <a:cubicBezTo>
                    <a:pt x="54" y="18"/>
                    <a:pt x="54" y="18"/>
                    <a:pt x="54" y="18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7" y="0"/>
                    <a:pt x="58" y="1"/>
                    <a:pt x="58" y="2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29" y="18"/>
                    <a:pt x="29" y="18"/>
                    <a:pt x="29" y="18"/>
                  </a:cubicBezTo>
                  <a:close/>
                  <a:moveTo>
                    <a:pt x="29" y="23"/>
                  </a:moveTo>
                  <a:cubicBezTo>
                    <a:pt x="29" y="23"/>
                    <a:pt x="29" y="23"/>
                    <a:pt x="29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29" y="23"/>
                    <a:pt x="29" y="23"/>
                    <a:pt x="29" y="23"/>
                  </a:cubicBezTo>
                  <a:close/>
                  <a:moveTo>
                    <a:pt x="59" y="20"/>
                  </a:moveTo>
                  <a:cubicBezTo>
                    <a:pt x="56" y="23"/>
                    <a:pt x="56" y="23"/>
                    <a:pt x="56" y="23"/>
                  </a:cubicBezTo>
                  <a:cubicBezTo>
                    <a:pt x="57" y="23"/>
                    <a:pt x="59" y="22"/>
                    <a:pt x="59" y="20"/>
                  </a:cubicBezTo>
                  <a:close/>
                  <a:moveTo>
                    <a:pt x="6" y="4"/>
                  </a:moveTo>
                  <a:cubicBezTo>
                    <a:pt x="5" y="18"/>
                    <a:pt x="5" y="18"/>
                    <a:pt x="5" y="18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6" y="4"/>
                    <a:pt x="6" y="4"/>
                    <a:pt x="6" y="4"/>
                  </a:cubicBezTo>
                  <a:close/>
                  <a:moveTo>
                    <a:pt x="29" y="23"/>
                  </a:moveTo>
                  <a:cubicBezTo>
                    <a:pt x="29" y="23"/>
                    <a:pt x="29" y="23"/>
                    <a:pt x="29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9" y="23"/>
                    <a:pt x="29" y="23"/>
                    <a:pt x="29" y="23"/>
                  </a:cubicBezTo>
                  <a:close/>
                  <a:moveTo>
                    <a:pt x="2" y="23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1" y="23"/>
                    <a:pt x="2" y="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defTabSz="914400">
                <a:defRPr/>
              </a:pPr>
              <a:endParaRPr lang="id-ID" sz="1350"/>
            </a:p>
          </p:txBody>
        </p:sp>
        <p:sp>
          <p:nvSpPr>
            <p:cNvPr id="617" name="Freeform 130"/>
            <p:cNvSpPr>
              <a:spLocks noEditPoints="1"/>
            </p:cNvSpPr>
            <p:nvPr/>
          </p:nvSpPr>
          <p:spPr bwMode="auto">
            <a:xfrm>
              <a:off x="1989011" y="133652"/>
              <a:ext cx="50791" cy="290526"/>
            </a:xfrm>
            <a:custGeom>
              <a:avLst/>
              <a:gdLst>
                <a:gd name="T0" fmla="*/ 23 w 28"/>
                <a:gd name="T1" fmla="*/ 5 h 157"/>
                <a:gd name="T2" fmla="*/ 14 w 28"/>
                <a:gd name="T3" fmla="*/ 5 h 157"/>
                <a:gd name="T4" fmla="*/ 14 w 28"/>
                <a:gd name="T5" fmla="*/ 0 h 157"/>
                <a:gd name="T6" fmla="*/ 25 w 28"/>
                <a:gd name="T7" fmla="*/ 0 h 157"/>
                <a:gd name="T8" fmla="*/ 28 w 28"/>
                <a:gd name="T9" fmla="*/ 3 h 157"/>
                <a:gd name="T10" fmla="*/ 28 w 28"/>
                <a:gd name="T11" fmla="*/ 154 h 157"/>
                <a:gd name="T12" fmla="*/ 25 w 28"/>
                <a:gd name="T13" fmla="*/ 157 h 157"/>
                <a:gd name="T14" fmla="*/ 14 w 28"/>
                <a:gd name="T15" fmla="*/ 157 h 157"/>
                <a:gd name="T16" fmla="*/ 14 w 28"/>
                <a:gd name="T17" fmla="*/ 152 h 157"/>
                <a:gd name="T18" fmla="*/ 23 w 28"/>
                <a:gd name="T19" fmla="*/ 152 h 157"/>
                <a:gd name="T20" fmla="*/ 23 w 28"/>
                <a:gd name="T21" fmla="*/ 5 h 157"/>
                <a:gd name="T22" fmla="*/ 14 w 28"/>
                <a:gd name="T23" fmla="*/ 5 h 157"/>
                <a:gd name="T24" fmla="*/ 5 w 28"/>
                <a:gd name="T25" fmla="*/ 5 h 157"/>
                <a:gd name="T26" fmla="*/ 5 w 28"/>
                <a:gd name="T27" fmla="*/ 152 h 157"/>
                <a:gd name="T28" fmla="*/ 14 w 28"/>
                <a:gd name="T29" fmla="*/ 152 h 157"/>
                <a:gd name="T30" fmla="*/ 14 w 28"/>
                <a:gd name="T31" fmla="*/ 157 h 157"/>
                <a:gd name="T32" fmla="*/ 3 w 28"/>
                <a:gd name="T33" fmla="*/ 157 h 157"/>
                <a:gd name="T34" fmla="*/ 0 w 28"/>
                <a:gd name="T35" fmla="*/ 154 h 157"/>
                <a:gd name="T36" fmla="*/ 0 w 28"/>
                <a:gd name="T37" fmla="*/ 3 h 157"/>
                <a:gd name="T38" fmla="*/ 3 w 28"/>
                <a:gd name="T39" fmla="*/ 0 h 157"/>
                <a:gd name="T40" fmla="*/ 14 w 28"/>
                <a:gd name="T41" fmla="*/ 0 h 157"/>
                <a:gd name="T42" fmla="*/ 14 w 28"/>
                <a:gd name="T43" fmla="*/ 5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" h="157">
                  <a:moveTo>
                    <a:pt x="23" y="5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8" y="1"/>
                    <a:pt x="28" y="3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6"/>
                    <a:pt x="27" y="157"/>
                    <a:pt x="25" y="157"/>
                  </a:cubicBezTo>
                  <a:cubicBezTo>
                    <a:pt x="14" y="157"/>
                    <a:pt x="14" y="157"/>
                    <a:pt x="14" y="157"/>
                  </a:cubicBezTo>
                  <a:cubicBezTo>
                    <a:pt x="14" y="152"/>
                    <a:pt x="14" y="152"/>
                    <a:pt x="14" y="152"/>
                  </a:cubicBezTo>
                  <a:cubicBezTo>
                    <a:pt x="23" y="152"/>
                    <a:pt x="23" y="152"/>
                    <a:pt x="23" y="152"/>
                  </a:cubicBezTo>
                  <a:lnTo>
                    <a:pt x="23" y="5"/>
                  </a:lnTo>
                  <a:close/>
                  <a:moveTo>
                    <a:pt x="14" y="5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5" y="152"/>
                    <a:pt x="5" y="152"/>
                    <a:pt x="5" y="152"/>
                  </a:cubicBezTo>
                  <a:cubicBezTo>
                    <a:pt x="14" y="152"/>
                    <a:pt x="14" y="152"/>
                    <a:pt x="14" y="152"/>
                  </a:cubicBezTo>
                  <a:cubicBezTo>
                    <a:pt x="14" y="157"/>
                    <a:pt x="14" y="157"/>
                    <a:pt x="14" y="157"/>
                  </a:cubicBezTo>
                  <a:cubicBezTo>
                    <a:pt x="3" y="157"/>
                    <a:pt x="3" y="157"/>
                    <a:pt x="3" y="157"/>
                  </a:cubicBezTo>
                  <a:cubicBezTo>
                    <a:pt x="1" y="157"/>
                    <a:pt x="0" y="156"/>
                    <a:pt x="0" y="15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4" y="0"/>
                    <a:pt x="14" y="0"/>
                    <a:pt x="14" y="0"/>
                  </a:cubicBezTo>
                  <a:lnTo>
                    <a:pt x="14" y="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defTabSz="914400">
                <a:defRPr/>
              </a:pPr>
              <a:endParaRPr lang="id-ID" sz="1350"/>
            </a:p>
          </p:txBody>
        </p:sp>
        <p:sp>
          <p:nvSpPr>
            <p:cNvPr id="618" name="Freeform 131"/>
            <p:cNvSpPr>
              <a:spLocks noEditPoints="1"/>
            </p:cNvSpPr>
            <p:nvPr/>
          </p:nvSpPr>
          <p:spPr bwMode="auto">
            <a:xfrm>
              <a:off x="1927109" y="287646"/>
              <a:ext cx="50791" cy="136531"/>
            </a:xfrm>
            <a:custGeom>
              <a:avLst/>
              <a:gdLst>
                <a:gd name="T0" fmla="*/ 23 w 27"/>
                <a:gd name="T1" fmla="*/ 5 h 74"/>
                <a:gd name="T2" fmla="*/ 14 w 27"/>
                <a:gd name="T3" fmla="*/ 5 h 74"/>
                <a:gd name="T4" fmla="*/ 14 w 27"/>
                <a:gd name="T5" fmla="*/ 0 h 74"/>
                <a:gd name="T6" fmla="*/ 25 w 27"/>
                <a:gd name="T7" fmla="*/ 0 h 74"/>
                <a:gd name="T8" fmla="*/ 27 w 27"/>
                <a:gd name="T9" fmla="*/ 3 h 74"/>
                <a:gd name="T10" fmla="*/ 27 w 27"/>
                <a:gd name="T11" fmla="*/ 71 h 74"/>
                <a:gd name="T12" fmla="*/ 25 w 27"/>
                <a:gd name="T13" fmla="*/ 74 h 74"/>
                <a:gd name="T14" fmla="*/ 14 w 27"/>
                <a:gd name="T15" fmla="*/ 74 h 74"/>
                <a:gd name="T16" fmla="*/ 14 w 27"/>
                <a:gd name="T17" fmla="*/ 69 h 74"/>
                <a:gd name="T18" fmla="*/ 23 w 27"/>
                <a:gd name="T19" fmla="*/ 69 h 74"/>
                <a:gd name="T20" fmla="*/ 23 w 27"/>
                <a:gd name="T21" fmla="*/ 5 h 74"/>
                <a:gd name="T22" fmla="*/ 14 w 27"/>
                <a:gd name="T23" fmla="*/ 5 h 74"/>
                <a:gd name="T24" fmla="*/ 5 w 27"/>
                <a:gd name="T25" fmla="*/ 5 h 74"/>
                <a:gd name="T26" fmla="*/ 5 w 27"/>
                <a:gd name="T27" fmla="*/ 69 h 74"/>
                <a:gd name="T28" fmla="*/ 14 w 27"/>
                <a:gd name="T29" fmla="*/ 69 h 74"/>
                <a:gd name="T30" fmla="*/ 14 w 27"/>
                <a:gd name="T31" fmla="*/ 74 h 74"/>
                <a:gd name="T32" fmla="*/ 2 w 27"/>
                <a:gd name="T33" fmla="*/ 74 h 74"/>
                <a:gd name="T34" fmla="*/ 0 w 27"/>
                <a:gd name="T35" fmla="*/ 71 h 74"/>
                <a:gd name="T36" fmla="*/ 0 w 27"/>
                <a:gd name="T37" fmla="*/ 3 h 74"/>
                <a:gd name="T38" fmla="*/ 2 w 27"/>
                <a:gd name="T39" fmla="*/ 0 h 74"/>
                <a:gd name="T40" fmla="*/ 14 w 27"/>
                <a:gd name="T41" fmla="*/ 0 h 74"/>
                <a:gd name="T42" fmla="*/ 14 w 27"/>
                <a:gd name="T43" fmla="*/ 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" h="74">
                  <a:moveTo>
                    <a:pt x="23" y="5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6" y="0"/>
                    <a:pt x="27" y="1"/>
                    <a:pt x="27" y="3"/>
                  </a:cubicBezTo>
                  <a:cubicBezTo>
                    <a:pt x="27" y="71"/>
                    <a:pt x="27" y="71"/>
                    <a:pt x="27" y="71"/>
                  </a:cubicBezTo>
                  <a:cubicBezTo>
                    <a:pt x="27" y="73"/>
                    <a:pt x="26" y="74"/>
                    <a:pt x="25" y="74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23" y="69"/>
                    <a:pt x="23" y="69"/>
                    <a:pt x="23" y="69"/>
                  </a:cubicBezTo>
                  <a:lnTo>
                    <a:pt x="23" y="5"/>
                  </a:lnTo>
                  <a:close/>
                  <a:moveTo>
                    <a:pt x="14" y="5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1" y="74"/>
                    <a:pt x="0" y="73"/>
                    <a:pt x="0" y="7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4" y="0"/>
                    <a:pt x="14" y="0"/>
                    <a:pt x="14" y="0"/>
                  </a:cubicBezTo>
                  <a:lnTo>
                    <a:pt x="14" y="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defTabSz="914400">
                <a:defRPr/>
              </a:pPr>
              <a:endParaRPr lang="id-ID" sz="1350"/>
            </a:p>
          </p:txBody>
        </p:sp>
        <p:sp>
          <p:nvSpPr>
            <p:cNvPr id="619" name="Freeform 150"/>
            <p:cNvSpPr>
              <a:spLocks noEditPoints="1"/>
            </p:cNvSpPr>
            <p:nvPr/>
          </p:nvSpPr>
          <p:spPr bwMode="auto">
            <a:xfrm>
              <a:off x="955741" y="2349900"/>
              <a:ext cx="268238" cy="71441"/>
            </a:xfrm>
            <a:custGeom>
              <a:avLst/>
              <a:gdLst>
                <a:gd name="T0" fmla="*/ 130 w 145"/>
                <a:gd name="T1" fmla="*/ 25 h 38"/>
                <a:gd name="T2" fmla="*/ 73 w 145"/>
                <a:gd name="T3" fmla="*/ 25 h 38"/>
                <a:gd name="T4" fmla="*/ 73 w 145"/>
                <a:gd name="T5" fmla="*/ 20 h 38"/>
                <a:gd name="T6" fmla="*/ 128 w 145"/>
                <a:gd name="T7" fmla="*/ 20 h 38"/>
                <a:gd name="T8" fmla="*/ 128 w 145"/>
                <a:gd name="T9" fmla="*/ 2 h 38"/>
                <a:gd name="T10" fmla="*/ 130 w 145"/>
                <a:gd name="T11" fmla="*/ 0 h 38"/>
                <a:gd name="T12" fmla="*/ 143 w 145"/>
                <a:gd name="T13" fmla="*/ 0 h 38"/>
                <a:gd name="T14" fmla="*/ 145 w 145"/>
                <a:gd name="T15" fmla="*/ 2 h 38"/>
                <a:gd name="T16" fmla="*/ 145 w 145"/>
                <a:gd name="T17" fmla="*/ 36 h 38"/>
                <a:gd name="T18" fmla="*/ 143 w 145"/>
                <a:gd name="T19" fmla="*/ 38 h 38"/>
                <a:gd name="T20" fmla="*/ 73 w 145"/>
                <a:gd name="T21" fmla="*/ 38 h 38"/>
                <a:gd name="T22" fmla="*/ 73 w 145"/>
                <a:gd name="T23" fmla="*/ 33 h 38"/>
                <a:gd name="T24" fmla="*/ 141 w 145"/>
                <a:gd name="T25" fmla="*/ 33 h 38"/>
                <a:gd name="T26" fmla="*/ 141 w 145"/>
                <a:gd name="T27" fmla="*/ 4 h 38"/>
                <a:gd name="T28" fmla="*/ 132 w 145"/>
                <a:gd name="T29" fmla="*/ 4 h 38"/>
                <a:gd name="T30" fmla="*/ 132 w 145"/>
                <a:gd name="T31" fmla="*/ 23 h 38"/>
                <a:gd name="T32" fmla="*/ 130 w 145"/>
                <a:gd name="T33" fmla="*/ 25 h 38"/>
                <a:gd name="T34" fmla="*/ 73 w 145"/>
                <a:gd name="T35" fmla="*/ 25 h 38"/>
                <a:gd name="T36" fmla="*/ 15 w 145"/>
                <a:gd name="T37" fmla="*/ 25 h 38"/>
                <a:gd name="T38" fmla="*/ 13 w 145"/>
                <a:gd name="T39" fmla="*/ 23 h 38"/>
                <a:gd name="T40" fmla="*/ 13 w 145"/>
                <a:gd name="T41" fmla="*/ 5 h 38"/>
                <a:gd name="T42" fmla="*/ 4 w 145"/>
                <a:gd name="T43" fmla="*/ 5 h 38"/>
                <a:gd name="T44" fmla="*/ 4 w 145"/>
                <a:gd name="T45" fmla="*/ 33 h 38"/>
                <a:gd name="T46" fmla="*/ 73 w 145"/>
                <a:gd name="T47" fmla="*/ 33 h 38"/>
                <a:gd name="T48" fmla="*/ 73 w 145"/>
                <a:gd name="T49" fmla="*/ 38 h 38"/>
                <a:gd name="T50" fmla="*/ 2 w 145"/>
                <a:gd name="T51" fmla="*/ 38 h 38"/>
                <a:gd name="T52" fmla="*/ 0 w 145"/>
                <a:gd name="T53" fmla="*/ 36 h 38"/>
                <a:gd name="T54" fmla="*/ 0 w 145"/>
                <a:gd name="T55" fmla="*/ 2 h 38"/>
                <a:gd name="T56" fmla="*/ 2 w 145"/>
                <a:gd name="T57" fmla="*/ 0 h 38"/>
                <a:gd name="T58" fmla="*/ 15 w 145"/>
                <a:gd name="T59" fmla="*/ 0 h 38"/>
                <a:gd name="T60" fmla="*/ 17 w 145"/>
                <a:gd name="T61" fmla="*/ 2 h 38"/>
                <a:gd name="T62" fmla="*/ 17 w 145"/>
                <a:gd name="T63" fmla="*/ 20 h 38"/>
                <a:gd name="T64" fmla="*/ 73 w 145"/>
                <a:gd name="T65" fmla="*/ 20 h 38"/>
                <a:gd name="T66" fmla="*/ 73 w 145"/>
                <a:gd name="T67" fmla="*/ 2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5" h="38">
                  <a:moveTo>
                    <a:pt x="130" y="25"/>
                  </a:moveTo>
                  <a:cubicBezTo>
                    <a:pt x="73" y="25"/>
                    <a:pt x="73" y="25"/>
                    <a:pt x="73" y="25"/>
                  </a:cubicBezTo>
                  <a:cubicBezTo>
                    <a:pt x="73" y="20"/>
                    <a:pt x="73" y="20"/>
                    <a:pt x="73" y="20"/>
                  </a:cubicBezTo>
                  <a:cubicBezTo>
                    <a:pt x="128" y="20"/>
                    <a:pt x="128" y="20"/>
                    <a:pt x="128" y="20"/>
                  </a:cubicBezTo>
                  <a:cubicBezTo>
                    <a:pt x="128" y="2"/>
                    <a:pt x="128" y="2"/>
                    <a:pt x="128" y="2"/>
                  </a:cubicBezTo>
                  <a:cubicBezTo>
                    <a:pt x="128" y="1"/>
                    <a:pt x="129" y="0"/>
                    <a:pt x="130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44" y="0"/>
                    <a:pt x="145" y="1"/>
                    <a:pt x="145" y="2"/>
                  </a:cubicBezTo>
                  <a:cubicBezTo>
                    <a:pt x="145" y="36"/>
                    <a:pt x="145" y="36"/>
                    <a:pt x="145" y="36"/>
                  </a:cubicBezTo>
                  <a:cubicBezTo>
                    <a:pt x="145" y="37"/>
                    <a:pt x="144" y="38"/>
                    <a:pt x="143" y="38"/>
                  </a:cubicBezTo>
                  <a:cubicBezTo>
                    <a:pt x="73" y="38"/>
                    <a:pt x="73" y="38"/>
                    <a:pt x="73" y="38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141" y="33"/>
                    <a:pt x="141" y="33"/>
                    <a:pt x="141" y="33"/>
                  </a:cubicBezTo>
                  <a:cubicBezTo>
                    <a:pt x="141" y="4"/>
                    <a:pt x="141" y="4"/>
                    <a:pt x="141" y="4"/>
                  </a:cubicBezTo>
                  <a:cubicBezTo>
                    <a:pt x="132" y="4"/>
                    <a:pt x="132" y="4"/>
                    <a:pt x="132" y="4"/>
                  </a:cubicBezTo>
                  <a:cubicBezTo>
                    <a:pt x="132" y="23"/>
                    <a:pt x="132" y="23"/>
                    <a:pt x="132" y="23"/>
                  </a:cubicBezTo>
                  <a:cubicBezTo>
                    <a:pt x="132" y="24"/>
                    <a:pt x="131" y="25"/>
                    <a:pt x="130" y="25"/>
                  </a:cubicBezTo>
                  <a:close/>
                  <a:moveTo>
                    <a:pt x="73" y="25"/>
                  </a:moveTo>
                  <a:cubicBezTo>
                    <a:pt x="15" y="25"/>
                    <a:pt x="15" y="25"/>
                    <a:pt x="15" y="25"/>
                  </a:cubicBezTo>
                  <a:cubicBezTo>
                    <a:pt x="14" y="25"/>
                    <a:pt x="13" y="24"/>
                    <a:pt x="13" y="23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3" y="38"/>
                    <a:pt x="73" y="38"/>
                    <a:pt x="73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8"/>
                    <a:pt x="0" y="37"/>
                    <a:pt x="0" y="3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3" y="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defTabSz="914400">
                <a:defRPr/>
              </a:pPr>
              <a:endParaRPr lang="id-ID" sz="1350"/>
            </a:p>
          </p:txBody>
        </p:sp>
        <p:sp>
          <p:nvSpPr>
            <p:cNvPr id="620" name="Freeform 151"/>
            <p:cNvSpPr>
              <a:spLocks noEditPoints="1"/>
            </p:cNvSpPr>
            <p:nvPr/>
          </p:nvSpPr>
          <p:spPr bwMode="auto">
            <a:xfrm>
              <a:off x="990659" y="2165742"/>
              <a:ext cx="201575" cy="214322"/>
            </a:xfrm>
            <a:custGeom>
              <a:avLst/>
              <a:gdLst>
                <a:gd name="T0" fmla="*/ 55 w 109"/>
                <a:gd name="T1" fmla="*/ 111 h 116"/>
                <a:gd name="T2" fmla="*/ 86 w 109"/>
                <a:gd name="T3" fmla="*/ 111 h 116"/>
                <a:gd name="T4" fmla="*/ 86 w 109"/>
                <a:gd name="T5" fmla="*/ 67 h 116"/>
                <a:gd name="T6" fmla="*/ 89 w 109"/>
                <a:gd name="T7" fmla="*/ 64 h 116"/>
                <a:gd name="T8" fmla="*/ 102 w 109"/>
                <a:gd name="T9" fmla="*/ 64 h 116"/>
                <a:gd name="T10" fmla="*/ 55 w 109"/>
                <a:gd name="T11" fmla="*/ 6 h 116"/>
                <a:gd name="T12" fmla="*/ 55 w 109"/>
                <a:gd name="T13" fmla="*/ 6 h 116"/>
                <a:gd name="T14" fmla="*/ 55 w 109"/>
                <a:gd name="T15" fmla="*/ 0 h 116"/>
                <a:gd name="T16" fmla="*/ 57 w 109"/>
                <a:gd name="T17" fmla="*/ 1 h 116"/>
                <a:gd name="T18" fmla="*/ 109 w 109"/>
                <a:gd name="T19" fmla="*/ 65 h 116"/>
                <a:gd name="T20" fmla="*/ 109 w 109"/>
                <a:gd name="T21" fmla="*/ 67 h 116"/>
                <a:gd name="T22" fmla="*/ 107 w 109"/>
                <a:gd name="T23" fmla="*/ 69 h 116"/>
                <a:gd name="T24" fmla="*/ 91 w 109"/>
                <a:gd name="T25" fmla="*/ 69 h 116"/>
                <a:gd name="T26" fmla="*/ 91 w 109"/>
                <a:gd name="T27" fmla="*/ 113 h 116"/>
                <a:gd name="T28" fmla="*/ 89 w 109"/>
                <a:gd name="T29" fmla="*/ 116 h 116"/>
                <a:gd name="T30" fmla="*/ 55 w 109"/>
                <a:gd name="T31" fmla="*/ 116 h 116"/>
                <a:gd name="T32" fmla="*/ 55 w 109"/>
                <a:gd name="T33" fmla="*/ 111 h 116"/>
                <a:gd name="T34" fmla="*/ 23 w 109"/>
                <a:gd name="T35" fmla="*/ 67 h 116"/>
                <a:gd name="T36" fmla="*/ 23 w 109"/>
                <a:gd name="T37" fmla="*/ 111 h 116"/>
                <a:gd name="T38" fmla="*/ 55 w 109"/>
                <a:gd name="T39" fmla="*/ 111 h 116"/>
                <a:gd name="T40" fmla="*/ 55 w 109"/>
                <a:gd name="T41" fmla="*/ 116 h 116"/>
                <a:gd name="T42" fmla="*/ 21 w 109"/>
                <a:gd name="T43" fmla="*/ 116 h 116"/>
                <a:gd name="T44" fmla="*/ 19 w 109"/>
                <a:gd name="T45" fmla="*/ 113 h 116"/>
                <a:gd name="T46" fmla="*/ 19 w 109"/>
                <a:gd name="T47" fmla="*/ 69 h 116"/>
                <a:gd name="T48" fmla="*/ 3 w 109"/>
                <a:gd name="T49" fmla="*/ 69 h 116"/>
                <a:gd name="T50" fmla="*/ 3 w 109"/>
                <a:gd name="T51" fmla="*/ 69 h 116"/>
                <a:gd name="T52" fmla="*/ 1 w 109"/>
                <a:gd name="T53" fmla="*/ 69 h 116"/>
                <a:gd name="T54" fmla="*/ 1 w 109"/>
                <a:gd name="T55" fmla="*/ 65 h 116"/>
                <a:gd name="T56" fmla="*/ 53 w 109"/>
                <a:gd name="T57" fmla="*/ 1 h 116"/>
                <a:gd name="T58" fmla="*/ 53 w 109"/>
                <a:gd name="T59" fmla="*/ 0 h 116"/>
                <a:gd name="T60" fmla="*/ 55 w 109"/>
                <a:gd name="T61" fmla="*/ 0 h 116"/>
                <a:gd name="T62" fmla="*/ 55 w 109"/>
                <a:gd name="T63" fmla="*/ 6 h 116"/>
                <a:gd name="T64" fmla="*/ 8 w 109"/>
                <a:gd name="T65" fmla="*/ 64 h 116"/>
                <a:gd name="T66" fmla="*/ 21 w 109"/>
                <a:gd name="T67" fmla="*/ 64 h 116"/>
                <a:gd name="T68" fmla="*/ 23 w 109"/>
                <a:gd name="T69" fmla="*/ 6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9" h="116">
                  <a:moveTo>
                    <a:pt x="55" y="111"/>
                  </a:moveTo>
                  <a:cubicBezTo>
                    <a:pt x="86" y="111"/>
                    <a:pt x="86" y="111"/>
                    <a:pt x="86" y="111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6" y="65"/>
                    <a:pt x="88" y="64"/>
                    <a:pt x="89" y="64"/>
                  </a:cubicBezTo>
                  <a:cubicBezTo>
                    <a:pt x="102" y="64"/>
                    <a:pt x="102" y="64"/>
                    <a:pt x="102" y="64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6" y="0"/>
                    <a:pt x="56" y="0"/>
                    <a:pt x="57" y="1"/>
                  </a:cubicBezTo>
                  <a:cubicBezTo>
                    <a:pt x="109" y="65"/>
                    <a:pt x="109" y="65"/>
                    <a:pt x="109" y="65"/>
                  </a:cubicBezTo>
                  <a:cubicBezTo>
                    <a:pt x="109" y="65"/>
                    <a:pt x="109" y="66"/>
                    <a:pt x="109" y="67"/>
                  </a:cubicBezTo>
                  <a:cubicBezTo>
                    <a:pt x="109" y="68"/>
                    <a:pt x="108" y="69"/>
                    <a:pt x="107" y="69"/>
                  </a:cubicBezTo>
                  <a:cubicBezTo>
                    <a:pt x="91" y="69"/>
                    <a:pt x="91" y="69"/>
                    <a:pt x="91" y="69"/>
                  </a:cubicBezTo>
                  <a:cubicBezTo>
                    <a:pt x="91" y="113"/>
                    <a:pt x="91" y="113"/>
                    <a:pt x="91" y="113"/>
                  </a:cubicBezTo>
                  <a:cubicBezTo>
                    <a:pt x="91" y="115"/>
                    <a:pt x="90" y="116"/>
                    <a:pt x="89" y="116"/>
                  </a:cubicBezTo>
                  <a:cubicBezTo>
                    <a:pt x="55" y="116"/>
                    <a:pt x="55" y="116"/>
                    <a:pt x="55" y="116"/>
                  </a:cubicBezTo>
                  <a:lnTo>
                    <a:pt x="55" y="111"/>
                  </a:lnTo>
                  <a:close/>
                  <a:moveTo>
                    <a:pt x="23" y="67"/>
                  </a:moveTo>
                  <a:cubicBezTo>
                    <a:pt x="23" y="111"/>
                    <a:pt x="23" y="111"/>
                    <a:pt x="23" y="111"/>
                  </a:cubicBezTo>
                  <a:cubicBezTo>
                    <a:pt x="55" y="111"/>
                    <a:pt x="55" y="111"/>
                    <a:pt x="55" y="111"/>
                  </a:cubicBezTo>
                  <a:cubicBezTo>
                    <a:pt x="55" y="116"/>
                    <a:pt x="55" y="116"/>
                    <a:pt x="55" y="116"/>
                  </a:cubicBezTo>
                  <a:cubicBezTo>
                    <a:pt x="21" y="116"/>
                    <a:pt x="21" y="116"/>
                    <a:pt x="21" y="116"/>
                  </a:cubicBezTo>
                  <a:cubicBezTo>
                    <a:pt x="20" y="116"/>
                    <a:pt x="19" y="115"/>
                    <a:pt x="19" y="113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2" y="69"/>
                    <a:pt x="2" y="69"/>
                    <a:pt x="1" y="69"/>
                  </a:cubicBezTo>
                  <a:cubicBezTo>
                    <a:pt x="0" y="68"/>
                    <a:pt x="0" y="66"/>
                    <a:pt x="1" y="65"/>
                  </a:cubicBezTo>
                  <a:cubicBezTo>
                    <a:pt x="53" y="1"/>
                    <a:pt x="53" y="1"/>
                    <a:pt x="53" y="1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4" y="0"/>
                    <a:pt x="54" y="0"/>
                    <a:pt x="55" y="0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21" y="64"/>
                    <a:pt x="21" y="64"/>
                    <a:pt x="21" y="64"/>
                  </a:cubicBezTo>
                  <a:cubicBezTo>
                    <a:pt x="22" y="64"/>
                    <a:pt x="23" y="65"/>
                    <a:pt x="23" y="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defTabSz="914400">
                <a:defRPr/>
              </a:pPr>
              <a:endParaRPr lang="id-ID" sz="1350"/>
            </a:p>
          </p:txBody>
        </p:sp>
        <p:sp>
          <p:nvSpPr>
            <p:cNvPr id="621" name="Freeform 162"/>
            <p:cNvSpPr>
              <a:spLocks noEditPoints="1"/>
            </p:cNvSpPr>
            <p:nvPr/>
          </p:nvSpPr>
          <p:spPr bwMode="auto">
            <a:xfrm>
              <a:off x="1639826" y="2064137"/>
              <a:ext cx="173005" cy="488972"/>
            </a:xfrm>
            <a:custGeom>
              <a:avLst/>
              <a:gdLst>
                <a:gd name="T0" fmla="*/ 57 w 94"/>
                <a:gd name="T1" fmla="*/ 260 h 264"/>
                <a:gd name="T2" fmla="*/ 58 w 94"/>
                <a:gd name="T3" fmla="*/ 119 h 264"/>
                <a:gd name="T4" fmla="*/ 82 w 94"/>
                <a:gd name="T5" fmla="*/ 91 h 264"/>
                <a:gd name="T6" fmla="*/ 88 w 94"/>
                <a:gd name="T7" fmla="*/ 79 h 264"/>
                <a:gd name="T8" fmla="*/ 81 w 94"/>
                <a:gd name="T9" fmla="*/ 38 h 264"/>
                <a:gd name="T10" fmla="*/ 78 w 94"/>
                <a:gd name="T11" fmla="*/ 31 h 264"/>
                <a:gd name="T12" fmla="*/ 71 w 94"/>
                <a:gd name="T13" fmla="*/ 63 h 264"/>
                <a:gd name="T14" fmla="*/ 68 w 94"/>
                <a:gd name="T15" fmla="*/ 66 h 264"/>
                <a:gd name="T16" fmla="*/ 60 w 94"/>
                <a:gd name="T17" fmla="*/ 66 h 264"/>
                <a:gd name="T18" fmla="*/ 51 w 94"/>
                <a:gd name="T19" fmla="*/ 5 h 264"/>
                <a:gd name="T20" fmla="*/ 47 w 94"/>
                <a:gd name="T21" fmla="*/ 0 h 264"/>
                <a:gd name="T22" fmla="*/ 53 w 94"/>
                <a:gd name="T23" fmla="*/ 0 h 264"/>
                <a:gd name="T24" fmla="*/ 62 w 94"/>
                <a:gd name="T25" fmla="*/ 61 h 264"/>
                <a:gd name="T26" fmla="*/ 59 w 94"/>
                <a:gd name="T27" fmla="*/ 3 h 264"/>
                <a:gd name="T28" fmla="*/ 62 w 94"/>
                <a:gd name="T29" fmla="*/ 0 h 264"/>
                <a:gd name="T30" fmla="*/ 84 w 94"/>
                <a:gd name="T31" fmla="*/ 32 h 264"/>
                <a:gd name="T32" fmla="*/ 93 w 94"/>
                <a:gd name="T33" fmla="*/ 65 h 264"/>
                <a:gd name="T34" fmla="*/ 87 w 94"/>
                <a:gd name="T35" fmla="*/ 94 h 264"/>
                <a:gd name="T36" fmla="*/ 74 w 94"/>
                <a:gd name="T37" fmla="*/ 112 h 264"/>
                <a:gd name="T38" fmla="*/ 62 w 94"/>
                <a:gd name="T39" fmla="*/ 262 h 264"/>
                <a:gd name="T40" fmla="*/ 47 w 94"/>
                <a:gd name="T41" fmla="*/ 264 h 264"/>
                <a:gd name="T42" fmla="*/ 15 w 94"/>
                <a:gd name="T43" fmla="*/ 34 h 264"/>
                <a:gd name="T44" fmla="*/ 6 w 94"/>
                <a:gd name="T45" fmla="*/ 66 h 264"/>
                <a:gd name="T46" fmla="*/ 12 w 94"/>
                <a:gd name="T47" fmla="*/ 91 h 264"/>
                <a:gd name="T48" fmla="*/ 36 w 94"/>
                <a:gd name="T49" fmla="*/ 119 h 264"/>
                <a:gd name="T50" fmla="*/ 37 w 94"/>
                <a:gd name="T51" fmla="*/ 121 h 264"/>
                <a:gd name="T52" fmla="*/ 47 w 94"/>
                <a:gd name="T53" fmla="*/ 260 h 264"/>
                <a:gd name="T54" fmla="*/ 35 w 94"/>
                <a:gd name="T55" fmla="*/ 264 h 264"/>
                <a:gd name="T56" fmla="*/ 32 w 94"/>
                <a:gd name="T57" fmla="*/ 122 h 264"/>
                <a:gd name="T58" fmla="*/ 7 w 94"/>
                <a:gd name="T59" fmla="*/ 94 h 264"/>
                <a:gd name="T60" fmla="*/ 1 w 94"/>
                <a:gd name="T61" fmla="*/ 65 h 264"/>
                <a:gd name="T62" fmla="*/ 10 w 94"/>
                <a:gd name="T63" fmla="*/ 32 h 264"/>
                <a:gd name="T64" fmla="*/ 32 w 94"/>
                <a:gd name="T65" fmla="*/ 0 h 264"/>
                <a:gd name="T66" fmla="*/ 33 w 94"/>
                <a:gd name="T67" fmla="*/ 0 h 264"/>
                <a:gd name="T68" fmla="*/ 29 w 94"/>
                <a:gd name="T69" fmla="*/ 61 h 264"/>
                <a:gd name="T70" fmla="*/ 38 w 94"/>
                <a:gd name="T71" fmla="*/ 2 h 264"/>
                <a:gd name="T72" fmla="*/ 47 w 94"/>
                <a:gd name="T73" fmla="*/ 0 h 264"/>
                <a:gd name="T74" fmla="*/ 47 w 94"/>
                <a:gd name="T75" fmla="*/ 5 h 264"/>
                <a:gd name="T76" fmla="*/ 43 w 94"/>
                <a:gd name="T77" fmla="*/ 5 h 264"/>
                <a:gd name="T78" fmla="*/ 34 w 94"/>
                <a:gd name="T79" fmla="*/ 66 h 264"/>
                <a:gd name="T80" fmla="*/ 26 w 94"/>
                <a:gd name="T81" fmla="*/ 66 h 264"/>
                <a:gd name="T82" fmla="*/ 24 w 94"/>
                <a:gd name="T83" fmla="*/ 63 h 264"/>
                <a:gd name="T84" fmla="*/ 16 w 94"/>
                <a:gd name="T85" fmla="*/ 31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4" h="264">
                  <a:moveTo>
                    <a:pt x="47" y="260"/>
                  </a:moveTo>
                  <a:cubicBezTo>
                    <a:pt x="57" y="260"/>
                    <a:pt x="57" y="260"/>
                    <a:pt x="57" y="260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7" y="120"/>
                    <a:pt x="57" y="119"/>
                    <a:pt x="58" y="119"/>
                  </a:cubicBezTo>
                  <a:cubicBezTo>
                    <a:pt x="62" y="116"/>
                    <a:pt x="67" y="113"/>
                    <a:pt x="70" y="109"/>
                  </a:cubicBezTo>
                  <a:cubicBezTo>
                    <a:pt x="75" y="103"/>
                    <a:pt x="79" y="96"/>
                    <a:pt x="82" y="91"/>
                  </a:cubicBezTo>
                  <a:cubicBezTo>
                    <a:pt x="82" y="91"/>
                    <a:pt x="82" y="91"/>
                    <a:pt x="82" y="91"/>
                  </a:cubicBezTo>
                  <a:cubicBezTo>
                    <a:pt x="85" y="87"/>
                    <a:pt x="87" y="83"/>
                    <a:pt x="88" y="79"/>
                  </a:cubicBezTo>
                  <a:cubicBezTo>
                    <a:pt x="89" y="75"/>
                    <a:pt x="89" y="71"/>
                    <a:pt x="88" y="66"/>
                  </a:cubicBezTo>
                  <a:cubicBezTo>
                    <a:pt x="87" y="56"/>
                    <a:pt x="84" y="47"/>
                    <a:pt x="81" y="38"/>
                  </a:cubicBezTo>
                  <a:cubicBezTo>
                    <a:pt x="80" y="37"/>
                    <a:pt x="80" y="36"/>
                    <a:pt x="79" y="34"/>
                  </a:cubicBezTo>
                  <a:cubicBezTo>
                    <a:pt x="79" y="32"/>
                    <a:pt x="78" y="32"/>
                    <a:pt x="78" y="31"/>
                  </a:cubicBezTo>
                  <a:cubicBezTo>
                    <a:pt x="76" y="23"/>
                    <a:pt x="71" y="10"/>
                    <a:pt x="64" y="6"/>
                  </a:cubicBezTo>
                  <a:cubicBezTo>
                    <a:pt x="71" y="63"/>
                    <a:pt x="71" y="63"/>
                    <a:pt x="71" y="63"/>
                  </a:cubicBezTo>
                  <a:cubicBezTo>
                    <a:pt x="71" y="64"/>
                    <a:pt x="70" y="66"/>
                    <a:pt x="68" y="66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9" y="66"/>
                    <a:pt x="58" y="65"/>
                    <a:pt x="58" y="63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5" y="0"/>
                    <a:pt x="56" y="1"/>
                    <a:pt x="56" y="2"/>
                  </a:cubicBezTo>
                  <a:cubicBezTo>
                    <a:pt x="62" y="61"/>
                    <a:pt x="62" y="61"/>
                    <a:pt x="62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59" y="1"/>
                    <a:pt x="61" y="0"/>
                    <a:pt x="62" y="0"/>
                  </a:cubicBezTo>
                  <a:cubicBezTo>
                    <a:pt x="73" y="2"/>
                    <a:pt x="79" y="20"/>
                    <a:pt x="83" y="29"/>
                  </a:cubicBezTo>
                  <a:cubicBezTo>
                    <a:pt x="84" y="32"/>
                    <a:pt x="84" y="32"/>
                    <a:pt x="84" y="32"/>
                  </a:cubicBezTo>
                  <a:cubicBezTo>
                    <a:pt x="85" y="36"/>
                    <a:pt x="85" y="36"/>
                    <a:pt x="85" y="36"/>
                  </a:cubicBezTo>
                  <a:cubicBezTo>
                    <a:pt x="89" y="45"/>
                    <a:pt x="92" y="55"/>
                    <a:pt x="93" y="65"/>
                  </a:cubicBezTo>
                  <a:cubicBezTo>
                    <a:pt x="94" y="71"/>
                    <a:pt x="94" y="75"/>
                    <a:pt x="92" y="80"/>
                  </a:cubicBezTo>
                  <a:cubicBezTo>
                    <a:pt x="91" y="85"/>
                    <a:pt x="89" y="89"/>
                    <a:pt x="87" y="94"/>
                  </a:cubicBezTo>
                  <a:cubicBezTo>
                    <a:pt x="87" y="94"/>
                    <a:pt x="87" y="94"/>
                    <a:pt x="87" y="94"/>
                  </a:cubicBezTo>
                  <a:cubicBezTo>
                    <a:pt x="84" y="99"/>
                    <a:pt x="79" y="106"/>
                    <a:pt x="74" y="112"/>
                  </a:cubicBezTo>
                  <a:cubicBezTo>
                    <a:pt x="70" y="116"/>
                    <a:pt x="66" y="120"/>
                    <a:pt x="62" y="122"/>
                  </a:cubicBezTo>
                  <a:cubicBezTo>
                    <a:pt x="62" y="262"/>
                    <a:pt x="62" y="262"/>
                    <a:pt x="62" y="262"/>
                  </a:cubicBezTo>
                  <a:cubicBezTo>
                    <a:pt x="62" y="263"/>
                    <a:pt x="60" y="264"/>
                    <a:pt x="59" y="264"/>
                  </a:cubicBezTo>
                  <a:cubicBezTo>
                    <a:pt x="47" y="264"/>
                    <a:pt x="47" y="264"/>
                    <a:pt x="47" y="264"/>
                  </a:cubicBezTo>
                  <a:lnTo>
                    <a:pt x="47" y="260"/>
                  </a:lnTo>
                  <a:close/>
                  <a:moveTo>
                    <a:pt x="15" y="34"/>
                  </a:moveTo>
                  <a:cubicBezTo>
                    <a:pt x="14" y="36"/>
                    <a:pt x="14" y="37"/>
                    <a:pt x="13" y="38"/>
                  </a:cubicBezTo>
                  <a:cubicBezTo>
                    <a:pt x="10" y="47"/>
                    <a:pt x="7" y="56"/>
                    <a:pt x="6" y="66"/>
                  </a:cubicBezTo>
                  <a:cubicBezTo>
                    <a:pt x="5" y="71"/>
                    <a:pt x="5" y="75"/>
                    <a:pt x="6" y="79"/>
                  </a:cubicBezTo>
                  <a:cubicBezTo>
                    <a:pt x="7" y="83"/>
                    <a:pt x="9" y="87"/>
                    <a:pt x="12" y="91"/>
                  </a:cubicBezTo>
                  <a:cubicBezTo>
                    <a:pt x="15" y="96"/>
                    <a:pt x="19" y="103"/>
                    <a:pt x="24" y="108"/>
                  </a:cubicBezTo>
                  <a:cubicBezTo>
                    <a:pt x="27" y="113"/>
                    <a:pt x="31" y="116"/>
                    <a:pt x="36" y="119"/>
                  </a:cubicBezTo>
                  <a:cubicBezTo>
                    <a:pt x="37" y="119"/>
                    <a:pt x="37" y="120"/>
                    <a:pt x="37" y="121"/>
                  </a:cubicBezTo>
                  <a:cubicBezTo>
                    <a:pt x="37" y="121"/>
                    <a:pt x="37" y="121"/>
                    <a:pt x="37" y="121"/>
                  </a:cubicBezTo>
                  <a:cubicBezTo>
                    <a:pt x="37" y="260"/>
                    <a:pt x="37" y="260"/>
                    <a:pt x="37" y="260"/>
                  </a:cubicBezTo>
                  <a:cubicBezTo>
                    <a:pt x="47" y="260"/>
                    <a:pt x="47" y="260"/>
                    <a:pt x="47" y="260"/>
                  </a:cubicBezTo>
                  <a:cubicBezTo>
                    <a:pt x="47" y="264"/>
                    <a:pt x="47" y="264"/>
                    <a:pt x="47" y="264"/>
                  </a:cubicBezTo>
                  <a:cubicBezTo>
                    <a:pt x="35" y="264"/>
                    <a:pt x="35" y="264"/>
                    <a:pt x="35" y="264"/>
                  </a:cubicBezTo>
                  <a:cubicBezTo>
                    <a:pt x="33" y="264"/>
                    <a:pt x="32" y="263"/>
                    <a:pt x="32" y="262"/>
                  </a:cubicBezTo>
                  <a:cubicBezTo>
                    <a:pt x="32" y="122"/>
                    <a:pt x="32" y="122"/>
                    <a:pt x="32" y="122"/>
                  </a:cubicBezTo>
                  <a:cubicBezTo>
                    <a:pt x="28" y="119"/>
                    <a:pt x="24" y="116"/>
                    <a:pt x="20" y="112"/>
                  </a:cubicBezTo>
                  <a:cubicBezTo>
                    <a:pt x="15" y="106"/>
                    <a:pt x="10" y="99"/>
                    <a:pt x="7" y="94"/>
                  </a:cubicBezTo>
                  <a:cubicBezTo>
                    <a:pt x="5" y="89"/>
                    <a:pt x="3" y="85"/>
                    <a:pt x="2" y="80"/>
                  </a:cubicBezTo>
                  <a:cubicBezTo>
                    <a:pt x="0" y="75"/>
                    <a:pt x="0" y="71"/>
                    <a:pt x="1" y="65"/>
                  </a:cubicBezTo>
                  <a:cubicBezTo>
                    <a:pt x="2" y="55"/>
                    <a:pt x="5" y="45"/>
                    <a:pt x="9" y="36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5" y="20"/>
                    <a:pt x="21" y="2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3" y="0"/>
                  </a:cubicBezTo>
                  <a:cubicBezTo>
                    <a:pt x="34" y="1"/>
                    <a:pt x="35" y="2"/>
                    <a:pt x="35" y="3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2" y="61"/>
                    <a:pt x="32" y="61"/>
                    <a:pt x="32" y="61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1"/>
                    <a:pt x="39" y="0"/>
                    <a:pt x="41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65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26" y="66"/>
                    <a:pt x="26" y="66"/>
                    <a:pt x="26" y="66"/>
                  </a:cubicBezTo>
                  <a:cubicBezTo>
                    <a:pt x="25" y="66"/>
                    <a:pt x="23" y="65"/>
                    <a:pt x="23" y="63"/>
                  </a:cubicBezTo>
                  <a:cubicBezTo>
                    <a:pt x="23" y="63"/>
                    <a:pt x="23" y="63"/>
                    <a:pt x="24" y="63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3" y="10"/>
                    <a:pt x="18" y="23"/>
                    <a:pt x="16" y="31"/>
                  </a:cubicBezTo>
                  <a:cubicBezTo>
                    <a:pt x="16" y="32"/>
                    <a:pt x="15" y="32"/>
                    <a:pt x="15" y="3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defTabSz="914400">
                <a:defRPr/>
              </a:pPr>
              <a:endParaRPr lang="id-ID" sz="1350"/>
            </a:p>
          </p:txBody>
        </p:sp>
        <p:sp>
          <p:nvSpPr>
            <p:cNvPr id="622" name="Freeform 171"/>
            <p:cNvSpPr>
              <a:spLocks noEditPoints="1"/>
            </p:cNvSpPr>
            <p:nvPr/>
          </p:nvSpPr>
          <p:spPr bwMode="auto">
            <a:xfrm>
              <a:off x="3646051" y="1525951"/>
              <a:ext cx="314266" cy="322276"/>
            </a:xfrm>
            <a:custGeom>
              <a:avLst/>
              <a:gdLst>
                <a:gd name="T0" fmla="*/ 140 w 170"/>
                <a:gd name="T1" fmla="*/ 0 h 174"/>
                <a:gd name="T2" fmla="*/ 170 w 170"/>
                <a:gd name="T3" fmla="*/ 2 h 174"/>
                <a:gd name="T4" fmla="*/ 140 w 170"/>
                <a:gd name="T5" fmla="*/ 174 h 174"/>
                <a:gd name="T6" fmla="*/ 165 w 170"/>
                <a:gd name="T7" fmla="*/ 4 h 174"/>
                <a:gd name="T8" fmla="*/ 157 w 170"/>
                <a:gd name="T9" fmla="*/ 152 h 174"/>
                <a:gd name="T10" fmla="*/ 140 w 170"/>
                <a:gd name="T11" fmla="*/ 134 h 174"/>
                <a:gd name="T12" fmla="*/ 152 w 170"/>
                <a:gd name="T13" fmla="*/ 149 h 174"/>
                <a:gd name="T14" fmla="*/ 140 w 170"/>
                <a:gd name="T15" fmla="*/ 123 h 174"/>
                <a:gd name="T16" fmla="*/ 157 w 170"/>
                <a:gd name="T17" fmla="*/ 37 h 174"/>
                <a:gd name="T18" fmla="*/ 140 w 170"/>
                <a:gd name="T19" fmla="*/ 40 h 174"/>
                <a:gd name="T20" fmla="*/ 140 w 170"/>
                <a:gd name="T21" fmla="*/ 118 h 174"/>
                <a:gd name="T22" fmla="*/ 85 w 170"/>
                <a:gd name="T23" fmla="*/ 4 h 174"/>
                <a:gd name="T24" fmla="*/ 140 w 170"/>
                <a:gd name="T25" fmla="*/ 4 h 174"/>
                <a:gd name="T26" fmla="*/ 140 w 170"/>
                <a:gd name="T27" fmla="*/ 174 h 174"/>
                <a:gd name="T28" fmla="*/ 140 w 170"/>
                <a:gd name="T29" fmla="*/ 35 h 174"/>
                <a:gd name="T30" fmla="*/ 85 w 170"/>
                <a:gd name="T31" fmla="*/ 35 h 174"/>
                <a:gd name="T32" fmla="*/ 140 w 170"/>
                <a:gd name="T33" fmla="*/ 123 h 174"/>
                <a:gd name="T34" fmla="*/ 140 w 170"/>
                <a:gd name="T35" fmla="*/ 118 h 174"/>
                <a:gd name="T36" fmla="*/ 128 w 170"/>
                <a:gd name="T37" fmla="*/ 139 h 174"/>
                <a:gd name="T38" fmla="*/ 140 w 170"/>
                <a:gd name="T39" fmla="*/ 154 h 174"/>
                <a:gd name="T40" fmla="*/ 123 w 170"/>
                <a:gd name="T41" fmla="*/ 136 h 174"/>
                <a:gd name="T42" fmla="*/ 85 w 170"/>
                <a:gd name="T43" fmla="*/ 26 h 174"/>
                <a:gd name="T44" fmla="*/ 131 w 170"/>
                <a:gd name="T45" fmla="*/ 16 h 174"/>
                <a:gd name="T46" fmla="*/ 133 w 170"/>
                <a:gd name="T47" fmla="*/ 11 h 174"/>
                <a:gd name="T48" fmla="*/ 133 w 170"/>
                <a:gd name="T49" fmla="*/ 26 h 174"/>
                <a:gd name="T50" fmla="*/ 30 w 170"/>
                <a:gd name="T51" fmla="*/ 4 h 174"/>
                <a:gd name="T52" fmla="*/ 85 w 170"/>
                <a:gd name="T53" fmla="*/ 4 h 174"/>
                <a:gd name="T54" fmla="*/ 85 w 170"/>
                <a:gd name="T55" fmla="*/ 174 h 174"/>
                <a:gd name="T56" fmla="*/ 85 w 170"/>
                <a:gd name="T57" fmla="*/ 11 h 174"/>
                <a:gd name="T58" fmla="*/ 40 w 170"/>
                <a:gd name="T59" fmla="*/ 22 h 174"/>
                <a:gd name="T60" fmla="*/ 37 w 170"/>
                <a:gd name="T61" fmla="*/ 26 h 174"/>
                <a:gd name="T62" fmla="*/ 37 w 170"/>
                <a:gd name="T63" fmla="*/ 11 h 174"/>
                <a:gd name="T64" fmla="*/ 85 w 170"/>
                <a:gd name="T65" fmla="*/ 40 h 174"/>
                <a:gd name="T66" fmla="*/ 85 w 170"/>
                <a:gd name="T67" fmla="*/ 35 h 174"/>
                <a:gd name="T68" fmla="*/ 30 w 170"/>
                <a:gd name="T69" fmla="*/ 123 h 174"/>
                <a:gd name="T70" fmla="*/ 30 w 170"/>
                <a:gd name="T71" fmla="*/ 154 h 174"/>
                <a:gd name="T72" fmla="*/ 42 w 170"/>
                <a:gd name="T73" fmla="*/ 139 h 174"/>
                <a:gd name="T74" fmla="*/ 45 w 170"/>
                <a:gd name="T75" fmla="*/ 134 h 174"/>
                <a:gd name="T76" fmla="*/ 45 w 170"/>
                <a:gd name="T77" fmla="*/ 154 h 174"/>
                <a:gd name="T78" fmla="*/ 5 w 170"/>
                <a:gd name="T79" fmla="*/ 4 h 174"/>
                <a:gd name="T80" fmla="*/ 30 w 170"/>
                <a:gd name="T81" fmla="*/ 174 h 174"/>
                <a:gd name="T82" fmla="*/ 0 w 170"/>
                <a:gd name="T83" fmla="*/ 2 h 174"/>
                <a:gd name="T84" fmla="*/ 30 w 170"/>
                <a:gd name="T85" fmla="*/ 4 h 174"/>
                <a:gd name="T86" fmla="*/ 13 w 170"/>
                <a:gd name="T87" fmla="*/ 37 h 174"/>
                <a:gd name="T88" fmla="*/ 30 w 170"/>
                <a:gd name="T89" fmla="*/ 123 h 174"/>
                <a:gd name="T90" fmla="*/ 18 w 170"/>
                <a:gd name="T91" fmla="*/ 40 h 174"/>
                <a:gd name="T92" fmla="*/ 30 w 170"/>
                <a:gd name="T93" fmla="*/ 134 h 174"/>
                <a:gd name="T94" fmla="*/ 13 w 170"/>
                <a:gd name="T95" fmla="*/ 152 h 174"/>
                <a:gd name="T96" fmla="*/ 30 w 170"/>
                <a:gd name="T97" fmla="*/ 149 h 174"/>
                <a:gd name="T98" fmla="*/ 30 w 170"/>
                <a:gd name="T99" fmla="*/ 139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0" h="174">
                  <a:moveTo>
                    <a:pt x="165" y="4"/>
                  </a:moveTo>
                  <a:cubicBezTo>
                    <a:pt x="140" y="4"/>
                    <a:pt x="140" y="4"/>
                    <a:pt x="140" y="4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69" y="0"/>
                    <a:pt x="170" y="1"/>
                    <a:pt x="170" y="2"/>
                  </a:cubicBezTo>
                  <a:cubicBezTo>
                    <a:pt x="170" y="171"/>
                    <a:pt x="170" y="171"/>
                    <a:pt x="170" y="171"/>
                  </a:cubicBezTo>
                  <a:cubicBezTo>
                    <a:pt x="170" y="172"/>
                    <a:pt x="169" y="174"/>
                    <a:pt x="168" y="174"/>
                  </a:cubicBezTo>
                  <a:cubicBezTo>
                    <a:pt x="140" y="174"/>
                    <a:pt x="140" y="174"/>
                    <a:pt x="140" y="174"/>
                  </a:cubicBezTo>
                  <a:cubicBezTo>
                    <a:pt x="140" y="169"/>
                    <a:pt x="140" y="169"/>
                    <a:pt x="140" y="169"/>
                  </a:cubicBezTo>
                  <a:cubicBezTo>
                    <a:pt x="165" y="169"/>
                    <a:pt x="165" y="169"/>
                    <a:pt x="165" y="169"/>
                  </a:cubicBezTo>
                  <a:cubicBezTo>
                    <a:pt x="165" y="4"/>
                    <a:pt x="165" y="4"/>
                    <a:pt x="165" y="4"/>
                  </a:cubicBezTo>
                  <a:close/>
                  <a:moveTo>
                    <a:pt x="140" y="154"/>
                  </a:moveTo>
                  <a:cubicBezTo>
                    <a:pt x="155" y="154"/>
                    <a:pt x="155" y="154"/>
                    <a:pt x="155" y="154"/>
                  </a:cubicBezTo>
                  <a:cubicBezTo>
                    <a:pt x="156" y="154"/>
                    <a:pt x="157" y="153"/>
                    <a:pt x="157" y="152"/>
                  </a:cubicBezTo>
                  <a:cubicBezTo>
                    <a:pt x="157" y="136"/>
                    <a:pt x="157" y="136"/>
                    <a:pt x="157" y="136"/>
                  </a:cubicBezTo>
                  <a:cubicBezTo>
                    <a:pt x="157" y="135"/>
                    <a:pt x="156" y="134"/>
                    <a:pt x="155" y="134"/>
                  </a:cubicBezTo>
                  <a:cubicBezTo>
                    <a:pt x="140" y="134"/>
                    <a:pt x="140" y="134"/>
                    <a:pt x="140" y="134"/>
                  </a:cubicBezTo>
                  <a:cubicBezTo>
                    <a:pt x="140" y="139"/>
                    <a:pt x="140" y="139"/>
                    <a:pt x="140" y="139"/>
                  </a:cubicBezTo>
                  <a:cubicBezTo>
                    <a:pt x="152" y="139"/>
                    <a:pt x="152" y="139"/>
                    <a:pt x="152" y="139"/>
                  </a:cubicBezTo>
                  <a:cubicBezTo>
                    <a:pt x="152" y="149"/>
                    <a:pt x="152" y="149"/>
                    <a:pt x="152" y="149"/>
                  </a:cubicBezTo>
                  <a:cubicBezTo>
                    <a:pt x="140" y="149"/>
                    <a:pt x="140" y="149"/>
                    <a:pt x="140" y="149"/>
                  </a:cubicBezTo>
                  <a:cubicBezTo>
                    <a:pt x="140" y="154"/>
                    <a:pt x="140" y="154"/>
                    <a:pt x="140" y="154"/>
                  </a:cubicBezTo>
                  <a:close/>
                  <a:moveTo>
                    <a:pt x="140" y="123"/>
                  </a:moveTo>
                  <a:cubicBezTo>
                    <a:pt x="155" y="123"/>
                    <a:pt x="155" y="123"/>
                    <a:pt x="155" y="123"/>
                  </a:cubicBezTo>
                  <a:cubicBezTo>
                    <a:pt x="156" y="123"/>
                    <a:pt x="157" y="122"/>
                    <a:pt x="157" y="120"/>
                  </a:cubicBezTo>
                  <a:cubicBezTo>
                    <a:pt x="157" y="37"/>
                    <a:pt x="157" y="37"/>
                    <a:pt x="157" y="37"/>
                  </a:cubicBezTo>
                  <a:cubicBezTo>
                    <a:pt x="157" y="36"/>
                    <a:pt x="156" y="35"/>
                    <a:pt x="155" y="35"/>
                  </a:cubicBezTo>
                  <a:cubicBezTo>
                    <a:pt x="140" y="35"/>
                    <a:pt x="140" y="35"/>
                    <a:pt x="140" y="35"/>
                  </a:cubicBezTo>
                  <a:cubicBezTo>
                    <a:pt x="140" y="40"/>
                    <a:pt x="140" y="40"/>
                    <a:pt x="140" y="40"/>
                  </a:cubicBezTo>
                  <a:cubicBezTo>
                    <a:pt x="152" y="40"/>
                    <a:pt x="152" y="40"/>
                    <a:pt x="152" y="40"/>
                  </a:cubicBezTo>
                  <a:cubicBezTo>
                    <a:pt x="152" y="118"/>
                    <a:pt x="152" y="118"/>
                    <a:pt x="152" y="118"/>
                  </a:cubicBezTo>
                  <a:cubicBezTo>
                    <a:pt x="140" y="118"/>
                    <a:pt x="140" y="118"/>
                    <a:pt x="140" y="118"/>
                  </a:cubicBezTo>
                  <a:lnTo>
                    <a:pt x="140" y="123"/>
                  </a:lnTo>
                  <a:close/>
                  <a:moveTo>
                    <a:pt x="140" y="4"/>
                  </a:moveTo>
                  <a:cubicBezTo>
                    <a:pt x="85" y="4"/>
                    <a:pt x="85" y="4"/>
                    <a:pt x="85" y="4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40" y="4"/>
                    <a:pt x="140" y="4"/>
                    <a:pt x="140" y="4"/>
                  </a:cubicBezTo>
                  <a:close/>
                  <a:moveTo>
                    <a:pt x="85" y="169"/>
                  </a:moveTo>
                  <a:cubicBezTo>
                    <a:pt x="140" y="169"/>
                    <a:pt x="140" y="169"/>
                    <a:pt x="140" y="169"/>
                  </a:cubicBezTo>
                  <a:cubicBezTo>
                    <a:pt x="140" y="174"/>
                    <a:pt x="140" y="174"/>
                    <a:pt x="140" y="174"/>
                  </a:cubicBezTo>
                  <a:cubicBezTo>
                    <a:pt x="85" y="174"/>
                    <a:pt x="85" y="174"/>
                    <a:pt x="85" y="174"/>
                  </a:cubicBezTo>
                  <a:cubicBezTo>
                    <a:pt x="85" y="169"/>
                    <a:pt x="85" y="169"/>
                    <a:pt x="85" y="169"/>
                  </a:cubicBezTo>
                  <a:close/>
                  <a:moveTo>
                    <a:pt x="140" y="35"/>
                  </a:moveTo>
                  <a:cubicBezTo>
                    <a:pt x="140" y="40"/>
                    <a:pt x="140" y="40"/>
                    <a:pt x="140" y="40"/>
                  </a:cubicBezTo>
                  <a:cubicBezTo>
                    <a:pt x="85" y="40"/>
                    <a:pt x="85" y="40"/>
                    <a:pt x="85" y="40"/>
                  </a:cubicBezTo>
                  <a:cubicBezTo>
                    <a:pt x="85" y="35"/>
                    <a:pt x="85" y="35"/>
                    <a:pt x="85" y="35"/>
                  </a:cubicBezTo>
                  <a:cubicBezTo>
                    <a:pt x="140" y="35"/>
                    <a:pt x="140" y="35"/>
                    <a:pt x="140" y="35"/>
                  </a:cubicBezTo>
                  <a:close/>
                  <a:moveTo>
                    <a:pt x="140" y="118"/>
                  </a:moveTo>
                  <a:cubicBezTo>
                    <a:pt x="140" y="123"/>
                    <a:pt x="140" y="123"/>
                    <a:pt x="140" y="123"/>
                  </a:cubicBezTo>
                  <a:cubicBezTo>
                    <a:pt x="85" y="123"/>
                    <a:pt x="85" y="123"/>
                    <a:pt x="85" y="123"/>
                  </a:cubicBezTo>
                  <a:cubicBezTo>
                    <a:pt x="85" y="118"/>
                    <a:pt x="85" y="118"/>
                    <a:pt x="85" y="118"/>
                  </a:cubicBezTo>
                  <a:cubicBezTo>
                    <a:pt x="140" y="118"/>
                    <a:pt x="140" y="118"/>
                    <a:pt x="140" y="118"/>
                  </a:cubicBezTo>
                  <a:close/>
                  <a:moveTo>
                    <a:pt x="140" y="134"/>
                  </a:moveTo>
                  <a:cubicBezTo>
                    <a:pt x="140" y="139"/>
                    <a:pt x="140" y="139"/>
                    <a:pt x="140" y="139"/>
                  </a:cubicBezTo>
                  <a:cubicBezTo>
                    <a:pt x="128" y="139"/>
                    <a:pt x="128" y="139"/>
                    <a:pt x="128" y="139"/>
                  </a:cubicBezTo>
                  <a:cubicBezTo>
                    <a:pt x="128" y="149"/>
                    <a:pt x="128" y="149"/>
                    <a:pt x="128" y="149"/>
                  </a:cubicBezTo>
                  <a:cubicBezTo>
                    <a:pt x="140" y="149"/>
                    <a:pt x="140" y="149"/>
                    <a:pt x="140" y="149"/>
                  </a:cubicBezTo>
                  <a:cubicBezTo>
                    <a:pt x="140" y="154"/>
                    <a:pt x="140" y="154"/>
                    <a:pt x="140" y="154"/>
                  </a:cubicBezTo>
                  <a:cubicBezTo>
                    <a:pt x="126" y="154"/>
                    <a:pt x="126" y="154"/>
                    <a:pt x="126" y="154"/>
                  </a:cubicBezTo>
                  <a:cubicBezTo>
                    <a:pt x="124" y="154"/>
                    <a:pt x="123" y="153"/>
                    <a:pt x="123" y="152"/>
                  </a:cubicBezTo>
                  <a:cubicBezTo>
                    <a:pt x="123" y="136"/>
                    <a:pt x="123" y="136"/>
                    <a:pt x="123" y="136"/>
                  </a:cubicBezTo>
                  <a:cubicBezTo>
                    <a:pt x="123" y="135"/>
                    <a:pt x="124" y="134"/>
                    <a:pt x="126" y="134"/>
                  </a:cubicBezTo>
                  <a:cubicBezTo>
                    <a:pt x="140" y="134"/>
                    <a:pt x="140" y="134"/>
                    <a:pt x="140" y="134"/>
                  </a:cubicBezTo>
                  <a:close/>
                  <a:moveTo>
                    <a:pt x="85" y="26"/>
                  </a:moveTo>
                  <a:cubicBezTo>
                    <a:pt x="85" y="22"/>
                    <a:pt x="85" y="22"/>
                    <a:pt x="85" y="22"/>
                  </a:cubicBezTo>
                  <a:cubicBezTo>
                    <a:pt x="131" y="22"/>
                    <a:pt x="131" y="22"/>
                    <a:pt x="131" y="22"/>
                  </a:cubicBezTo>
                  <a:cubicBezTo>
                    <a:pt x="131" y="16"/>
                    <a:pt x="131" y="16"/>
                    <a:pt x="131" y="16"/>
                  </a:cubicBezTo>
                  <a:cubicBezTo>
                    <a:pt x="85" y="16"/>
                    <a:pt x="85" y="16"/>
                    <a:pt x="85" y="16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133" y="11"/>
                    <a:pt x="133" y="11"/>
                    <a:pt x="133" y="11"/>
                  </a:cubicBezTo>
                  <a:cubicBezTo>
                    <a:pt x="135" y="11"/>
                    <a:pt x="136" y="12"/>
                    <a:pt x="136" y="13"/>
                  </a:cubicBezTo>
                  <a:cubicBezTo>
                    <a:pt x="136" y="24"/>
                    <a:pt x="136" y="24"/>
                    <a:pt x="136" y="24"/>
                  </a:cubicBezTo>
                  <a:cubicBezTo>
                    <a:pt x="136" y="25"/>
                    <a:pt x="135" y="26"/>
                    <a:pt x="133" y="26"/>
                  </a:cubicBezTo>
                  <a:lnTo>
                    <a:pt x="85" y="26"/>
                  </a:lnTo>
                  <a:close/>
                  <a:moveTo>
                    <a:pt x="85" y="4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5" y="4"/>
                    <a:pt x="85" y="4"/>
                    <a:pt x="85" y="4"/>
                  </a:cubicBezTo>
                  <a:close/>
                  <a:moveTo>
                    <a:pt x="30" y="169"/>
                  </a:moveTo>
                  <a:cubicBezTo>
                    <a:pt x="85" y="169"/>
                    <a:pt x="85" y="169"/>
                    <a:pt x="85" y="169"/>
                  </a:cubicBezTo>
                  <a:cubicBezTo>
                    <a:pt x="85" y="174"/>
                    <a:pt x="85" y="174"/>
                    <a:pt x="85" y="174"/>
                  </a:cubicBezTo>
                  <a:cubicBezTo>
                    <a:pt x="30" y="174"/>
                    <a:pt x="30" y="174"/>
                    <a:pt x="30" y="174"/>
                  </a:cubicBezTo>
                  <a:cubicBezTo>
                    <a:pt x="30" y="169"/>
                    <a:pt x="30" y="169"/>
                    <a:pt x="30" y="169"/>
                  </a:cubicBezTo>
                  <a:close/>
                  <a:moveTo>
                    <a:pt x="85" y="11"/>
                  </a:moveTo>
                  <a:cubicBezTo>
                    <a:pt x="85" y="16"/>
                    <a:pt x="85" y="16"/>
                    <a:pt x="85" y="16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6"/>
                    <a:pt x="35" y="25"/>
                    <a:pt x="35" y="24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2"/>
                    <a:pt x="36" y="11"/>
                    <a:pt x="37" y="11"/>
                  </a:cubicBezTo>
                  <a:cubicBezTo>
                    <a:pt x="85" y="11"/>
                    <a:pt x="85" y="11"/>
                    <a:pt x="85" y="11"/>
                  </a:cubicBezTo>
                  <a:close/>
                  <a:moveTo>
                    <a:pt x="85" y="35"/>
                  </a:moveTo>
                  <a:cubicBezTo>
                    <a:pt x="85" y="40"/>
                    <a:pt x="85" y="40"/>
                    <a:pt x="85" y="40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85" y="35"/>
                    <a:pt x="85" y="35"/>
                    <a:pt x="85" y="35"/>
                  </a:cubicBezTo>
                  <a:close/>
                  <a:moveTo>
                    <a:pt x="85" y="118"/>
                  </a:moveTo>
                  <a:cubicBezTo>
                    <a:pt x="85" y="123"/>
                    <a:pt x="85" y="123"/>
                    <a:pt x="85" y="123"/>
                  </a:cubicBezTo>
                  <a:cubicBezTo>
                    <a:pt x="30" y="123"/>
                    <a:pt x="30" y="123"/>
                    <a:pt x="30" y="123"/>
                  </a:cubicBezTo>
                  <a:cubicBezTo>
                    <a:pt x="30" y="118"/>
                    <a:pt x="30" y="118"/>
                    <a:pt x="30" y="118"/>
                  </a:cubicBezTo>
                  <a:cubicBezTo>
                    <a:pt x="85" y="118"/>
                    <a:pt x="85" y="118"/>
                    <a:pt x="85" y="118"/>
                  </a:cubicBezTo>
                  <a:close/>
                  <a:moveTo>
                    <a:pt x="30" y="154"/>
                  </a:moveTo>
                  <a:cubicBezTo>
                    <a:pt x="30" y="149"/>
                    <a:pt x="30" y="149"/>
                    <a:pt x="30" y="149"/>
                  </a:cubicBezTo>
                  <a:cubicBezTo>
                    <a:pt x="42" y="149"/>
                    <a:pt x="42" y="149"/>
                    <a:pt x="42" y="149"/>
                  </a:cubicBezTo>
                  <a:cubicBezTo>
                    <a:pt x="42" y="139"/>
                    <a:pt x="42" y="139"/>
                    <a:pt x="42" y="139"/>
                  </a:cubicBezTo>
                  <a:cubicBezTo>
                    <a:pt x="30" y="139"/>
                    <a:pt x="30" y="139"/>
                    <a:pt x="30" y="139"/>
                  </a:cubicBezTo>
                  <a:cubicBezTo>
                    <a:pt x="30" y="134"/>
                    <a:pt x="30" y="134"/>
                    <a:pt x="30" y="134"/>
                  </a:cubicBezTo>
                  <a:cubicBezTo>
                    <a:pt x="45" y="134"/>
                    <a:pt x="45" y="134"/>
                    <a:pt x="45" y="134"/>
                  </a:cubicBezTo>
                  <a:cubicBezTo>
                    <a:pt x="46" y="134"/>
                    <a:pt x="47" y="135"/>
                    <a:pt x="47" y="136"/>
                  </a:cubicBezTo>
                  <a:cubicBezTo>
                    <a:pt x="47" y="152"/>
                    <a:pt x="47" y="152"/>
                    <a:pt x="47" y="152"/>
                  </a:cubicBezTo>
                  <a:cubicBezTo>
                    <a:pt x="47" y="153"/>
                    <a:pt x="46" y="154"/>
                    <a:pt x="45" y="154"/>
                  </a:cubicBezTo>
                  <a:lnTo>
                    <a:pt x="30" y="154"/>
                  </a:lnTo>
                  <a:close/>
                  <a:moveTo>
                    <a:pt x="30" y="4"/>
                  </a:moveTo>
                  <a:cubicBezTo>
                    <a:pt x="5" y="4"/>
                    <a:pt x="5" y="4"/>
                    <a:pt x="5" y="4"/>
                  </a:cubicBezTo>
                  <a:cubicBezTo>
                    <a:pt x="5" y="169"/>
                    <a:pt x="5" y="169"/>
                    <a:pt x="5" y="169"/>
                  </a:cubicBezTo>
                  <a:cubicBezTo>
                    <a:pt x="30" y="169"/>
                    <a:pt x="30" y="169"/>
                    <a:pt x="30" y="169"/>
                  </a:cubicBezTo>
                  <a:cubicBezTo>
                    <a:pt x="30" y="174"/>
                    <a:pt x="30" y="174"/>
                    <a:pt x="30" y="174"/>
                  </a:cubicBezTo>
                  <a:cubicBezTo>
                    <a:pt x="2" y="174"/>
                    <a:pt x="2" y="174"/>
                    <a:pt x="2" y="174"/>
                  </a:cubicBezTo>
                  <a:cubicBezTo>
                    <a:pt x="1" y="174"/>
                    <a:pt x="0" y="172"/>
                    <a:pt x="0" y="17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4"/>
                    <a:pt x="30" y="4"/>
                    <a:pt x="30" y="4"/>
                  </a:cubicBezTo>
                  <a:close/>
                  <a:moveTo>
                    <a:pt x="30" y="35"/>
                  </a:moveTo>
                  <a:cubicBezTo>
                    <a:pt x="16" y="35"/>
                    <a:pt x="16" y="35"/>
                    <a:pt x="16" y="35"/>
                  </a:cubicBezTo>
                  <a:cubicBezTo>
                    <a:pt x="14" y="35"/>
                    <a:pt x="13" y="36"/>
                    <a:pt x="13" y="37"/>
                  </a:cubicBezTo>
                  <a:cubicBezTo>
                    <a:pt x="13" y="120"/>
                    <a:pt x="13" y="120"/>
                    <a:pt x="13" y="120"/>
                  </a:cubicBezTo>
                  <a:cubicBezTo>
                    <a:pt x="13" y="122"/>
                    <a:pt x="14" y="123"/>
                    <a:pt x="16" y="123"/>
                  </a:cubicBezTo>
                  <a:cubicBezTo>
                    <a:pt x="30" y="123"/>
                    <a:pt x="30" y="123"/>
                    <a:pt x="30" y="123"/>
                  </a:cubicBezTo>
                  <a:cubicBezTo>
                    <a:pt x="30" y="118"/>
                    <a:pt x="30" y="118"/>
                    <a:pt x="30" y="118"/>
                  </a:cubicBezTo>
                  <a:cubicBezTo>
                    <a:pt x="18" y="118"/>
                    <a:pt x="18" y="118"/>
                    <a:pt x="18" y="118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0" y="35"/>
                    <a:pt x="30" y="35"/>
                    <a:pt x="30" y="35"/>
                  </a:cubicBezTo>
                  <a:close/>
                  <a:moveTo>
                    <a:pt x="30" y="134"/>
                  </a:moveTo>
                  <a:cubicBezTo>
                    <a:pt x="16" y="134"/>
                    <a:pt x="16" y="134"/>
                    <a:pt x="16" y="134"/>
                  </a:cubicBezTo>
                  <a:cubicBezTo>
                    <a:pt x="14" y="134"/>
                    <a:pt x="13" y="135"/>
                    <a:pt x="13" y="136"/>
                  </a:cubicBezTo>
                  <a:cubicBezTo>
                    <a:pt x="13" y="152"/>
                    <a:pt x="13" y="152"/>
                    <a:pt x="13" y="152"/>
                  </a:cubicBezTo>
                  <a:cubicBezTo>
                    <a:pt x="13" y="153"/>
                    <a:pt x="14" y="154"/>
                    <a:pt x="16" y="154"/>
                  </a:cubicBezTo>
                  <a:cubicBezTo>
                    <a:pt x="30" y="154"/>
                    <a:pt x="30" y="154"/>
                    <a:pt x="30" y="154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18" y="149"/>
                    <a:pt x="18" y="149"/>
                    <a:pt x="18" y="14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30" y="139"/>
                    <a:pt x="30" y="139"/>
                    <a:pt x="30" y="139"/>
                  </a:cubicBezTo>
                  <a:lnTo>
                    <a:pt x="30" y="1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defTabSz="914400">
                <a:defRPr/>
              </a:pPr>
              <a:endParaRPr lang="id-ID" sz="1350"/>
            </a:p>
          </p:txBody>
        </p:sp>
        <p:sp>
          <p:nvSpPr>
            <p:cNvPr id="623" name="Freeform 181"/>
            <p:cNvSpPr>
              <a:spLocks noEditPoints="1"/>
            </p:cNvSpPr>
            <p:nvPr/>
          </p:nvSpPr>
          <p:spPr bwMode="auto">
            <a:xfrm>
              <a:off x="2857210" y="875047"/>
              <a:ext cx="295220" cy="125418"/>
            </a:xfrm>
            <a:custGeom>
              <a:avLst/>
              <a:gdLst>
                <a:gd name="T0" fmla="*/ 134 w 160"/>
                <a:gd name="T1" fmla="*/ 63 h 68"/>
                <a:gd name="T2" fmla="*/ 155 w 160"/>
                <a:gd name="T3" fmla="*/ 63 h 68"/>
                <a:gd name="T4" fmla="*/ 155 w 160"/>
                <a:gd name="T5" fmla="*/ 5 h 68"/>
                <a:gd name="T6" fmla="*/ 134 w 160"/>
                <a:gd name="T7" fmla="*/ 5 h 68"/>
                <a:gd name="T8" fmla="*/ 134 w 160"/>
                <a:gd name="T9" fmla="*/ 0 h 68"/>
                <a:gd name="T10" fmla="*/ 158 w 160"/>
                <a:gd name="T11" fmla="*/ 0 h 68"/>
                <a:gd name="T12" fmla="*/ 160 w 160"/>
                <a:gd name="T13" fmla="*/ 2 h 68"/>
                <a:gd name="T14" fmla="*/ 160 w 160"/>
                <a:gd name="T15" fmla="*/ 66 h 68"/>
                <a:gd name="T16" fmla="*/ 158 w 160"/>
                <a:gd name="T17" fmla="*/ 68 h 68"/>
                <a:gd name="T18" fmla="*/ 134 w 160"/>
                <a:gd name="T19" fmla="*/ 68 h 68"/>
                <a:gd name="T20" fmla="*/ 134 w 160"/>
                <a:gd name="T21" fmla="*/ 63 h 68"/>
                <a:gd name="T22" fmla="*/ 134 w 160"/>
                <a:gd name="T23" fmla="*/ 59 h 68"/>
                <a:gd name="T24" fmla="*/ 136 w 160"/>
                <a:gd name="T25" fmla="*/ 58 h 68"/>
                <a:gd name="T26" fmla="*/ 148 w 160"/>
                <a:gd name="T27" fmla="*/ 46 h 68"/>
                <a:gd name="T28" fmla="*/ 148 w 160"/>
                <a:gd name="T29" fmla="*/ 43 h 68"/>
                <a:gd name="T30" fmla="*/ 136 w 160"/>
                <a:gd name="T31" fmla="*/ 32 h 68"/>
                <a:gd name="T32" fmla="*/ 134 w 160"/>
                <a:gd name="T33" fmla="*/ 31 h 68"/>
                <a:gd name="T34" fmla="*/ 134 w 160"/>
                <a:gd name="T35" fmla="*/ 37 h 68"/>
                <a:gd name="T36" fmla="*/ 134 w 160"/>
                <a:gd name="T37" fmla="*/ 37 h 68"/>
                <a:gd name="T38" fmla="*/ 143 w 160"/>
                <a:gd name="T39" fmla="*/ 45 h 68"/>
                <a:gd name="T40" fmla="*/ 134 w 160"/>
                <a:gd name="T41" fmla="*/ 53 h 68"/>
                <a:gd name="T42" fmla="*/ 134 w 160"/>
                <a:gd name="T43" fmla="*/ 53 h 68"/>
                <a:gd name="T44" fmla="*/ 134 w 160"/>
                <a:gd name="T45" fmla="*/ 59 h 68"/>
                <a:gd name="T46" fmla="*/ 80 w 160"/>
                <a:gd name="T47" fmla="*/ 63 h 68"/>
                <a:gd name="T48" fmla="*/ 134 w 160"/>
                <a:gd name="T49" fmla="*/ 63 h 68"/>
                <a:gd name="T50" fmla="*/ 134 w 160"/>
                <a:gd name="T51" fmla="*/ 68 h 68"/>
                <a:gd name="T52" fmla="*/ 80 w 160"/>
                <a:gd name="T53" fmla="*/ 68 h 68"/>
                <a:gd name="T54" fmla="*/ 80 w 160"/>
                <a:gd name="T55" fmla="*/ 63 h 68"/>
                <a:gd name="T56" fmla="*/ 134 w 160"/>
                <a:gd name="T57" fmla="*/ 5 h 68"/>
                <a:gd name="T58" fmla="*/ 80 w 160"/>
                <a:gd name="T59" fmla="*/ 5 h 68"/>
                <a:gd name="T60" fmla="*/ 80 w 160"/>
                <a:gd name="T61" fmla="*/ 0 h 68"/>
                <a:gd name="T62" fmla="*/ 134 w 160"/>
                <a:gd name="T63" fmla="*/ 0 h 68"/>
                <a:gd name="T64" fmla="*/ 134 w 160"/>
                <a:gd name="T65" fmla="*/ 5 h 68"/>
                <a:gd name="T66" fmla="*/ 134 w 160"/>
                <a:gd name="T67" fmla="*/ 31 h 68"/>
                <a:gd name="T68" fmla="*/ 134 w 160"/>
                <a:gd name="T69" fmla="*/ 37 h 68"/>
                <a:gd name="T70" fmla="*/ 126 w 160"/>
                <a:gd name="T71" fmla="*/ 45 h 68"/>
                <a:gd name="T72" fmla="*/ 134 w 160"/>
                <a:gd name="T73" fmla="*/ 53 h 68"/>
                <a:gd name="T74" fmla="*/ 134 w 160"/>
                <a:gd name="T75" fmla="*/ 59 h 68"/>
                <a:gd name="T76" fmla="*/ 133 w 160"/>
                <a:gd name="T77" fmla="*/ 58 h 68"/>
                <a:gd name="T78" fmla="*/ 133 w 160"/>
                <a:gd name="T79" fmla="*/ 58 h 68"/>
                <a:gd name="T80" fmla="*/ 133 w 160"/>
                <a:gd name="T81" fmla="*/ 58 h 68"/>
                <a:gd name="T82" fmla="*/ 121 w 160"/>
                <a:gd name="T83" fmla="*/ 46 h 68"/>
                <a:gd name="T84" fmla="*/ 121 w 160"/>
                <a:gd name="T85" fmla="*/ 43 h 68"/>
                <a:gd name="T86" fmla="*/ 121 w 160"/>
                <a:gd name="T87" fmla="*/ 43 h 68"/>
                <a:gd name="T88" fmla="*/ 133 w 160"/>
                <a:gd name="T89" fmla="*/ 32 h 68"/>
                <a:gd name="T90" fmla="*/ 134 w 160"/>
                <a:gd name="T91" fmla="*/ 31 h 68"/>
                <a:gd name="T92" fmla="*/ 5 w 160"/>
                <a:gd name="T93" fmla="*/ 63 h 68"/>
                <a:gd name="T94" fmla="*/ 80 w 160"/>
                <a:gd name="T95" fmla="*/ 63 h 68"/>
                <a:gd name="T96" fmla="*/ 80 w 160"/>
                <a:gd name="T97" fmla="*/ 68 h 68"/>
                <a:gd name="T98" fmla="*/ 3 w 160"/>
                <a:gd name="T99" fmla="*/ 68 h 68"/>
                <a:gd name="T100" fmla="*/ 0 w 160"/>
                <a:gd name="T101" fmla="*/ 66 h 68"/>
                <a:gd name="T102" fmla="*/ 0 w 160"/>
                <a:gd name="T103" fmla="*/ 2 h 68"/>
                <a:gd name="T104" fmla="*/ 3 w 160"/>
                <a:gd name="T105" fmla="*/ 0 h 68"/>
                <a:gd name="T106" fmla="*/ 80 w 160"/>
                <a:gd name="T107" fmla="*/ 0 h 68"/>
                <a:gd name="T108" fmla="*/ 80 w 160"/>
                <a:gd name="T109" fmla="*/ 5 h 68"/>
                <a:gd name="T110" fmla="*/ 5 w 160"/>
                <a:gd name="T111" fmla="*/ 5 h 68"/>
                <a:gd name="T112" fmla="*/ 5 w 160"/>
                <a:gd name="T113" fmla="*/ 6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0" h="68">
                  <a:moveTo>
                    <a:pt x="134" y="63"/>
                  </a:moveTo>
                  <a:cubicBezTo>
                    <a:pt x="155" y="63"/>
                    <a:pt x="155" y="63"/>
                    <a:pt x="155" y="63"/>
                  </a:cubicBezTo>
                  <a:cubicBezTo>
                    <a:pt x="155" y="5"/>
                    <a:pt x="155" y="5"/>
                    <a:pt x="155" y="5"/>
                  </a:cubicBezTo>
                  <a:cubicBezTo>
                    <a:pt x="134" y="5"/>
                    <a:pt x="134" y="5"/>
                    <a:pt x="134" y="5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59" y="0"/>
                    <a:pt x="160" y="1"/>
                    <a:pt x="160" y="2"/>
                  </a:cubicBezTo>
                  <a:cubicBezTo>
                    <a:pt x="160" y="66"/>
                    <a:pt x="160" y="66"/>
                    <a:pt x="160" y="66"/>
                  </a:cubicBezTo>
                  <a:cubicBezTo>
                    <a:pt x="160" y="67"/>
                    <a:pt x="159" y="68"/>
                    <a:pt x="158" y="68"/>
                  </a:cubicBezTo>
                  <a:cubicBezTo>
                    <a:pt x="134" y="68"/>
                    <a:pt x="134" y="68"/>
                    <a:pt x="134" y="68"/>
                  </a:cubicBezTo>
                  <a:cubicBezTo>
                    <a:pt x="134" y="63"/>
                    <a:pt x="134" y="63"/>
                    <a:pt x="134" y="63"/>
                  </a:cubicBezTo>
                  <a:close/>
                  <a:moveTo>
                    <a:pt x="134" y="59"/>
                  </a:moveTo>
                  <a:cubicBezTo>
                    <a:pt x="135" y="59"/>
                    <a:pt x="136" y="58"/>
                    <a:pt x="136" y="58"/>
                  </a:cubicBezTo>
                  <a:cubicBezTo>
                    <a:pt x="148" y="46"/>
                    <a:pt x="148" y="46"/>
                    <a:pt x="148" y="46"/>
                  </a:cubicBezTo>
                  <a:cubicBezTo>
                    <a:pt x="149" y="46"/>
                    <a:pt x="149" y="44"/>
                    <a:pt x="148" y="43"/>
                  </a:cubicBezTo>
                  <a:cubicBezTo>
                    <a:pt x="136" y="32"/>
                    <a:pt x="136" y="32"/>
                    <a:pt x="136" y="32"/>
                  </a:cubicBezTo>
                  <a:cubicBezTo>
                    <a:pt x="136" y="31"/>
                    <a:pt x="135" y="31"/>
                    <a:pt x="134" y="31"/>
                  </a:cubicBezTo>
                  <a:cubicBezTo>
                    <a:pt x="134" y="37"/>
                    <a:pt x="134" y="37"/>
                    <a:pt x="134" y="37"/>
                  </a:cubicBezTo>
                  <a:cubicBezTo>
                    <a:pt x="134" y="37"/>
                    <a:pt x="134" y="37"/>
                    <a:pt x="134" y="37"/>
                  </a:cubicBezTo>
                  <a:cubicBezTo>
                    <a:pt x="143" y="45"/>
                    <a:pt x="143" y="45"/>
                    <a:pt x="143" y="45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134" y="53"/>
                    <a:pt x="134" y="53"/>
                    <a:pt x="134" y="53"/>
                  </a:cubicBezTo>
                  <a:lnTo>
                    <a:pt x="134" y="59"/>
                  </a:lnTo>
                  <a:close/>
                  <a:moveTo>
                    <a:pt x="80" y="63"/>
                  </a:moveTo>
                  <a:cubicBezTo>
                    <a:pt x="134" y="63"/>
                    <a:pt x="134" y="63"/>
                    <a:pt x="134" y="63"/>
                  </a:cubicBezTo>
                  <a:cubicBezTo>
                    <a:pt x="134" y="68"/>
                    <a:pt x="134" y="68"/>
                    <a:pt x="134" y="68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0" y="63"/>
                    <a:pt x="80" y="63"/>
                    <a:pt x="80" y="63"/>
                  </a:cubicBezTo>
                  <a:close/>
                  <a:moveTo>
                    <a:pt x="134" y="5"/>
                  </a:moveTo>
                  <a:cubicBezTo>
                    <a:pt x="80" y="5"/>
                    <a:pt x="80" y="5"/>
                    <a:pt x="80" y="5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5"/>
                    <a:pt x="134" y="5"/>
                    <a:pt x="134" y="5"/>
                  </a:cubicBezTo>
                  <a:close/>
                  <a:moveTo>
                    <a:pt x="134" y="31"/>
                  </a:moveTo>
                  <a:cubicBezTo>
                    <a:pt x="134" y="37"/>
                    <a:pt x="134" y="37"/>
                    <a:pt x="134" y="37"/>
                  </a:cubicBezTo>
                  <a:cubicBezTo>
                    <a:pt x="126" y="45"/>
                    <a:pt x="126" y="45"/>
                    <a:pt x="126" y="45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134" y="59"/>
                    <a:pt x="134" y="59"/>
                    <a:pt x="134" y="59"/>
                  </a:cubicBezTo>
                  <a:cubicBezTo>
                    <a:pt x="134" y="59"/>
                    <a:pt x="133" y="58"/>
                    <a:pt x="133" y="58"/>
                  </a:cubicBezTo>
                  <a:cubicBezTo>
                    <a:pt x="133" y="58"/>
                    <a:pt x="133" y="58"/>
                    <a:pt x="133" y="58"/>
                  </a:cubicBezTo>
                  <a:cubicBezTo>
                    <a:pt x="133" y="58"/>
                    <a:pt x="133" y="58"/>
                    <a:pt x="133" y="58"/>
                  </a:cubicBezTo>
                  <a:cubicBezTo>
                    <a:pt x="121" y="46"/>
                    <a:pt x="121" y="46"/>
                    <a:pt x="121" y="46"/>
                  </a:cubicBezTo>
                  <a:cubicBezTo>
                    <a:pt x="120" y="46"/>
                    <a:pt x="120" y="44"/>
                    <a:pt x="121" y="43"/>
                  </a:cubicBezTo>
                  <a:cubicBezTo>
                    <a:pt x="121" y="43"/>
                    <a:pt x="121" y="43"/>
                    <a:pt x="121" y="43"/>
                  </a:cubicBezTo>
                  <a:cubicBezTo>
                    <a:pt x="133" y="32"/>
                    <a:pt x="133" y="32"/>
                    <a:pt x="133" y="32"/>
                  </a:cubicBezTo>
                  <a:cubicBezTo>
                    <a:pt x="133" y="31"/>
                    <a:pt x="134" y="31"/>
                    <a:pt x="134" y="31"/>
                  </a:cubicBezTo>
                  <a:close/>
                  <a:moveTo>
                    <a:pt x="5" y="63"/>
                  </a:moveTo>
                  <a:cubicBezTo>
                    <a:pt x="80" y="63"/>
                    <a:pt x="80" y="63"/>
                    <a:pt x="80" y="63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1" y="68"/>
                    <a:pt x="0" y="67"/>
                    <a:pt x="0" y="6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5"/>
                    <a:pt x="80" y="5"/>
                    <a:pt x="80" y="5"/>
                  </a:cubicBezTo>
                  <a:cubicBezTo>
                    <a:pt x="5" y="5"/>
                    <a:pt x="5" y="5"/>
                    <a:pt x="5" y="5"/>
                  </a:cubicBezTo>
                  <a:lnTo>
                    <a:pt x="5" y="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defTabSz="914400">
                <a:defRPr/>
              </a:pPr>
              <a:endParaRPr lang="id-ID" sz="1350"/>
            </a:p>
          </p:txBody>
        </p:sp>
        <p:sp>
          <p:nvSpPr>
            <p:cNvPr id="624" name="Freeform 186"/>
            <p:cNvSpPr>
              <a:spLocks noEditPoints="1"/>
            </p:cNvSpPr>
            <p:nvPr/>
          </p:nvSpPr>
          <p:spPr bwMode="auto">
            <a:xfrm>
              <a:off x="1796959" y="1102069"/>
              <a:ext cx="277761" cy="176221"/>
            </a:xfrm>
            <a:custGeom>
              <a:avLst/>
              <a:gdLst>
                <a:gd name="T0" fmla="*/ 145 w 150"/>
                <a:gd name="T1" fmla="*/ 90 h 95"/>
                <a:gd name="T2" fmla="*/ 130 w 150"/>
                <a:gd name="T3" fmla="*/ 55 h 95"/>
                <a:gd name="T4" fmla="*/ 128 w 150"/>
                <a:gd name="T5" fmla="*/ 5 h 95"/>
                <a:gd name="T6" fmla="*/ 117 w 150"/>
                <a:gd name="T7" fmla="*/ 0 h 95"/>
                <a:gd name="T8" fmla="*/ 133 w 150"/>
                <a:gd name="T9" fmla="*/ 3 h 95"/>
                <a:gd name="T10" fmla="*/ 148 w 150"/>
                <a:gd name="T11" fmla="*/ 50 h 95"/>
                <a:gd name="T12" fmla="*/ 150 w 150"/>
                <a:gd name="T13" fmla="*/ 93 h 95"/>
                <a:gd name="T14" fmla="*/ 117 w 150"/>
                <a:gd name="T15" fmla="*/ 95 h 95"/>
                <a:gd name="T16" fmla="*/ 117 w 150"/>
                <a:gd name="T17" fmla="*/ 86 h 95"/>
                <a:gd name="T18" fmla="*/ 132 w 150"/>
                <a:gd name="T19" fmla="*/ 83 h 95"/>
                <a:gd name="T20" fmla="*/ 129 w 150"/>
                <a:gd name="T21" fmla="*/ 63 h 95"/>
                <a:gd name="T22" fmla="*/ 117 w 150"/>
                <a:gd name="T23" fmla="*/ 68 h 95"/>
                <a:gd name="T24" fmla="*/ 127 w 150"/>
                <a:gd name="T25" fmla="*/ 81 h 95"/>
                <a:gd name="T26" fmla="*/ 117 w 150"/>
                <a:gd name="T27" fmla="*/ 86 h 95"/>
                <a:gd name="T28" fmla="*/ 99 w 150"/>
                <a:gd name="T29" fmla="*/ 53 h 95"/>
                <a:gd name="T30" fmla="*/ 75 w 150"/>
                <a:gd name="T31" fmla="*/ 55 h 95"/>
                <a:gd name="T32" fmla="*/ 94 w 150"/>
                <a:gd name="T33" fmla="*/ 50 h 95"/>
                <a:gd name="T34" fmla="*/ 97 w 150"/>
                <a:gd name="T35" fmla="*/ 0 h 95"/>
                <a:gd name="T36" fmla="*/ 117 w 150"/>
                <a:gd name="T37" fmla="*/ 5 h 95"/>
                <a:gd name="T38" fmla="*/ 75 w 150"/>
                <a:gd name="T39" fmla="*/ 90 h 95"/>
                <a:gd name="T40" fmla="*/ 117 w 150"/>
                <a:gd name="T41" fmla="*/ 95 h 95"/>
                <a:gd name="T42" fmla="*/ 75 w 150"/>
                <a:gd name="T43" fmla="*/ 90 h 95"/>
                <a:gd name="T44" fmla="*/ 117 w 150"/>
                <a:gd name="T45" fmla="*/ 68 h 95"/>
                <a:gd name="T46" fmla="*/ 106 w 150"/>
                <a:gd name="T47" fmla="*/ 81 h 95"/>
                <a:gd name="T48" fmla="*/ 117 w 150"/>
                <a:gd name="T49" fmla="*/ 86 h 95"/>
                <a:gd name="T50" fmla="*/ 102 w 150"/>
                <a:gd name="T51" fmla="*/ 83 h 95"/>
                <a:gd name="T52" fmla="*/ 104 w 150"/>
                <a:gd name="T53" fmla="*/ 63 h 95"/>
                <a:gd name="T54" fmla="*/ 75 w 150"/>
                <a:gd name="T55" fmla="*/ 86 h 95"/>
                <a:gd name="T56" fmla="*/ 85 w 150"/>
                <a:gd name="T57" fmla="*/ 81 h 95"/>
                <a:gd name="T58" fmla="*/ 75 w 150"/>
                <a:gd name="T59" fmla="*/ 68 h 95"/>
                <a:gd name="T60" fmla="*/ 87 w 150"/>
                <a:gd name="T61" fmla="*/ 63 h 95"/>
                <a:gd name="T62" fmla="*/ 90 w 150"/>
                <a:gd name="T63" fmla="*/ 83 h 95"/>
                <a:gd name="T64" fmla="*/ 75 w 150"/>
                <a:gd name="T65" fmla="*/ 86 h 95"/>
                <a:gd name="T66" fmla="*/ 33 w 150"/>
                <a:gd name="T67" fmla="*/ 55 h 95"/>
                <a:gd name="T68" fmla="*/ 75 w 150"/>
                <a:gd name="T69" fmla="*/ 50 h 95"/>
                <a:gd name="T70" fmla="*/ 33 w 150"/>
                <a:gd name="T71" fmla="*/ 90 h 95"/>
                <a:gd name="T72" fmla="*/ 75 w 150"/>
                <a:gd name="T73" fmla="*/ 95 h 95"/>
                <a:gd name="T74" fmla="*/ 33 w 150"/>
                <a:gd name="T75" fmla="*/ 90 h 95"/>
                <a:gd name="T76" fmla="*/ 75 w 150"/>
                <a:gd name="T77" fmla="*/ 68 h 95"/>
                <a:gd name="T78" fmla="*/ 65 w 150"/>
                <a:gd name="T79" fmla="*/ 81 h 95"/>
                <a:gd name="T80" fmla="*/ 75 w 150"/>
                <a:gd name="T81" fmla="*/ 86 h 95"/>
                <a:gd name="T82" fmla="*/ 60 w 150"/>
                <a:gd name="T83" fmla="*/ 83 h 95"/>
                <a:gd name="T84" fmla="*/ 62 w 150"/>
                <a:gd name="T85" fmla="*/ 63 h 95"/>
                <a:gd name="T86" fmla="*/ 33 w 150"/>
                <a:gd name="T87" fmla="*/ 86 h 95"/>
                <a:gd name="T88" fmla="*/ 43 w 150"/>
                <a:gd name="T89" fmla="*/ 81 h 95"/>
                <a:gd name="T90" fmla="*/ 33 w 150"/>
                <a:gd name="T91" fmla="*/ 68 h 95"/>
                <a:gd name="T92" fmla="*/ 46 w 150"/>
                <a:gd name="T93" fmla="*/ 63 h 95"/>
                <a:gd name="T94" fmla="*/ 48 w 150"/>
                <a:gd name="T95" fmla="*/ 83 h 95"/>
                <a:gd name="T96" fmla="*/ 33 w 150"/>
                <a:gd name="T97" fmla="*/ 86 h 95"/>
                <a:gd name="T98" fmla="*/ 4 w 150"/>
                <a:gd name="T99" fmla="*/ 55 h 95"/>
                <a:gd name="T100" fmla="*/ 33 w 150"/>
                <a:gd name="T101" fmla="*/ 90 h 95"/>
                <a:gd name="T102" fmla="*/ 2 w 150"/>
                <a:gd name="T103" fmla="*/ 95 h 95"/>
                <a:gd name="T104" fmla="*/ 0 w 150"/>
                <a:gd name="T105" fmla="*/ 53 h 95"/>
                <a:gd name="T106" fmla="*/ 33 w 150"/>
                <a:gd name="T107" fmla="*/ 50 h 95"/>
                <a:gd name="T108" fmla="*/ 33 w 150"/>
                <a:gd name="T109" fmla="*/ 63 h 95"/>
                <a:gd name="T110" fmla="*/ 18 w 150"/>
                <a:gd name="T111" fmla="*/ 66 h 95"/>
                <a:gd name="T112" fmla="*/ 21 w 150"/>
                <a:gd name="T113" fmla="*/ 86 h 95"/>
                <a:gd name="T114" fmla="*/ 33 w 150"/>
                <a:gd name="T115" fmla="*/ 81 h 95"/>
                <a:gd name="T116" fmla="*/ 23 w 150"/>
                <a:gd name="T117" fmla="*/ 68 h 95"/>
                <a:gd name="T118" fmla="*/ 33 w 150"/>
                <a:gd name="T11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0" h="95">
                  <a:moveTo>
                    <a:pt x="117" y="90"/>
                  </a:moveTo>
                  <a:cubicBezTo>
                    <a:pt x="145" y="90"/>
                    <a:pt x="145" y="90"/>
                    <a:pt x="145" y="90"/>
                  </a:cubicBezTo>
                  <a:cubicBezTo>
                    <a:pt x="145" y="55"/>
                    <a:pt x="145" y="55"/>
                    <a:pt x="145" y="55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29" y="55"/>
                    <a:pt x="128" y="54"/>
                    <a:pt x="128" y="53"/>
                  </a:cubicBezTo>
                  <a:cubicBezTo>
                    <a:pt x="128" y="5"/>
                    <a:pt x="128" y="5"/>
                    <a:pt x="128" y="5"/>
                  </a:cubicBezTo>
                  <a:cubicBezTo>
                    <a:pt x="117" y="5"/>
                    <a:pt x="117" y="5"/>
                    <a:pt x="117" y="5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32" y="0"/>
                    <a:pt x="133" y="1"/>
                    <a:pt x="133" y="3"/>
                  </a:cubicBezTo>
                  <a:cubicBezTo>
                    <a:pt x="133" y="50"/>
                    <a:pt x="133" y="50"/>
                    <a:pt x="133" y="50"/>
                  </a:cubicBezTo>
                  <a:cubicBezTo>
                    <a:pt x="148" y="50"/>
                    <a:pt x="148" y="50"/>
                    <a:pt x="148" y="50"/>
                  </a:cubicBezTo>
                  <a:cubicBezTo>
                    <a:pt x="149" y="50"/>
                    <a:pt x="150" y="51"/>
                    <a:pt x="150" y="53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4"/>
                    <a:pt x="149" y="95"/>
                    <a:pt x="148" y="95"/>
                  </a:cubicBezTo>
                  <a:cubicBezTo>
                    <a:pt x="117" y="95"/>
                    <a:pt x="117" y="95"/>
                    <a:pt x="117" y="95"/>
                  </a:cubicBezTo>
                  <a:cubicBezTo>
                    <a:pt x="117" y="90"/>
                    <a:pt x="117" y="90"/>
                    <a:pt x="117" y="90"/>
                  </a:cubicBezTo>
                  <a:close/>
                  <a:moveTo>
                    <a:pt x="117" y="86"/>
                  </a:moveTo>
                  <a:cubicBezTo>
                    <a:pt x="129" y="86"/>
                    <a:pt x="129" y="86"/>
                    <a:pt x="129" y="86"/>
                  </a:cubicBezTo>
                  <a:cubicBezTo>
                    <a:pt x="130" y="86"/>
                    <a:pt x="132" y="85"/>
                    <a:pt x="132" y="83"/>
                  </a:cubicBezTo>
                  <a:cubicBezTo>
                    <a:pt x="132" y="66"/>
                    <a:pt x="132" y="66"/>
                    <a:pt x="132" y="66"/>
                  </a:cubicBezTo>
                  <a:cubicBezTo>
                    <a:pt x="132" y="64"/>
                    <a:pt x="130" y="63"/>
                    <a:pt x="129" y="63"/>
                  </a:cubicBezTo>
                  <a:cubicBezTo>
                    <a:pt x="117" y="63"/>
                    <a:pt x="117" y="63"/>
                    <a:pt x="117" y="63"/>
                  </a:cubicBezTo>
                  <a:cubicBezTo>
                    <a:pt x="117" y="68"/>
                    <a:pt x="117" y="68"/>
                    <a:pt x="117" y="68"/>
                  </a:cubicBezTo>
                  <a:cubicBezTo>
                    <a:pt x="127" y="68"/>
                    <a:pt x="127" y="68"/>
                    <a:pt x="127" y="68"/>
                  </a:cubicBezTo>
                  <a:cubicBezTo>
                    <a:pt x="127" y="81"/>
                    <a:pt x="127" y="81"/>
                    <a:pt x="127" y="81"/>
                  </a:cubicBezTo>
                  <a:cubicBezTo>
                    <a:pt x="117" y="81"/>
                    <a:pt x="117" y="81"/>
                    <a:pt x="117" y="81"/>
                  </a:cubicBezTo>
                  <a:lnTo>
                    <a:pt x="117" y="86"/>
                  </a:lnTo>
                  <a:close/>
                  <a:moveTo>
                    <a:pt x="99" y="5"/>
                  </a:moveTo>
                  <a:cubicBezTo>
                    <a:pt x="99" y="53"/>
                    <a:pt x="99" y="53"/>
                    <a:pt x="99" y="53"/>
                  </a:cubicBezTo>
                  <a:cubicBezTo>
                    <a:pt x="99" y="54"/>
                    <a:pt x="98" y="55"/>
                    <a:pt x="97" y="55"/>
                  </a:cubicBezTo>
                  <a:cubicBezTo>
                    <a:pt x="75" y="55"/>
                    <a:pt x="75" y="55"/>
                    <a:pt x="75" y="55"/>
                  </a:cubicBezTo>
                  <a:cubicBezTo>
                    <a:pt x="75" y="50"/>
                    <a:pt x="75" y="50"/>
                    <a:pt x="75" y="50"/>
                  </a:cubicBezTo>
                  <a:cubicBezTo>
                    <a:pt x="94" y="50"/>
                    <a:pt x="94" y="50"/>
                    <a:pt x="94" y="50"/>
                  </a:cubicBezTo>
                  <a:cubicBezTo>
                    <a:pt x="94" y="3"/>
                    <a:pt x="94" y="3"/>
                    <a:pt x="94" y="3"/>
                  </a:cubicBezTo>
                  <a:cubicBezTo>
                    <a:pt x="94" y="1"/>
                    <a:pt x="95" y="0"/>
                    <a:pt x="97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17" y="5"/>
                    <a:pt x="117" y="5"/>
                    <a:pt x="117" y="5"/>
                  </a:cubicBezTo>
                  <a:cubicBezTo>
                    <a:pt x="99" y="5"/>
                    <a:pt x="99" y="5"/>
                    <a:pt x="99" y="5"/>
                  </a:cubicBezTo>
                  <a:close/>
                  <a:moveTo>
                    <a:pt x="75" y="90"/>
                  </a:moveTo>
                  <a:cubicBezTo>
                    <a:pt x="117" y="90"/>
                    <a:pt x="117" y="90"/>
                    <a:pt x="117" y="90"/>
                  </a:cubicBezTo>
                  <a:cubicBezTo>
                    <a:pt x="117" y="95"/>
                    <a:pt x="117" y="95"/>
                    <a:pt x="117" y="95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75" y="90"/>
                    <a:pt x="75" y="90"/>
                    <a:pt x="75" y="90"/>
                  </a:cubicBezTo>
                  <a:close/>
                  <a:moveTo>
                    <a:pt x="117" y="63"/>
                  </a:moveTo>
                  <a:cubicBezTo>
                    <a:pt x="117" y="68"/>
                    <a:pt x="117" y="68"/>
                    <a:pt x="117" y="68"/>
                  </a:cubicBezTo>
                  <a:cubicBezTo>
                    <a:pt x="106" y="68"/>
                    <a:pt x="106" y="68"/>
                    <a:pt x="106" y="68"/>
                  </a:cubicBezTo>
                  <a:cubicBezTo>
                    <a:pt x="106" y="81"/>
                    <a:pt x="106" y="81"/>
                    <a:pt x="106" y="81"/>
                  </a:cubicBezTo>
                  <a:cubicBezTo>
                    <a:pt x="117" y="81"/>
                    <a:pt x="117" y="81"/>
                    <a:pt x="117" y="81"/>
                  </a:cubicBezTo>
                  <a:cubicBezTo>
                    <a:pt x="117" y="86"/>
                    <a:pt x="117" y="86"/>
                    <a:pt x="117" y="86"/>
                  </a:cubicBezTo>
                  <a:cubicBezTo>
                    <a:pt x="104" y="86"/>
                    <a:pt x="104" y="86"/>
                    <a:pt x="104" y="86"/>
                  </a:cubicBezTo>
                  <a:cubicBezTo>
                    <a:pt x="103" y="86"/>
                    <a:pt x="102" y="85"/>
                    <a:pt x="102" y="83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2" y="64"/>
                    <a:pt x="103" y="63"/>
                    <a:pt x="104" y="63"/>
                  </a:cubicBezTo>
                  <a:cubicBezTo>
                    <a:pt x="117" y="63"/>
                    <a:pt x="117" y="63"/>
                    <a:pt x="117" y="63"/>
                  </a:cubicBezTo>
                  <a:close/>
                  <a:moveTo>
                    <a:pt x="75" y="86"/>
                  </a:moveTo>
                  <a:cubicBezTo>
                    <a:pt x="75" y="81"/>
                    <a:pt x="75" y="81"/>
                    <a:pt x="75" y="81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68"/>
                    <a:pt x="85" y="68"/>
                    <a:pt x="85" y="68"/>
                  </a:cubicBezTo>
                  <a:cubicBezTo>
                    <a:pt x="75" y="68"/>
                    <a:pt x="75" y="68"/>
                    <a:pt x="75" y="68"/>
                  </a:cubicBezTo>
                  <a:cubicBezTo>
                    <a:pt x="75" y="63"/>
                    <a:pt x="75" y="63"/>
                    <a:pt x="75" y="63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89" y="63"/>
                    <a:pt x="90" y="64"/>
                    <a:pt x="90" y="66"/>
                  </a:cubicBezTo>
                  <a:cubicBezTo>
                    <a:pt x="90" y="83"/>
                    <a:pt x="90" y="83"/>
                    <a:pt x="90" y="83"/>
                  </a:cubicBezTo>
                  <a:cubicBezTo>
                    <a:pt x="90" y="85"/>
                    <a:pt x="89" y="86"/>
                    <a:pt x="87" y="86"/>
                  </a:cubicBezTo>
                  <a:lnTo>
                    <a:pt x="75" y="86"/>
                  </a:lnTo>
                  <a:close/>
                  <a:moveTo>
                    <a:pt x="75" y="55"/>
                  </a:moveTo>
                  <a:cubicBezTo>
                    <a:pt x="33" y="55"/>
                    <a:pt x="33" y="55"/>
                    <a:pt x="33" y="55"/>
                  </a:cubicBezTo>
                  <a:cubicBezTo>
                    <a:pt x="33" y="50"/>
                    <a:pt x="33" y="50"/>
                    <a:pt x="33" y="50"/>
                  </a:cubicBezTo>
                  <a:cubicBezTo>
                    <a:pt x="75" y="50"/>
                    <a:pt x="75" y="50"/>
                    <a:pt x="75" y="50"/>
                  </a:cubicBezTo>
                  <a:cubicBezTo>
                    <a:pt x="75" y="55"/>
                    <a:pt x="75" y="55"/>
                    <a:pt x="75" y="55"/>
                  </a:cubicBezTo>
                  <a:close/>
                  <a:moveTo>
                    <a:pt x="33" y="90"/>
                  </a:moveTo>
                  <a:cubicBezTo>
                    <a:pt x="75" y="90"/>
                    <a:pt x="75" y="90"/>
                    <a:pt x="75" y="90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33" y="95"/>
                    <a:pt x="33" y="95"/>
                    <a:pt x="33" y="95"/>
                  </a:cubicBezTo>
                  <a:cubicBezTo>
                    <a:pt x="33" y="90"/>
                    <a:pt x="33" y="90"/>
                    <a:pt x="33" y="90"/>
                  </a:cubicBezTo>
                  <a:close/>
                  <a:moveTo>
                    <a:pt x="75" y="63"/>
                  </a:moveTo>
                  <a:cubicBezTo>
                    <a:pt x="75" y="68"/>
                    <a:pt x="75" y="68"/>
                    <a:pt x="75" y="68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5" y="81"/>
                    <a:pt x="65" y="81"/>
                    <a:pt x="65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6"/>
                    <a:pt x="75" y="86"/>
                    <a:pt x="75" y="86"/>
                  </a:cubicBezTo>
                  <a:cubicBezTo>
                    <a:pt x="62" y="86"/>
                    <a:pt x="62" y="86"/>
                    <a:pt x="62" y="86"/>
                  </a:cubicBezTo>
                  <a:cubicBezTo>
                    <a:pt x="61" y="86"/>
                    <a:pt x="60" y="85"/>
                    <a:pt x="60" y="8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60" y="64"/>
                    <a:pt x="61" y="63"/>
                    <a:pt x="62" y="63"/>
                  </a:cubicBezTo>
                  <a:cubicBezTo>
                    <a:pt x="75" y="63"/>
                    <a:pt x="75" y="63"/>
                    <a:pt x="75" y="63"/>
                  </a:cubicBezTo>
                  <a:close/>
                  <a:moveTo>
                    <a:pt x="33" y="86"/>
                  </a:moveTo>
                  <a:cubicBezTo>
                    <a:pt x="33" y="81"/>
                    <a:pt x="33" y="81"/>
                    <a:pt x="3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33" y="68"/>
                    <a:pt x="33" y="68"/>
                    <a:pt x="33" y="68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46" y="63"/>
                    <a:pt x="46" y="63"/>
                    <a:pt x="46" y="63"/>
                  </a:cubicBezTo>
                  <a:cubicBezTo>
                    <a:pt x="47" y="63"/>
                    <a:pt x="48" y="64"/>
                    <a:pt x="48" y="66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8" y="85"/>
                    <a:pt x="47" y="86"/>
                    <a:pt x="46" y="86"/>
                  </a:cubicBezTo>
                  <a:lnTo>
                    <a:pt x="33" y="86"/>
                  </a:lnTo>
                  <a:close/>
                  <a:moveTo>
                    <a:pt x="33" y="55"/>
                  </a:moveTo>
                  <a:cubicBezTo>
                    <a:pt x="4" y="55"/>
                    <a:pt x="4" y="55"/>
                    <a:pt x="4" y="55"/>
                  </a:cubicBezTo>
                  <a:cubicBezTo>
                    <a:pt x="4" y="90"/>
                    <a:pt x="4" y="90"/>
                    <a:pt x="4" y="90"/>
                  </a:cubicBezTo>
                  <a:cubicBezTo>
                    <a:pt x="33" y="90"/>
                    <a:pt x="33" y="90"/>
                    <a:pt x="33" y="90"/>
                  </a:cubicBezTo>
                  <a:cubicBezTo>
                    <a:pt x="33" y="95"/>
                    <a:pt x="33" y="95"/>
                    <a:pt x="33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1" y="95"/>
                    <a:pt x="0" y="94"/>
                    <a:pt x="0" y="9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1"/>
                    <a:pt x="1" y="50"/>
                    <a:pt x="2" y="50"/>
                  </a:cubicBezTo>
                  <a:cubicBezTo>
                    <a:pt x="33" y="50"/>
                    <a:pt x="33" y="50"/>
                    <a:pt x="33" y="50"/>
                  </a:cubicBezTo>
                  <a:cubicBezTo>
                    <a:pt x="33" y="55"/>
                    <a:pt x="33" y="55"/>
                    <a:pt x="33" y="55"/>
                  </a:cubicBezTo>
                  <a:close/>
                  <a:moveTo>
                    <a:pt x="33" y="63"/>
                  </a:moveTo>
                  <a:cubicBezTo>
                    <a:pt x="21" y="63"/>
                    <a:pt x="21" y="63"/>
                    <a:pt x="21" y="63"/>
                  </a:cubicBezTo>
                  <a:cubicBezTo>
                    <a:pt x="19" y="63"/>
                    <a:pt x="18" y="64"/>
                    <a:pt x="18" y="66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8" y="85"/>
                    <a:pt x="19" y="86"/>
                    <a:pt x="21" y="86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33" y="81"/>
                    <a:pt x="33" y="81"/>
                    <a:pt x="33" y="81"/>
                  </a:cubicBezTo>
                  <a:cubicBezTo>
                    <a:pt x="23" y="81"/>
                    <a:pt x="23" y="81"/>
                    <a:pt x="23" y="81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33" y="68"/>
                    <a:pt x="33" y="68"/>
                    <a:pt x="33" y="68"/>
                  </a:cubicBezTo>
                  <a:lnTo>
                    <a:pt x="33" y="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defTabSz="914400">
                <a:defRPr/>
              </a:pPr>
              <a:endParaRPr lang="id-ID" sz="1350"/>
            </a:p>
          </p:txBody>
        </p:sp>
        <p:sp>
          <p:nvSpPr>
            <p:cNvPr id="625" name="Freeform 190"/>
            <p:cNvSpPr>
              <a:spLocks noEditPoints="1"/>
            </p:cNvSpPr>
            <p:nvPr/>
          </p:nvSpPr>
          <p:spPr bwMode="auto">
            <a:xfrm>
              <a:off x="3822230" y="1294166"/>
              <a:ext cx="301569" cy="87316"/>
            </a:xfrm>
            <a:custGeom>
              <a:avLst/>
              <a:gdLst>
                <a:gd name="T0" fmla="*/ 81 w 163"/>
                <a:gd name="T1" fmla="*/ 42 h 47"/>
                <a:gd name="T2" fmla="*/ 135 w 163"/>
                <a:gd name="T3" fmla="*/ 42 h 47"/>
                <a:gd name="T4" fmla="*/ 137 w 163"/>
                <a:gd name="T5" fmla="*/ 42 h 47"/>
                <a:gd name="T6" fmla="*/ 157 w 163"/>
                <a:gd name="T7" fmla="*/ 5 h 47"/>
                <a:gd name="T8" fmla="*/ 137 w 163"/>
                <a:gd name="T9" fmla="*/ 5 h 47"/>
                <a:gd name="T10" fmla="*/ 118 w 163"/>
                <a:gd name="T11" fmla="*/ 5 h 47"/>
                <a:gd name="T12" fmla="*/ 81 w 163"/>
                <a:gd name="T13" fmla="*/ 5 h 47"/>
                <a:gd name="T14" fmla="*/ 81 w 163"/>
                <a:gd name="T15" fmla="*/ 0 h 47"/>
                <a:gd name="T16" fmla="*/ 118 w 163"/>
                <a:gd name="T17" fmla="*/ 0 h 47"/>
                <a:gd name="T18" fmla="*/ 137 w 163"/>
                <a:gd name="T19" fmla="*/ 0 h 47"/>
                <a:gd name="T20" fmla="*/ 160 w 163"/>
                <a:gd name="T21" fmla="*/ 0 h 47"/>
                <a:gd name="T22" fmla="*/ 161 w 163"/>
                <a:gd name="T23" fmla="*/ 0 h 47"/>
                <a:gd name="T24" fmla="*/ 161 w 163"/>
                <a:gd name="T25" fmla="*/ 0 h 47"/>
                <a:gd name="T26" fmla="*/ 162 w 163"/>
                <a:gd name="T27" fmla="*/ 0 h 47"/>
                <a:gd name="T28" fmla="*/ 163 w 163"/>
                <a:gd name="T29" fmla="*/ 4 h 47"/>
                <a:gd name="T30" fmla="*/ 140 w 163"/>
                <a:gd name="T31" fmla="*/ 46 h 47"/>
                <a:gd name="T32" fmla="*/ 138 w 163"/>
                <a:gd name="T33" fmla="*/ 47 h 47"/>
                <a:gd name="T34" fmla="*/ 135 w 163"/>
                <a:gd name="T35" fmla="*/ 47 h 47"/>
                <a:gd name="T36" fmla="*/ 81 w 163"/>
                <a:gd name="T37" fmla="*/ 47 h 47"/>
                <a:gd name="T38" fmla="*/ 81 w 163"/>
                <a:gd name="T39" fmla="*/ 42 h 47"/>
                <a:gd name="T40" fmla="*/ 25 w 163"/>
                <a:gd name="T41" fmla="*/ 42 h 47"/>
                <a:gd name="T42" fmla="*/ 28 w 163"/>
                <a:gd name="T43" fmla="*/ 42 h 47"/>
                <a:gd name="T44" fmla="*/ 81 w 163"/>
                <a:gd name="T45" fmla="*/ 42 h 47"/>
                <a:gd name="T46" fmla="*/ 81 w 163"/>
                <a:gd name="T47" fmla="*/ 47 h 47"/>
                <a:gd name="T48" fmla="*/ 28 w 163"/>
                <a:gd name="T49" fmla="*/ 47 h 47"/>
                <a:gd name="T50" fmla="*/ 24 w 163"/>
                <a:gd name="T51" fmla="*/ 47 h 47"/>
                <a:gd name="T52" fmla="*/ 24 w 163"/>
                <a:gd name="T53" fmla="*/ 47 h 47"/>
                <a:gd name="T54" fmla="*/ 22 w 163"/>
                <a:gd name="T55" fmla="*/ 46 h 47"/>
                <a:gd name="T56" fmla="*/ 0 w 163"/>
                <a:gd name="T57" fmla="*/ 4 h 47"/>
                <a:gd name="T58" fmla="*/ 0 w 163"/>
                <a:gd name="T59" fmla="*/ 3 h 47"/>
                <a:gd name="T60" fmla="*/ 2 w 163"/>
                <a:gd name="T61" fmla="*/ 0 h 47"/>
                <a:gd name="T62" fmla="*/ 26 w 163"/>
                <a:gd name="T63" fmla="*/ 0 h 47"/>
                <a:gd name="T64" fmla="*/ 45 w 163"/>
                <a:gd name="T65" fmla="*/ 0 h 47"/>
                <a:gd name="T66" fmla="*/ 81 w 163"/>
                <a:gd name="T67" fmla="*/ 0 h 47"/>
                <a:gd name="T68" fmla="*/ 81 w 163"/>
                <a:gd name="T69" fmla="*/ 5 h 47"/>
                <a:gd name="T70" fmla="*/ 45 w 163"/>
                <a:gd name="T71" fmla="*/ 5 h 47"/>
                <a:gd name="T72" fmla="*/ 26 w 163"/>
                <a:gd name="T73" fmla="*/ 5 h 47"/>
                <a:gd name="T74" fmla="*/ 6 w 163"/>
                <a:gd name="T75" fmla="*/ 5 h 47"/>
                <a:gd name="T76" fmla="*/ 25 w 163"/>
                <a:gd name="T77" fmla="*/ 4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3" h="47">
                  <a:moveTo>
                    <a:pt x="81" y="42"/>
                  </a:moveTo>
                  <a:cubicBezTo>
                    <a:pt x="135" y="42"/>
                    <a:pt x="135" y="42"/>
                    <a:pt x="135" y="42"/>
                  </a:cubicBezTo>
                  <a:cubicBezTo>
                    <a:pt x="137" y="42"/>
                    <a:pt x="137" y="42"/>
                    <a:pt x="137" y="42"/>
                  </a:cubicBezTo>
                  <a:cubicBezTo>
                    <a:pt x="157" y="5"/>
                    <a:pt x="157" y="5"/>
                    <a:pt x="157" y="5"/>
                  </a:cubicBezTo>
                  <a:cubicBezTo>
                    <a:pt x="137" y="5"/>
                    <a:pt x="137" y="5"/>
                    <a:pt x="137" y="5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81" y="5"/>
                    <a:pt x="81" y="5"/>
                    <a:pt x="81" y="5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61" y="0"/>
                    <a:pt x="161" y="0"/>
                    <a:pt x="162" y="0"/>
                  </a:cubicBezTo>
                  <a:cubicBezTo>
                    <a:pt x="163" y="1"/>
                    <a:pt x="163" y="3"/>
                    <a:pt x="163" y="4"/>
                  </a:cubicBezTo>
                  <a:cubicBezTo>
                    <a:pt x="140" y="46"/>
                    <a:pt x="140" y="46"/>
                    <a:pt x="140" y="46"/>
                  </a:cubicBezTo>
                  <a:cubicBezTo>
                    <a:pt x="140" y="46"/>
                    <a:pt x="139" y="47"/>
                    <a:pt x="138" y="47"/>
                  </a:cubicBezTo>
                  <a:cubicBezTo>
                    <a:pt x="135" y="47"/>
                    <a:pt x="135" y="47"/>
                    <a:pt x="135" y="47"/>
                  </a:cubicBezTo>
                  <a:cubicBezTo>
                    <a:pt x="81" y="47"/>
                    <a:pt x="81" y="47"/>
                    <a:pt x="81" y="47"/>
                  </a:cubicBezTo>
                  <a:lnTo>
                    <a:pt x="81" y="42"/>
                  </a:lnTo>
                  <a:close/>
                  <a:moveTo>
                    <a:pt x="25" y="42"/>
                  </a:moveTo>
                  <a:cubicBezTo>
                    <a:pt x="28" y="42"/>
                    <a:pt x="28" y="42"/>
                    <a:pt x="28" y="42"/>
                  </a:cubicBezTo>
                  <a:cubicBezTo>
                    <a:pt x="81" y="42"/>
                    <a:pt x="81" y="42"/>
                    <a:pt x="81" y="42"/>
                  </a:cubicBezTo>
                  <a:cubicBezTo>
                    <a:pt x="81" y="47"/>
                    <a:pt x="81" y="47"/>
                    <a:pt x="81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3" y="47"/>
                    <a:pt x="22" y="47"/>
                    <a:pt x="22" y="4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5"/>
                    <a:pt x="81" y="5"/>
                    <a:pt x="81" y="5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6" y="5"/>
                    <a:pt x="6" y="5"/>
                    <a:pt x="6" y="5"/>
                  </a:cubicBezTo>
                  <a:lnTo>
                    <a:pt x="25" y="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defTabSz="914400">
                <a:defRPr/>
              </a:pPr>
              <a:endParaRPr lang="id-ID" sz="1350"/>
            </a:p>
          </p:txBody>
        </p:sp>
        <p:sp>
          <p:nvSpPr>
            <p:cNvPr id="626" name="Freeform 193"/>
            <p:cNvSpPr>
              <a:spLocks noEditPoints="1"/>
            </p:cNvSpPr>
            <p:nvPr/>
          </p:nvSpPr>
          <p:spPr bwMode="auto">
            <a:xfrm>
              <a:off x="1641413" y="3270691"/>
              <a:ext cx="276173" cy="285763"/>
            </a:xfrm>
            <a:custGeom>
              <a:avLst/>
              <a:gdLst>
                <a:gd name="T0" fmla="*/ 115 w 150"/>
                <a:gd name="T1" fmla="*/ 79 h 154"/>
                <a:gd name="T2" fmla="*/ 111 w 150"/>
                <a:gd name="T3" fmla="*/ 76 h 154"/>
                <a:gd name="T4" fmla="*/ 96 w 150"/>
                <a:gd name="T5" fmla="*/ 54 h 154"/>
                <a:gd name="T6" fmla="*/ 75 w 150"/>
                <a:gd name="T7" fmla="*/ 36 h 154"/>
                <a:gd name="T8" fmla="*/ 84 w 150"/>
                <a:gd name="T9" fmla="*/ 37 h 154"/>
                <a:gd name="T10" fmla="*/ 114 w 150"/>
                <a:gd name="T11" fmla="*/ 73 h 154"/>
                <a:gd name="T12" fmla="*/ 118 w 150"/>
                <a:gd name="T13" fmla="*/ 76 h 154"/>
                <a:gd name="T14" fmla="*/ 148 w 150"/>
                <a:gd name="T15" fmla="*/ 105 h 154"/>
                <a:gd name="T16" fmla="*/ 148 w 150"/>
                <a:gd name="T17" fmla="*/ 118 h 154"/>
                <a:gd name="T18" fmla="*/ 114 w 150"/>
                <a:gd name="T19" fmla="*/ 152 h 154"/>
                <a:gd name="T20" fmla="*/ 114 w 150"/>
                <a:gd name="T21" fmla="*/ 152 h 154"/>
                <a:gd name="T22" fmla="*/ 108 w 150"/>
                <a:gd name="T23" fmla="*/ 154 h 154"/>
                <a:gd name="T24" fmla="*/ 101 w 150"/>
                <a:gd name="T25" fmla="*/ 152 h 154"/>
                <a:gd name="T26" fmla="*/ 101 w 150"/>
                <a:gd name="T27" fmla="*/ 152 h 154"/>
                <a:gd name="T28" fmla="*/ 99 w 150"/>
                <a:gd name="T29" fmla="*/ 149 h 154"/>
                <a:gd name="T30" fmla="*/ 94 w 150"/>
                <a:gd name="T31" fmla="*/ 146 h 154"/>
                <a:gd name="T32" fmla="*/ 75 w 150"/>
                <a:gd name="T33" fmla="*/ 145 h 154"/>
                <a:gd name="T34" fmla="*/ 89 w 150"/>
                <a:gd name="T35" fmla="*/ 140 h 154"/>
                <a:gd name="T36" fmla="*/ 96 w 150"/>
                <a:gd name="T37" fmla="*/ 142 h 154"/>
                <a:gd name="T38" fmla="*/ 102 w 150"/>
                <a:gd name="T39" fmla="*/ 146 h 154"/>
                <a:gd name="T40" fmla="*/ 105 w 150"/>
                <a:gd name="T41" fmla="*/ 148 h 154"/>
                <a:gd name="T42" fmla="*/ 105 w 150"/>
                <a:gd name="T43" fmla="*/ 148 h 154"/>
                <a:gd name="T44" fmla="*/ 108 w 150"/>
                <a:gd name="T45" fmla="*/ 150 h 154"/>
                <a:gd name="T46" fmla="*/ 111 w 150"/>
                <a:gd name="T47" fmla="*/ 148 h 154"/>
                <a:gd name="T48" fmla="*/ 111 w 150"/>
                <a:gd name="T49" fmla="*/ 148 h 154"/>
                <a:gd name="T50" fmla="*/ 145 w 150"/>
                <a:gd name="T51" fmla="*/ 112 h 154"/>
                <a:gd name="T52" fmla="*/ 75 w 150"/>
                <a:gd name="T53" fmla="*/ 36 h 154"/>
                <a:gd name="T54" fmla="*/ 67 w 150"/>
                <a:gd name="T55" fmla="*/ 10 h 154"/>
                <a:gd name="T56" fmla="*/ 64 w 150"/>
                <a:gd name="T57" fmla="*/ 5 h 154"/>
                <a:gd name="T58" fmla="*/ 55 w 150"/>
                <a:gd name="T59" fmla="*/ 10 h 154"/>
                <a:gd name="T60" fmla="*/ 51 w 150"/>
                <a:gd name="T61" fmla="*/ 21 h 154"/>
                <a:gd name="T62" fmla="*/ 59 w 150"/>
                <a:gd name="T63" fmla="*/ 42 h 154"/>
                <a:gd name="T64" fmla="*/ 62 w 150"/>
                <a:gd name="T65" fmla="*/ 50 h 154"/>
                <a:gd name="T66" fmla="*/ 58 w 150"/>
                <a:gd name="T67" fmla="*/ 60 h 154"/>
                <a:gd name="T68" fmla="*/ 14 w 150"/>
                <a:gd name="T69" fmla="*/ 60 h 154"/>
                <a:gd name="T70" fmla="*/ 6 w 150"/>
                <a:gd name="T71" fmla="*/ 64 h 154"/>
                <a:gd name="T72" fmla="*/ 5 w 150"/>
                <a:gd name="T73" fmla="*/ 72 h 154"/>
                <a:gd name="T74" fmla="*/ 31 w 150"/>
                <a:gd name="T75" fmla="*/ 139 h 154"/>
                <a:gd name="T76" fmla="*/ 75 w 150"/>
                <a:gd name="T77" fmla="*/ 140 h 154"/>
                <a:gd name="T78" fmla="*/ 35 w 150"/>
                <a:gd name="T79" fmla="*/ 145 h 154"/>
                <a:gd name="T80" fmla="*/ 24 w 150"/>
                <a:gd name="T81" fmla="*/ 137 h 154"/>
                <a:gd name="T82" fmla="*/ 0 w 150"/>
                <a:gd name="T83" fmla="*/ 68 h 154"/>
                <a:gd name="T84" fmla="*/ 8 w 150"/>
                <a:gd name="T85" fmla="*/ 57 h 154"/>
                <a:gd name="T86" fmla="*/ 56 w 150"/>
                <a:gd name="T87" fmla="*/ 56 h 154"/>
                <a:gd name="T88" fmla="*/ 55 w 150"/>
                <a:gd name="T89" fmla="*/ 45 h 154"/>
                <a:gd name="T90" fmla="*/ 54 w 150"/>
                <a:gd name="T91" fmla="*/ 43 h 154"/>
                <a:gd name="T92" fmla="*/ 48 w 150"/>
                <a:gd name="T93" fmla="*/ 14 h 154"/>
                <a:gd name="T94" fmla="*/ 60 w 150"/>
                <a:gd name="T95" fmla="*/ 1 h 154"/>
                <a:gd name="T96" fmla="*/ 70 w 150"/>
                <a:gd name="T97" fmla="*/ 4 h 154"/>
                <a:gd name="T98" fmla="*/ 72 w 150"/>
                <a:gd name="T99" fmla="*/ 15 h 154"/>
                <a:gd name="T100" fmla="*/ 75 w 150"/>
                <a:gd name="T101" fmla="*/ 3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4">
                  <a:moveTo>
                    <a:pt x="144" y="109"/>
                  </a:moveTo>
                  <a:cubicBezTo>
                    <a:pt x="115" y="79"/>
                    <a:pt x="115" y="79"/>
                    <a:pt x="115" y="79"/>
                  </a:cubicBezTo>
                  <a:cubicBezTo>
                    <a:pt x="115" y="79"/>
                    <a:pt x="115" y="79"/>
                    <a:pt x="115" y="79"/>
                  </a:cubicBezTo>
                  <a:cubicBezTo>
                    <a:pt x="113" y="78"/>
                    <a:pt x="112" y="77"/>
                    <a:pt x="111" y="76"/>
                  </a:cubicBezTo>
                  <a:cubicBezTo>
                    <a:pt x="110" y="74"/>
                    <a:pt x="109" y="73"/>
                    <a:pt x="109" y="73"/>
                  </a:cubicBezTo>
                  <a:cubicBezTo>
                    <a:pt x="109" y="73"/>
                    <a:pt x="104" y="64"/>
                    <a:pt x="96" y="54"/>
                  </a:cubicBezTo>
                  <a:cubicBezTo>
                    <a:pt x="92" y="49"/>
                    <a:pt x="87" y="44"/>
                    <a:pt x="81" y="41"/>
                  </a:cubicBezTo>
                  <a:cubicBezTo>
                    <a:pt x="79" y="39"/>
                    <a:pt x="77" y="38"/>
                    <a:pt x="75" y="36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7" y="32"/>
                    <a:pt x="80" y="34"/>
                    <a:pt x="84" y="37"/>
                  </a:cubicBezTo>
                  <a:cubicBezTo>
                    <a:pt x="90" y="41"/>
                    <a:pt x="95" y="46"/>
                    <a:pt x="99" y="51"/>
                  </a:cubicBezTo>
                  <a:cubicBezTo>
                    <a:pt x="108" y="61"/>
                    <a:pt x="114" y="73"/>
                    <a:pt x="114" y="73"/>
                  </a:cubicBezTo>
                  <a:cubicBezTo>
                    <a:pt x="114" y="73"/>
                    <a:pt x="114" y="72"/>
                    <a:pt x="115" y="72"/>
                  </a:cubicBezTo>
                  <a:cubicBezTo>
                    <a:pt x="116" y="73"/>
                    <a:pt x="117" y="74"/>
                    <a:pt x="118" y="76"/>
                  </a:cubicBezTo>
                  <a:cubicBezTo>
                    <a:pt x="118" y="76"/>
                    <a:pt x="118" y="76"/>
                    <a:pt x="118" y="76"/>
                  </a:cubicBezTo>
                  <a:cubicBezTo>
                    <a:pt x="148" y="105"/>
                    <a:pt x="148" y="105"/>
                    <a:pt x="148" y="105"/>
                  </a:cubicBezTo>
                  <a:cubicBezTo>
                    <a:pt x="149" y="107"/>
                    <a:pt x="150" y="109"/>
                    <a:pt x="150" y="112"/>
                  </a:cubicBezTo>
                  <a:cubicBezTo>
                    <a:pt x="150" y="114"/>
                    <a:pt x="149" y="117"/>
                    <a:pt x="148" y="118"/>
                  </a:cubicBezTo>
                  <a:cubicBezTo>
                    <a:pt x="114" y="152"/>
                    <a:pt x="114" y="152"/>
                    <a:pt x="114" y="152"/>
                  </a:cubicBezTo>
                  <a:cubicBezTo>
                    <a:pt x="114" y="152"/>
                    <a:pt x="114" y="152"/>
                    <a:pt x="114" y="152"/>
                  </a:cubicBezTo>
                  <a:cubicBezTo>
                    <a:pt x="114" y="152"/>
                    <a:pt x="114" y="152"/>
                    <a:pt x="114" y="152"/>
                  </a:cubicBezTo>
                  <a:cubicBezTo>
                    <a:pt x="114" y="152"/>
                    <a:pt x="114" y="152"/>
                    <a:pt x="114" y="152"/>
                  </a:cubicBezTo>
                  <a:cubicBezTo>
                    <a:pt x="112" y="153"/>
                    <a:pt x="110" y="154"/>
                    <a:pt x="108" y="154"/>
                  </a:cubicBezTo>
                  <a:cubicBezTo>
                    <a:pt x="108" y="154"/>
                    <a:pt x="108" y="154"/>
                    <a:pt x="108" y="154"/>
                  </a:cubicBezTo>
                  <a:cubicBezTo>
                    <a:pt x="105" y="154"/>
                    <a:pt x="103" y="153"/>
                    <a:pt x="101" y="152"/>
                  </a:cubicBezTo>
                  <a:cubicBezTo>
                    <a:pt x="101" y="152"/>
                    <a:pt x="101" y="152"/>
                    <a:pt x="101" y="152"/>
                  </a:cubicBezTo>
                  <a:cubicBezTo>
                    <a:pt x="101" y="152"/>
                    <a:pt x="101" y="152"/>
                    <a:pt x="101" y="152"/>
                  </a:cubicBezTo>
                  <a:cubicBezTo>
                    <a:pt x="101" y="152"/>
                    <a:pt x="101" y="152"/>
                    <a:pt x="101" y="152"/>
                  </a:cubicBezTo>
                  <a:cubicBezTo>
                    <a:pt x="99" y="149"/>
                    <a:pt x="99" y="149"/>
                    <a:pt x="99" y="149"/>
                  </a:cubicBezTo>
                  <a:cubicBezTo>
                    <a:pt x="99" y="149"/>
                    <a:pt x="99" y="149"/>
                    <a:pt x="99" y="149"/>
                  </a:cubicBezTo>
                  <a:cubicBezTo>
                    <a:pt x="98" y="148"/>
                    <a:pt x="96" y="147"/>
                    <a:pt x="94" y="146"/>
                  </a:cubicBezTo>
                  <a:cubicBezTo>
                    <a:pt x="94" y="146"/>
                    <a:pt x="94" y="146"/>
                    <a:pt x="94" y="146"/>
                  </a:cubicBezTo>
                  <a:cubicBezTo>
                    <a:pt x="92" y="145"/>
                    <a:pt x="90" y="145"/>
                    <a:pt x="89" y="145"/>
                  </a:cubicBezTo>
                  <a:cubicBezTo>
                    <a:pt x="75" y="145"/>
                    <a:pt x="75" y="145"/>
                    <a:pt x="75" y="145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89" y="140"/>
                    <a:pt x="89" y="140"/>
                    <a:pt x="89" y="140"/>
                  </a:cubicBezTo>
                  <a:cubicBezTo>
                    <a:pt x="91" y="140"/>
                    <a:pt x="93" y="141"/>
                    <a:pt x="96" y="142"/>
                  </a:cubicBezTo>
                  <a:cubicBezTo>
                    <a:pt x="96" y="142"/>
                    <a:pt x="96" y="142"/>
                    <a:pt x="96" y="142"/>
                  </a:cubicBezTo>
                  <a:cubicBezTo>
                    <a:pt x="96" y="142"/>
                    <a:pt x="96" y="142"/>
                    <a:pt x="96" y="142"/>
                  </a:cubicBezTo>
                  <a:cubicBezTo>
                    <a:pt x="98" y="143"/>
                    <a:pt x="100" y="144"/>
                    <a:pt x="102" y="146"/>
                  </a:cubicBezTo>
                  <a:cubicBezTo>
                    <a:pt x="105" y="148"/>
                    <a:pt x="105" y="148"/>
                    <a:pt x="105" y="148"/>
                  </a:cubicBezTo>
                  <a:cubicBezTo>
                    <a:pt x="105" y="148"/>
                    <a:pt x="105" y="148"/>
                    <a:pt x="105" y="148"/>
                  </a:cubicBezTo>
                  <a:cubicBezTo>
                    <a:pt x="105" y="148"/>
                    <a:pt x="105" y="148"/>
                    <a:pt x="105" y="148"/>
                  </a:cubicBezTo>
                  <a:cubicBezTo>
                    <a:pt x="105" y="148"/>
                    <a:pt x="105" y="148"/>
                    <a:pt x="105" y="148"/>
                  </a:cubicBezTo>
                  <a:cubicBezTo>
                    <a:pt x="105" y="148"/>
                    <a:pt x="105" y="148"/>
                    <a:pt x="105" y="148"/>
                  </a:cubicBezTo>
                  <a:cubicBezTo>
                    <a:pt x="105" y="149"/>
                    <a:pt x="107" y="150"/>
                    <a:pt x="108" y="150"/>
                  </a:cubicBezTo>
                  <a:cubicBezTo>
                    <a:pt x="108" y="150"/>
                    <a:pt x="108" y="150"/>
                    <a:pt x="108" y="150"/>
                  </a:cubicBezTo>
                  <a:cubicBezTo>
                    <a:pt x="109" y="150"/>
                    <a:pt x="110" y="149"/>
                    <a:pt x="111" y="148"/>
                  </a:cubicBezTo>
                  <a:cubicBezTo>
                    <a:pt x="111" y="148"/>
                    <a:pt x="111" y="148"/>
                    <a:pt x="111" y="148"/>
                  </a:cubicBezTo>
                  <a:cubicBezTo>
                    <a:pt x="111" y="148"/>
                    <a:pt x="111" y="148"/>
                    <a:pt x="111" y="148"/>
                  </a:cubicBezTo>
                  <a:cubicBezTo>
                    <a:pt x="144" y="115"/>
                    <a:pt x="144" y="115"/>
                    <a:pt x="144" y="115"/>
                  </a:cubicBezTo>
                  <a:cubicBezTo>
                    <a:pt x="145" y="114"/>
                    <a:pt x="145" y="113"/>
                    <a:pt x="145" y="112"/>
                  </a:cubicBezTo>
                  <a:cubicBezTo>
                    <a:pt x="145" y="111"/>
                    <a:pt x="145" y="110"/>
                    <a:pt x="144" y="109"/>
                  </a:cubicBezTo>
                  <a:close/>
                  <a:moveTo>
                    <a:pt x="75" y="36"/>
                  </a:moveTo>
                  <a:cubicBezTo>
                    <a:pt x="66" y="28"/>
                    <a:pt x="66" y="21"/>
                    <a:pt x="67" y="14"/>
                  </a:cubicBezTo>
                  <a:cubicBezTo>
                    <a:pt x="67" y="13"/>
                    <a:pt x="67" y="11"/>
                    <a:pt x="67" y="10"/>
                  </a:cubicBezTo>
                  <a:cubicBezTo>
                    <a:pt x="67" y="8"/>
                    <a:pt x="67" y="7"/>
                    <a:pt x="66" y="7"/>
                  </a:cubicBezTo>
                  <a:cubicBezTo>
                    <a:pt x="66" y="6"/>
                    <a:pt x="65" y="6"/>
                    <a:pt x="64" y="5"/>
                  </a:cubicBezTo>
                  <a:cubicBezTo>
                    <a:pt x="63" y="5"/>
                    <a:pt x="62" y="5"/>
                    <a:pt x="61" y="6"/>
                  </a:cubicBezTo>
                  <a:cubicBezTo>
                    <a:pt x="59" y="6"/>
                    <a:pt x="57" y="8"/>
                    <a:pt x="55" y="10"/>
                  </a:cubicBezTo>
                  <a:cubicBezTo>
                    <a:pt x="54" y="11"/>
                    <a:pt x="53" y="13"/>
                    <a:pt x="53" y="15"/>
                  </a:cubicBezTo>
                  <a:cubicBezTo>
                    <a:pt x="52" y="18"/>
                    <a:pt x="51" y="20"/>
                    <a:pt x="51" y="21"/>
                  </a:cubicBezTo>
                  <a:cubicBezTo>
                    <a:pt x="50" y="30"/>
                    <a:pt x="54" y="36"/>
                    <a:pt x="57" y="40"/>
                  </a:cubicBezTo>
                  <a:cubicBezTo>
                    <a:pt x="58" y="41"/>
                    <a:pt x="59" y="42"/>
                    <a:pt x="59" y="42"/>
                  </a:cubicBezTo>
                  <a:cubicBezTo>
                    <a:pt x="59" y="42"/>
                    <a:pt x="59" y="42"/>
                    <a:pt x="59" y="42"/>
                  </a:cubicBezTo>
                  <a:cubicBezTo>
                    <a:pt x="61" y="44"/>
                    <a:pt x="61" y="47"/>
                    <a:pt x="62" y="50"/>
                  </a:cubicBezTo>
                  <a:cubicBezTo>
                    <a:pt x="62" y="53"/>
                    <a:pt x="62" y="56"/>
                    <a:pt x="61" y="59"/>
                  </a:cubicBezTo>
                  <a:cubicBezTo>
                    <a:pt x="60" y="60"/>
                    <a:pt x="59" y="60"/>
                    <a:pt x="58" y="60"/>
                  </a:cubicBezTo>
                  <a:cubicBezTo>
                    <a:pt x="58" y="60"/>
                    <a:pt x="58" y="60"/>
                    <a:pt x="58" y="60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2" y="60"/>
                    <a:pt x="11" y="61"/>
                    <a:pt x="10" y="61"/>
                  </a:cubicBezTo>
                  <a:cubicBezTo>
                    <a:pt x="8" y="62"/>
                    <a:pt x="7" y="63"/>
                    <a:pt x="6" y="64"/>
                  </a:cubicBezTo>
                  <a:cubicBezTo>
                    <a:pt x="5" y="65"/>
                    <a:pt x="5" y="67"/>
                    <a:pt x="5" y="68"/>
                  </a:cubicBezTo>
                  <a:cubicBezTo>
                    <a:pt x="5" y="70"/>
                    <a:pt x="5" y="71"/>
                    <a:pt x="5" y="72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29" y="137"/>
                    <a:pt x="30" y="138"/>
                    <a:pt x="31" y="139"/>
                  </a:cubicBezTo>
                  <a:cubicBezTo>
                    <a:pt x="32" y="140"/>
                    <a:pt x="34" y="140"/>
                    <a:pt x="35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5" y="145"/>
                    <a:pt x="75" y="145"/>
                    <a:pt x="75" y="145"/>
                  </a:cubicBezTo>
                  <a:cubicBezTo>
                    <a:pt x="35" y="145"/>
                    <a:pt x="35" y="145"/>
                    <a:pt x="35" y="145"/>
                  </a:cubicBezTo>
                  <a:cubicBezTo>
                    <a:pt x="33" y="145"/>
                    <a:pt x="30" y="144"/>
                    <a:pt x="28" y="143"/>
                  </a:cubicBezTo>
                  <a:cubicBezTo>
                    <a:pt x="26" y="141"/>
                    <a:pt x="24" y="139"/>
                    <a:pt x="24" y="137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0" y="72"/>
                    <a:pt x="0" y="70"/>
                    <a:pt x="0" y="68"/>
                  </a:cubicBezTo>
                  <a:cubicBezTo>
                    <a:pt x="0" y="66"/>
                    <a:pt x="1" y="63"/>
                    <a:pt x="2" y="61"/>
                  </a:cubicBezTo>
                  <a:cubicBezTo>
                    <a:pt x="3" y="59"/>
                    <a:pt x="6" y="58"/>
                    <a:pt x="8" y="57"/>
                  </a:cubicBezTo>
                  <a:cubicBezTo>
                    <a:pt x="10" y="56"/>
                    <a:pt x="12" y="56"/>
                    <a:pt x="14" y="56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57" y="54"/>
                    <a:pt x="57" y="52"/>
                    <a:pt x="57" y="50"/>
                  </a:cubicBezTo>
                  <a:cubicBezTo>
                    <a:pt x="57" y="48"/>
                    <a:pt x="56" y="46"/>
                    <a:pt x="55" y="45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55" y="44"/>
                    <a:pt x="54" y="43"/>
                    <a:pt x="54" y="43"/>
                  </a:cubicBezTo>
                  <a:cubicBezTo>
                    <a:pt x="50" y="38"/>
                    <a:pt x="45" y="31"/>
                    <a:pt x="46" y="21"/>
                  </a:cubicBezTo>
                  <a:cubicBezTo>
                    <a:pt x="46" y="19"/>
                    <a:pt x="47" y="16"/>
                    <a:pt x="48" y="14"/>
                  </a:cubicBezTo>
                  <a:cubicBezTo>
                    <a:pt x="49" y="11"/>
                    <a:pt x="50" y="9"/>
                    <a:pt x="52" y="7"/>
                  </a:cubicBezTo>
                  <a:cubicBezTo>
                    <a:pt x="54" y="4"/>
                    <a:pt x="57" y="2"/>
                    <a:pt x="60" y="1"/>
                  </a:cubicBezTo>
                  <a:cubicBezTo>
                    <a:pt x="62" y="0"/>
                    <a:pt x="64" y="0"/>
                    <a:pt x="66" y="1"/>
                  </a:cubicBezTo>
                  <a:cubicBezTo>
                    <a:pt x="68" y="1"/>
                    <a:pt x="69" y="2"/>
                    <a:pt x="70" y="4"/>
                  </a:cubicBezTo>
                  <a:cubicBezTo>
                    <a:pt x="71" y="5"/>
                    <a:pt x="72" y="7"/>
                    <a:pt x="72" y="10"/>
                  </a:cubicBezTo>
                  <a:cubicBezTo>
                    <a:pt x="72" y="11"/>
                    <a:pt x="72" y="13"/>
                    <a:pt x="72" y="15"/>
                  </a:cubicBezTo>
                  <a:cubicBezTo>
                    <a:pt x="71" y="19"/>
                    <a:pt x="71" y="24"/>
                    <a:pt x="75" y="29"/>
                  </a:cubicBezTo>
                  <a:lnTo>
                    <a:pt x="75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defTabSz="914400">
                <a:defRPr/>
              </a:pPr>
              <a:endParaRPr lang="id-ID" sz="1350"/>
            </a:p>
          </p:txBody>
        </p:sp>
        <p:sp>
          <p:nvSpPr>
            <p:cNvPr id="627" name="Freeform 204"/>
            <p:cNvSpPr>
              <a:spLocks noEditPoints="1"/>
            </p:cNvSpPr>
            <p:nvPr/>
          </p:nvSpPr>
          <p:spPr bwMode="auto">
            <a:xfrm>
              <a:off x="1427141" y="2319736"/>
              <a:ext cx="195226" cy="115892"/>
            </a:xfrm>
            <a:custGeom>
              <a:avLst/>
              <a:gdLst>
                <a:gd name="T0" fmla="*/ 53 w 106"/>
                <a:gd name="T1" fmla="*/ 5 h 63"/>
                <a:gd name="T2" fmla="*/ 81 w 106"/>
                <a:gd name="T3" fmla="*/ 0 h 63"/>
                <a:gd name="T4" fmla="*/ 103 w 106"/>
                <a:gd name="T5" fmla="*/ 0 h 63"/>
                <a:gd name="T6" fmla="*/ 106 w 106"/>
                <a:gd name="T7" fmla="*/ 60 h 63"/>
                <a:gd name="T8" fmla="*/ 53 w 106"/>
                <a:gd name="T9" fmla="*/ 63 h 63"/>
                <a:gd name="T10" fmla="*/ 101 w 106"/>
                <a:gd name="T11" fmla="*/ 58 h 63"/>
                <a:gd name="T12" fmla="*/ 93 w 106"/>
                <a:gd name="T13" fmla="*/ 5 h 63"/>
                <a:gd name="T14" fmla="*/ 53 w 106"/>
                <a:gd name="T15" fmla="*/ 52 h 63"/>
                <a:gd name="T16" fmla="*/ 59 w 106"/>
                <a:gd name="T17" fmla="*/ 49 h 63"/>
                <a:gd name="T18" fmla="*/ 63 w 106"/>
                <a:gd name="T19" fmla="*/ 33 h 63"/>
                <a:gd name="T20" fmla="*/ 61 w 106"/>
                <a:gd name="T21" fmla="*/ 19 h 63"/>
                <a:gd name="T22" fmla="*/ 53 w 106"/>
                <a:gd name="T23" fmla="*/ 21 h 63"/>
                <a:gd name="T24" fmla="*/ 60 w 106"/>
                <a:gd name="T25" fmla="*/ 27 h 63"/>
                <a:gd name="T26" fmla="*/ 56 w 106"/>
                <a:gd name="T27" fmla="*/ 33 h 63"/>
                <a:gd name="T28" fmla="*/ 55 w 106"/>
                <a:gd name="T29" fmla="*/ 36 h 63"/>
                <a:gd name="T30" fmla="*/ 53 w 106"/>
                <a:gd name="T31" fmla="*/ 47 h 63"/>
                <a:gd name="T32" fmla="*/ 53 w 106"/>
                <a:gd name="T33" fmla="*/ 5 h 63"/>
                <a:gd name="T34" fmla="*/ 5 w 106"/>
                <a:gd name="T35" fmla="*/ 58 h 63"/>
                <a:gd name="T36" fmla="*/ 53 w 106"/>
                <a:gd name="T37" fmla="*/ 63 h 63"/>
                <a:gd name="T38" fmla="*/ 0 w 106"/>
                <a:gd name="T39" fmla="*/ 60 h 63"/>
                <a:gd name="T40" fmla="*/ 3 w 106"/>
                <a:gd name="T41" fmla="*/ 0 h 63"/>
                <a:gd name="T42" fmla="*/ 53 w 106"/>
                <a:gd name="T43" fmla="*/ 5 h 63"/>
                <a:gd name="T44" fmla="*/ 53 w 106"/>
                <a:gd name="T45" fmla="*/ 16 h 63"/>
                <a:gd name="T46" fmla="*/ 42 w 106"/>
                <a:gd name="T47" fmla="*/ 27 h 63"/>
                <a:gd name="T48" fmla="*/ 43 w 106"/>
                <a:gd name="T49" fmla="*/ 33 h 63"/>
                <a:gd name="T50" fmla="*/ 47 w 106"/>
                <a:gd name="T51" fmla="*/ 37 h 63"/>
                <a:gd name="T52" fmla="*/ 49 w 106"/>
                <a:gd name="T53" fmla="*/ 52 h 63"/>
                <a:gd name="T54" fmla="*/ 53 w 106"/>
                <a:gd name="T55" fmla="*/ 47 h 63"/>
                <a:gd name="T56" fmla="*/ 52 w 106"/>
                <a:gd name="T57" fmla="*/ 36 h 63"/>
                <a:gd name="T58" fmla="*/ 47 w 106"/>
                <a:gd name="T59" fmla="*/ 31 h 63"/>
                <a:gd name="T60" fmla="*/ 46 w 106"/>
                <a:gd name="T61" fmla="*/ 27 h 63"/>
                <a:gd name="T62" fmla="*/ 53 w 106"/>
                <a:gd name="T63" fmla="*/ 21 h 63"/>
                <a:gd name="T64" fmla="*/ 53 w 106"/>
                <a:gd name="T65" fmla="*/ 16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6" h="63">
                  <a:moveTo>
                    <a:pt x="81" y="5"/>
                  </a:moveTo>
                  <a:cubicBezTo>
                    <a:pt x="53" y="5"/>
                    <a:pt x="53" y="5"/>
                    <a:pt x="53" y="5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5" y="0"/>
                    <a:pt x="106" y="1"/>
                    <a:pt x="106" y="2"/>
                  </a:cubicBezTo>
                  <a:cubicBezTo>
                    <a:pt x="106" y="60"/>
                    <a:pt x="106" y="60"/>
                    <a:pt x="106" y="60"/>
                  </a:cubicBezTo>
                  <a:cubicBezTo>
                    <a:pt x="106" y="61"/>
                    <a:pt x="105" y="63"/>
                    <a:pt x="103" y="63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53" y="58"/>
                    <a:pt x="53" y="58"/>
                    <a:pt x="53" y="58"/>
                  </a:cubicBezTo>
                  <a:cubicBezTo>
                    <a:pt x="101" y="58"/>
                    <a:pt x="101" y="58"/>
                    <a:pt x="101" y="58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93" y="5"/>
                    <a:pt x="93" y="5"/>
                    <a:pt x="93" y="5"/>
                  </a:cubicBezTo>
                  <a:cubicBezTo>
                    <a:pt x="81" y="5"/>
                    <a:pt x="81" y="5"/>
                    <a:pt x="81" y="5"/>
                  </a:cubicBezTo>
                  <a:close/>
                  <a:moveTo>
                    <a:pt x="53" y="52"/>
                  </a:moveTo>
                  <a:cubicBezTo>
                    <a:pt x="57" y="52"/>
                    <a:pt x="57" y="52"/>
                    <a:pt x="57" y="52"/>
                  </a:cubicBezTo>
                  <a:cubicBezTo>
                    <a:pt x="58" y="52"/>
                    <a:pt x="59" y="51"/>
                    <a:pt x="59" y="49"/>
                  </a:cubicBezTo>
                  <a:cubicBezTo>
                    <a:pt x="59" y="37"/>
                    <a:pt x="59" y="37"/>
                    <a:pt x="59" y="37"/>
                  </a:cubicBezTo>
                  <a:cubicBezTo>
                    <a:pt x="61" y="36"/>
                    <a:pt x="62" y="35"/>
                    <a:pt x="63" y="33"/>
                  </a:cubicBezTo>
                  <a:cubicBezTo>
                    <a:pt x="64" y="32"/>
                    <a:pt x="65" y="30"/>
                    <a:pt x="65" y="27"/>
                  </a:cubicBezTo>
                  <a:cubicBezTo>
                    <a:pt x="65" y="24"/>
                    <a:pt x="63" y="21"/>
                    <a:pt x="61" y="19"/>
                  </a:cubicBezTo>
                  <a:cubicBezTo>
                    <a:pt x="59" y="17"/>
                    <a:pt x="56" y="16"/>
                    <a:pt x="53" y="16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5" y="21"/>
                    <a:pt x="57" y="21"/>
                    <a:pt x="58" y="23"/>
                  </a:cubicBezTo>
                  <a:cubicBezTo>
                    <a:pt x="59" y="24"/>
                    <a:pt x="60" y="25"/>
                    <a:pt x="60" y="27"/>
                  </a:cubicBezTo>
                  <a:cubicBezTo>
                    <a:pt x="60" y="29"/>
                    <a:pt x="59" y="30"/>
                    <a:pt x="59" y="31"/>
                  </a:cubicBezTo>
                  <a:cubicBezTo>
                    <a:pt x="58" y="32"/>
                    <a:pt x="57" y="33"/>
                    <a:pt x="56" y="33"/>
                  </a:cubicBezTo>
                  <a:cubicBezTo>
                    <a:pt x="55" y="34"/>
                    <a:pt x="55" y="35"/>
                    <a:pt x="55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47"/>
                    <a:pt x="55" y="47"/>
                    <a:pt x="55" y="47"/>
                  </a:cubicBezTo>
                  <a:cubicBezTo>
                    <a:pt x="53" y="47"/>
                    <a:pt x="53" y="47"/>
                    <a:pt x="53" y="47"/>
                  </a:cubicBezTo>
                  <a:lnTo>
                    <a:pt x="53" y="52"/>
                  </a:lnTo>
                  <a:close/>
                  <a:moveTo>
                    <a:pt x="53" y="5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53" y="58"/>
                    <a:pt x="53" y="58"/>
                    <a:pt x="53" y="58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1" y="63"/>
                    <a:pt x="0" y="61"/>
                    <a:pt x="0" y="6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5"/>
                    <a:pt x="53" y="5"/>
                    <a:pt x="53" y="5"/>
                  </a:cubicBezTo>
                  <a:close/>
                  <a:moveTo>
                    <a:pt x="53" y="16"/>
                  </a:moveTo>
                  <a:cubicBezTo>
                    <a:pt x="53" y="16"/>
                    <a:pt x="53" y="16"/>
                    <a:pt x="53" y="16"/>
                  </a:cubicBezTo>
                  <a:cubicBezTo>
                    <a:pt x="50" y="16"/>
                    <a:pt x="47" y="17"/>
                    <a:pt x="45" y="19"/>
                  </a:cubicBezTo>
                  <a:cubicBezTo>
                    <a:pt x="43" y="21"/>
                    <a:pt x="42" y="24"/>
                    <a:pt x="42" y="27"/>
                  </a:cubicBezTo>
                  <a:cubicBezTo>
                    <a:pt x="42" y="30"/>
                    <a:pt x="42" y="32"/>
                    <a:pt x="43" y="3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4" y="35"/>
                    <a:pt x="45" y="36"/>
                    <a:pt x="47" y="37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7" y="51"/>
                    <a:pt x="48" y="52"/>
                    <a:pt x="49" y="52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3" y="47"/>
                    <a:pt x="53" y="47"/>
                    <a:pt x="53" y="47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5"/>
                    <a:pt x="51" y="34"/>
                    <a:pt x="50" y="33"/>
                  </a:cubicBezTo>
                  <a:cubicBezTo>
                    <a:pt x="49" y="33"/>
                    <a:pt x="48" y="32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0"/>
                    <a:pt x="46" y="29"/>
                    <a:pt x="46" y="27"/>
                  </a:cubicBezTo>
                  <a:cubicBezTo>
                    <a:pt x="46" y="25"/>
                    <a:pt x="47" y="24"/>
                    <a:pt x="48" y="23"/>
                  </a:cubicBezTo>
                  <a:cubicBezTo>
                    <a:pt x="50" y="21"/>
                    <a:pt x="51" y="21"/>
                    <a:pt x="53" y="21"/>
                  </a:cubicBezTo>
                  <a:cubicBezTo>
                    <a:pt x="53" y="21"/>
                    <a:pt x="53" y="21"/>
                    <a:pt x="53" y="21"/>
                  </a:cubicBezTo>
                  <a:lnTo>
                    <a:pt x="53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defTabSz="914400">
                <a:defRPr/>
              </a:pPr>
              <a:endParaRPr lang="id-ID" sz="1350"/>
            </a:p>
          </p:txBody>
        </p:sp>
        <p:sp>
          <p:nvSpPr>
            <p:cNvPr id="628" name="Freeform 207"/>
            <p:cNvSpPr>
              <a:spLocks noEditPoints="1"/>
            </p:cNvSpPr>
            <p:nvPr/>
          </p:nvSpPr>
          <p:spPr bwMode="auto">
            <a:xfrm>
              <a:off x="3968253" y="1009990"/>
              <a:ext cx="84122" cy="69853"/>
            </a:xfrm>
            <a:custGeom>
              <a:avLst/>
              <a:gdLst>
                <a:gd name="T0" fmla="*/ 40 w 46"/>
                <a:gd name="T1" fmla="*/ 25 h 37"/>
                <a:gd name="T2" fmla="*/ 39 w 46"/>
                <a:gd name="T3" fmla="*/ 14 h 37"/>
                <a:gd name="T4" fmla="*/ 30 w 46"/>
                <a:gd name="T5" fmla="*/ 5 h 37"/>
                <a:gd name="T6" fmla="*/ 28 w 46"/>
                <a:gd name="T7" fmla="*/ 6 h 37"/>
                <a:gd name="T8" fmla="*/ 25 w 46"/>
                <a:gd name="T9" fmla="*/ 7 h 37"/>
                <a:gd name="T10" fmla="*/ 23 w 46"/>
                <a:gd name="T11" fmla="*/ 8 h 37"/>
                <a:gd name="T12" fmla="*/ 23 w 46"/>
                <a:gd name="T13" fmla="*/ 3 h 37"/>
                <a:gd name="T14" fmla="*/ 24 w 46"/>
                <a:gd name="T15" fmla="*/ 3 h 37"/>
                <a:gd name="T16" fmla="*/ 26 w 46"/>
                <a:gd name="T17" fmla="*/ 2 h 37"/>
                <a:gd name="T18" fmla="*/ 28 w 46"/>
                <a:gd name="T19" fmla="*/ 1 h 37"/>
                <a:gd name="T20" fmla="*/ 31 w 46"/>
                <a:gd name="T21" fmla="*/ 0 h 37"/>
                <a:gd name="T22" fmla="*/ 31 w 46"/>
                <a:gd name="T23" fmla="*/ 1 h 37"/>
                <a:gd name="T24" fmla="*/ 31 w 46"/>
                <a:gd name="T25" fmla="*/ 1 h 37"/>
                <a:gd name="T26" fmla="*/ 31 w 46"/>
                <a:gd name="T27" fmla="*/ 1 h 37"/>
                <a:gd name="T28" fmla="*/ 31 w 46"/>
                <a:gd name="T29" fmla="*/ 1 h 37"/>
                <a:gd name="T30" fmla="*/ 31 w 46"/>
                <a:gd name="T31" fmla="*/ 1 h 37"/>
                <a:gd name="T32" fmla="*/ 43 w 46"/>
                <a:gd name="T33" fmla="*/ 12 h 37"/>
                <a:gd name="T34" fmla="*/ 44 w 46"/>
                <a:gd name="T35" fmla="*/ 27 h 37"/>
                <a:gd name="T36" fmla="*/ 44 w 46"/>
                <a:gd name="T37" fmla="*/ 27 h 37"/>
                <a:gd name="T38" fmla="*/ 32 w 46"/>
                <a:gd name="T39" fmla="*/ 36 h 37"/>
                <a:gd name="T40" fmla="*/ 23 w 46"/>
                <a:gd name="T41" fmla="*/ 36 h 37"/>
                <a:gd name="T42" fmla="*/ 23 w 46"/>
                <a:gd name="T43" fmla="*/ 31 h 37"/>
                <a:gd name="T44" fmla="*/ 31 w 46"/>
                <a:gd name="T45" fmla="*/ 31 h 37"/>
                <a:gd name="T46" fmla="*/ 40 w 46"/>
                <a:gd name="T47" fmla="*/ 25 h 37"/>
                <a:gd name="T48" fmla="*/ 23 w 46"/>
                <a:gd name="T49" fmla="*/ 8 h 37"/>
                <a:gd name="T50" fmla="*/ 15 w 46"/>
                <a:gd name="T51" fmla="*/ 9 h 37"/>
                <a:gd name="T52" fmla="*/ 7 w 46"/>
                <a:gd name="T53" fmla="*/ 8 h 37"/>
                <a:gd name="T54" fmla="*/ 7 w 46"/>
                <a:gd name="T55" fmla="*/ 10 h 37"/>
                <a:gd name="T56" fmla="*/ 7 w 46"/>
                <a:gd name="T57" fmla="*/ 10 h 37"/>
                <a:gd name="T58" fmla="*/ 7 w 46"/>
                <a:gd name="T59" fmla="*/ 20 h 37"/>
                <a:gd name="T60" fmla="*/ 18 w 46"/>
                <a:gd name="T61" fmla="*/ 30 h 37"/>
                <a:gd name="T62" fmla="*/ 23 w 46"/>
                <a:gd name="T63" fmla="*/ 31 h 37"/>
                <a:gd name="T64" fmla="*/ 23 w 46"/>
                <a:gd name="T65" fmla="*/ 36 h 37"/>
                <a:gd name="T66" fmla="*/ 16 w 46"/>
                <a:gd name="T67" fmla="*/ 34 h 37"/>
                <a:gd name="T68" fmla="*/ 3 w 46"/>
                <a:gd name="T69" fmla="*/ 22 h 37"/>
                <a:gd name="T70" fmla="*/ 2 w 46"/>
                <a:gd name="T71" fmla="*/ 8 h 37"/>
                <a:gd name="T72" fmla="*/ 3 w 46"/>
                <a:gd name="T73" fmla="*/ 7 h 37"/>
                <a:gd name="T74" fmla="*/ 4 w 46"/>
                <a:gd name="T75" fmla="*/ 6 h 37"/>
                <a:gd name="T76" fmla="*/ 5 w 46"/>
                <a:gd name="T77" fmla="*/ 4 h 37"/>
                <a:gd name="T78" fmla="*/ 7 w 46"/>
                <a:gd name="T79" fmla="*/ 3 h 37"/>
                <a:gd name="T80" fmla="*/ 15 w 46"/>
                <a:gd name="T81" fmla="*/ 4 h 37"/>
                <a:gd name="T82" fmla="*/ 23 w 46"/>
                <a:gd name="T83" fmla="*/ 3 h 37"/>
                <a:gd name="T84" fmla="*/ 23 w 46"/>
                <a:gd name="T85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6" h="37">
                  <a:moveTo>
                    <a:pt x="40" y="25"/>
                  </a:moveTo>
                  <a:cubicBezTo>
                    <a:pt x="41" y="22"/>
                    <a:pt x="41" y="18"/>
                    <a:pt x="39" y="14"/>
                  </a:cubicBezTo>
                  <a:cubicBezTo>
                    <a:pt x="37" y="11"/>
                    <a:pt x="34" y="8"/>
                    <a:pt x="30" y="5"/>
                  </a:cubicBezTo>
                  <a:cubicBezTo>
                    <a:pt x="29" y="6"/>
                    <a:pt x="29" y="6"/>
                    <a:pt x="28" y="6"/>
                  </a:cubicBezTo>
                  <a:cubicBezTo>
                    <a:pt x="27" y="7"/>
                    <a:pt x="26" y="7"/>
                    <a:pt x="25" y="7"/>
                  </a:cubicBezTo>
                  <a:cubicBezTo>
                    <a:pt x="25" y="7"/>
                    <a:pt x="24" y="8"/>
                    <a:pt x="23" y="8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2"/>
                    <a:pt x="25" y="2"/>
                    <a:pt x="26" y="2"/>
                  </a:cubicBezTo>
                  <a:cubicBezTo>
                    <a:pt x="27" y="1"/>
                    <a:pt x="28" y="1"/>
                    <a:pt x="28" y="1"/>
                  </a:cubicBezTo>
                  <a:cubicBezTo>
                    <a:pt x="29" y="0"/>
                    <a:pt x="30" y="0"/>
                    <a:pt x="31" y="0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7" y="3"/>
                    <a:pt x="41" y="8"/>
                    <a:pt x="43" y="12"/>
                  </a:cubicBezTo>
                  <a:cubicBezTo>
                    <a:pt x="46" y="17"/>
                    <a:pt x="46" y="22"/>
                    <a:pt x="44" y="27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2" y="32"/>
                    <a:pt x="38" y="35"/>
                    <a:pt x="32" y="36"/>
                  </a:cubicBezTo>
                  <a:cubicBezTo>
                    <a:pt x="29" y="37"/>
                    <a:pt x="26" y="37"/>
                    <a:pt x="23" y="36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6" y="32"/>
                    <a:pt x="29" y="32"/>
                    <a:pt x="31" y="31"/>
                  </a:cubicBezTo>
                  <a:cubicBezTo>
                    <a:pt x="35" y="30"/>
                    <a:pt x="38" y="28"/>
                    <a:pt x="40" y="25"/>
                  </a:cubicBezTo>
                  <a:close/>
                  <a:moveTo>
                    <a:pt x="23" y="8"/>
                  </a:moveTo>
                  <a:cubicBezTo>
                    <a:pt x="21" y="9"/>
                    <a:pt x="18" y="9"/>
                    <a:pt x="15" y="9"/>
                  </a:cubicBezTo>
                  <a:cubicBezTo>
                    <a:pt x="13" y="9"/>
                    <a:pt x="10" y="9"/>
                    <a:pt x="7" y="8"/>
                  </a:cubicBezTo>
                  <a:cubicBezTo>
                    <a:pt x="7" y="9"/>
                    <a:pt x="7" y="9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5" y="13"/>
                    <a:pt x="6" y="17"/>
                    <a:pt x="7" y="20"/>
                  </a:cubicBezTo>
                  <a:cubicBezTo>
                    <a:pt x="9" y="24"/>
                    <a:pt x="13" y="27"/>
                    <a:pt x="18" y="30"/>
                  </a:cubicBezTo>
                  <a:cubicBezTo>
                    <a:pt x="19" y="30"/>
                    <a:pt x="21" y="31"/>
                    <a:pt x="23" y="31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1" y="36"/>
                    <a:pt x="18" y="35"/>
                    <a:pt x="16" y="34"/>
                  </a:cubicBezTo>
                  <a:cubicBezTo>
                    <a:pt x="10" y="31"/>
                    <a:pt x="6" y="27"/>
                    <a:pt x="3" y="22"/>
                  </a:cubicBezTo>
                  <a:cubicBezTo>
                    <a:pt x="1" y="18"/>
                    <a:pt x="0" y="12"/>
                    <a:pt x="2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6"/>
                    <a:pt x="4" y="6"/>
                  </a:cubicBezTo>
                  <a:cubicBezTo>
                    <a:pt x="4" y="5"/>
                    <a:pt x="4" y="5"/>
                    <a:pt x="5" y="4"/>
                  </a:cubicBezTo>
                  <a:cubicBezTo>
                    <a:pt x="5" y="3"/>
                    <a:pt x="6" y="3"/>
                    <a:pt x="7" y="3"/>
                  </a:cubicBezTo>
                  <a:cubicBezTo>
                    <a:pt x="10" y="4"/>
                    <a:pt x="13" y="5"/>
                    <a:pt x="15" y="4"/>
                  </a:cubicBezTo>
                  <a:cubicBezTo>
                    <a:pt x="18" y="4"/>
                    <a:pt x="21" y="4"/>
                    <a:pt x="23" y="3"/>
                  </a:cubicBezTo>
                  <a:lnTo>
                    <a:pt x="23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defTabSz="914400">
                <a:defRPr/>
              </a:pPr>
              <a:endParaRPr lang="id-ID" sz="1350"/>
            </a:p>
          </p:txBody>
        </p:sp>
        <p:sp>
          <p:nvSpPr>
            <p:cNvPr id="629" name="Freeform 209"/>
            <p:cNvSpPr>
              <a:spLocks noEditPoints="1"/>
            </p:cNvSpPr>
            <p:nvPr/>
          </p:nvSpPr>
          <p:spPr bwMode="auto">
            <a:xfrm>
              <a:off x="3895241" y="922674"/>
              <a:ext cx="92058" cy="171458"/>
            </a:xfrm>
            <a:custGeom>
              <a:avLst/>
              <a:gdLst>
                <a:gd name="T0" fmla="*/ 29 w 49"/>
                <a:gd name="T1" fmla="*/ 28 h 93"/>
                <a:gd name="T2" fmla="*/ 48 w 49"/>
                <a:gd name="T3" fmla="*/ 82 h 93"/>
                <a:gd name="T4" fmla="*/ 48 w 49"/>
                <a:gd name="T5" fmla="*/ 88 h 93"/>
                <a:gd name="T6" fmla="*/ 43 w 49"/>
                <a:gd name="T7" fmla="*/ 92 h 93"/>
                <a:gd name="T8" fmla="*/ 37 w 49"/>
                <a:gd name="T9" fmla="*/ 92 h 93"/>
                <a:gd name="T10" fmla="*/ 28 w 49"/>
                <a:gd name="T11" fmla="*/ 72 h 93"/>
                <a:gd name="T12" fmla="*/ 38 w 49"/>
                <a:gd name="T13" fmla="*/ 86 h 93"/>
                <a:gd name="T14" fmla="*/ 39 w 49"/>
                <a:gd name="T15" fmla="*/ 87 h 93"/>
                <a:gd name="T16" fmla="*/ 28 w 49"/>
                <a:gd name="T17" fmla="*/ 45 h 93"/>
                <a:gd name="T18" fmla="*/ 42 w 49"/>
                <a:gd name="T19" fmla="*/ 87 h 93"/>
                <a:gd name="T20" fmla="*/ 43 w 49"/>
                <a:gd name="T21" fmla="*/ 86 h 93"/>
                <a:gd name="T22" fmla="*/ 44 w 49"/>
                <a:gd name="T23" fmla="*/ 83 h 93"/>
                <a:gd name="T24" fmla="*/ 28 w 49"/>
                <a:gd name="T25" fmla="*/ 40 h 93"/>
                <a:gd name="T26" fmla="*/ 25 w 49"/>
                <a:gd name="T27" fmla="*/ 2 h 93"/>
                <a:gd name="T28" fmla="*/ 26 w 49"/>
                <a:gd name="T29" fmla="*/ 7 h 93"/>
                <a:gd name="T30" fmla="*/ 23 w 49"/>
                <a:gd name="T31" fmla="*/ 15 h 93"/>
                <a:gd name="T32" fmla="*/ 24 w 49"/>
                <a:gd name="T33" fmla="*/ 15 h 93"/>
                <a:gd name="T34" fmla="*/ 28 w 49"/>
                <a:gd name="T35" fmla="*/ 26 h 93"/>
                <a:gd name="T36" fmla="*/ 24 w 49"/>
                <a:gd name="T37" fmla="*/ 30 h 93"/>
                <a:gd name="T38" fmla="*/ 20 w 49"/>
                <a:gd name="T39" fmla="*/ 18 h 93"/>
                <a:gd name="T40" fmla="*/ 20 w 49"/>
                <a:gd name="T41" fmla="*/ 18 h 93"/>
                <a:gd name="T42" fmla="*/ 19 w 49"/>
                <a:gd name="T43" fmla="*/ 16 h 93"/>
                <a:gd name="T44" fmla="*/ 28 w 49"/>
                <a:gd name="T45" fmla="*/ 45 h 93"/>
                <a:gd name="T46" fmla="*/ 17 w 49"/>
                <a:gd name="T47" fmla="*/ 16 h 93"/>
                <a:gd name="T48" fmla="*/ 17 w 49"/>
                <a:gd name="T49" fmla="*/ 16 h 93"/>
                <a:gd name="T50" fmla="*/ 16 w 49"/>
                <a:gd name="T51" fmla="*/ 17 h 93"/>
                <a:gd name="T52" fmla="*/ 14 w 49"/>
                <a:gd name="T53" fmla="*/ 18 h 93"/>
                <a:gd name="T54" fmla="*/ 14 w 49"/>
                <a:gd name="T55" fmla="*/ 19 h 93"/>
                <a:gd name="T56" fmla="*/ 14 w 49"/>
                <a:gd name="T57" fmla="*/ 20 h 93"/>
                <a:gd name="T58" fmla="*/ 19 w 49"/>
                <a:gd name="T59" fmla="*/ 32 h 93"/>
                <a:gd name="T60" fmla="*/ 28 w 49"/>
                <a:gd name="T61" fmla="*/ 58 h 93"/>
                <a:gd name="T62" fmla="*/ 19 w 49"/>
                <a:gd name="T63" fmla="*/ 47 h 93"/>
                <a:gd name="T64" fmla="*/ 10 w 49"/>
                <a:gd name="T65" fmla="*/ 22 h 93"/>
                <a:gd name="T66" fmla="*/ 9 w 49"/>
                <a:gd name="T67" fmla="*/ 20 h 93"/>
                <a:gd name="T68" fmla="*/ 9 w 49"/>
                <a:gd name="T69" fmla="*/ 20 h 93"/>
                <a:gd name="T70" fmla="*/ 3 w 49"/>
                <a:gd name="T71" fmla="*/ 15 h 93"/>
                <a:gd name="T72" fmla="*/ 0 w 49"/>
                <a:gd name="T73" fmla="*/ 9 h 93"/>
                <a:gd name="T74" fmla="*/ 6 w 49"/>
                <a:gd name="T75" fmla="*/ 7 h 93"/>
                <a:gd name="T76" fmla="*/ 6 w 49"/>
                <a:gd name="T77" fmla="*/ 7 h 93"/>
                <a:gd name="T78" fmla="*/ 14 w 49"/>
                <a:gd name="T79" fmla="*/ 12 h 93"/>
                <a:gd name="T80" fmla="*/ 15 w 49"/>
                <a:gd name="T81" fmla="*/ 12 h 93"/>
                <a:gd name="T82" fmla="*/ 16 w 49"/>
                <a:gd name="T83" fmla="*/ 8 h 93"/>
                <a:gd name="T84" fmla="*/ 18 w 49"/>
                <a:gd name="T85" fmla="*/ 3 h 93"/>
                <a:gd name="T86" fmla="*/ 22 w 49"/>
                <a:gd name="T87" fmla="*/ 0 h 93"/>
                <a:gd name="T88" fmla="*/ 24 w 49"/>
                <a:gd name="T89" fmla="*/ 1 h 93"/>
                <a:gd name="T90" fmla="*/ 25 w 49"/>
                <a:gd name="T91" fmla="*/ 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9" h="93">
                  <a:moveTo>
                    <a:pt x="28" y="26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48" y="82"/>
                    <a:pt x="48" y="82"/>
                    <a:pt x="48" y="82"/>
                  </a:cubicBezTo>
                  <a:cubicBezTo>
                    <a:pt x="48" y="82"/>
                    <a:pt x="48" y="82"/>
                    <a:pt x="48" y="82"/>
                  </a:cubicBezTo>
                  <a:cubicBezTo>
                    <a:pt x="49" y="84"/>
                    <a:pt x="49" y="86"/>
                    <a:pt x="48" y="88"/>
                  </a:cubicBezTo>
                  <a:cubicBezTo>
                    <a:pt x="47" y="90"/>
                    <a:pt x="45" y="91"/>
                    <a:pt x="43" y="92"/>
                  </a:cubicBezTo>
                  <a:cubicBezTo>
                    <a:pt x="43" y="92"/>
                    <a:pt x="43" y="92"/>
                    <a:pt x="43" y="92"/>
                  </a:cubicBezTo>
                  <a:cubicBezTo>
                    <a:pt x="41" y="93"/>
                    <a:pt x="39" y="92"/>
                    <a:pt x="38" y="9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6" y="91"/>
                    <a:pt x="34" y="89"/>
                    <a:pt x="33" y="87"/>
                  </a:cubicBezTo>
                  <a:cubicBezTo>
                    <a:pt x="28" y="72"/>
                    <a:pt x="28" y="72"/>
                    <a:pt x="28" y="72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38" y="86"/>
                    <a:pt x="38" y="86"/>
                    <a:pt x="38" y="86"/>
                  </a:cubicBezTo>
                  <a:cubicBezTo>
                    <a:pt x="38" y="86"/>
                    <a:pt x="39" y="87"/>
                    <a:pt x="39" y="87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40" y="88"/>
                    <a:pt x="41" y="88"/>
                    <a:pt x="42" y="87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2" y="87"/>
                    <a:pt x="43" y="86"/>
                    <a:pt x="43" y="86"/>
                  </a:cubicBezTo>
                  <a:cubicBezTo>
                    <a:pt x="44" y="85"/>
                    <a:pt x="44" y="84"/>
                    <a:pt x="44" y="83"/>
                  </a:cubicBezTo>
                  <a:cubicBezTo>
                    <a:pt x="44" y="83"/>
                    <a:pt x="44" y="83"/>
                    <a:pt x="44" y="83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28" y="40"/>
                    <a:pt x="28" y="40"/>
                    <a:pt x="28" y="40"/>
                  </a:cubicBezTo>
                  <a:lnTo>
                    <a:pt x="28" y="26"/>
                  </a:lnTo>
                  <a:close/>
                  <a:moveTo>
                    <a:pt x="25" y="2"/>
                  </a:moveTo>
                  <a:cubicBezTo>
                    <a:pt x="26" y="3"/>
                    <a:pt x="27" y="5"/>
                    <a:pt x="26" y="6"/>
                  </a:cubicBezTo>
                  <a:cubicBezTo>
                    <a:pt x="26" y="6"/>
                    <a:pt x="26" y="7"/>
                    <a:pt x="26" y="7"/>
                  </a:cubicBezTo>
                  <a:cubicBezTo>
                    <a:pt x="25" y="8"/>
                    <a:pt x="24" y="9"/>
                    <a:pt x="24" y="11"/>
                  </a:cubicBezTo>
                  <a:cubicBezTo>
                    <a:pt x="24" y="12"/>
                    <a:pt x="24" y="13"/>
                    <a:pt x="23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6"/>
                    <a:pt x="24" y="16"/>
                    <a:pt x="25" y="17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19" y="17"/>
                    <a:pt x="19" y="17"/>
                  </a:cubicBezTo>
                  <a:cubicBezTo>
                    <a:pt x="19" y="17"/>
                    <a:pt x="19" y="16"/>
                    <a:pt x="19" y="16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8" y="16"/>
                    <a:pt x="18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5" y="17"/>
                    <a:pt x="15" y="17"/>
                  </a:cubicBezTo>
                  <a:cubicBezTo>
                    <a:pt x="15" y="17"/>
                    <a:pt x="14" y="18"/>
                    <a:pt x="14" y="18"/>
                  </a:cubicBezTo>
                  <a:cubicBezTo>
                    <a:pt x="14" y="18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8" y="72"/>
                    <a:pt x="28" y="72"/>
                    <a:pt x="28" y="72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0" y="21"/>
                    <a:pt x="10" y="21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19"/>
                    <a:pt x="8" y="18"/>
                    <a:pt x="7" y="17"/>
                  </a:cubicBezTo>
                  <a:cubicBezTo>
                    <a:pt x="5" y="16"/>
                    <a:pt x="4" y="16"/>
                    <a:pt x="3" y="15"/>
                  </a:cubicBezTo>
                  <a:cubicBezTo>
                    <a:pt x="1" y="14"/>
                    <a:pt x="0" y="13"/>
                    <a:pt x="0" y="11"/>
                  </a:cubicBezTo>
                  <a:cubicBezTo>
                    <a:pt x="0" y="10"/>
                    <a:pt x="0" y="10"/>
                    <a:pt x="0" y="9"/>
                  </a:cubicBezTo>
                  <a:cubicBezTo>
                    <a:pt x="1" y="9"/>
                    <a:pt x="1" y="8"/>
                    <a:pt x="1" y="8"/>
                  </a:cubicBezTo>
                  <a:cubicBezTo>
                    <a:pt x="2" y="7"/>
                    <a:pt x="4" y="6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8" y="8"/>
                    <a:pt x="10" y="9"/>
                    <a:pt x="11" y="10"/>
                  </a:cubicBezTo>
                  <a:cubicBezTo>
                    <a:pt x="12" y="11"/>
                    <a:pt x="13" y="11"/>
                    <a:pt x="14" y="12"/>
                  </a:cubicBezTo>
                  <a:cubicBezTo>
                    <a:pt x="14" y="12"/>
                    <a:pt x="14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6" y="9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6"/>
                    <a:pt x="17" y="5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1"/>
                    <a:pt x="21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0"/>
                    <a:pt x="23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5" y="2"/>
                    <a:pt x="25" y="2"/>
                  </a:cubicBezTo>
                  <a:cubicBezTo>
                    <a:pt x="25" y="2"/>
                    <a:pt x="25" y="2"/>
                    <a:pt x="25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defTabSz="914400">
                <a:defRPr/>
              </a:pPr>
              <a:endParaRPr lang="id-ID" sz="1350"/>
            </a:p>
          </p:txBody>
        </p:sp>
        <p:sp>
          <p:nvSpPr>
            <p:cNvPr id="630" name="Freeform 210"/>
            <p:cNvSpPr>
              <a:spLocks noEditPoints="1"/>
            </p:cNvSpPr>
            <p:nvPr/>
          </p:nvSpPr>
          <p:spPr bwMode="auto">
            <a:xfrm>
              <a:off x="2730234" y="460691"/>
              <a:ext cx="295220" cy="281000"/>
            </a:xfrm>
            <a:custGeom>
              <a:avLst/>
              <a:gdLst>
                <a:gd name="T0" fmla="*/ 83 w 160"/>
                <a:gd name="T1" fmla="*/ 133 h 152"/>
                <a:gd name="T2" fmla="*/ 82 w 160"/>
                <a:gd name="T3" fmla="*/ 106 h 152"/>
                <a:gd name="T4" fmla="*/ 94 w 160"/>
                <a:gd name="T5" fmla="*/ 97 h 152"/>
                <a:gd name="T6" fmla="*/ 94 w 160"/>
                <a:gd name="T7" fmla="*/ 97 h 152"/>
                <a:gd name="T8" fmla="*/ 136 w 160"/>
                <a:gd name="T9" fmla="*/ 119 h 152"/>
                <a:gd name="T10" fmla="*/ 153 w 160"/>
                <a:gd name="T11" fmla="*/ 72 h 152"/>
                <a:gd name="T12" fmla="*/ 89 w 160"/>
                <a:gd name="T13" fmla="*/ 87 h 152"/>
                <a:gd name="T14" fmla="*/ 83 w 160"/>
                <a:gd name="T15" fmla="*/ 83 h 152"/>
                <a:gd name="T16" fmla="*/ 84 w 160"/>
                <a:gd name="T17" fmla="*/ 79 h 152"/>
                <a:gd name="T18" fmla="*/ 88 w 160"/>
                <a:gd name="T19" fmla="*/ 69 h 152"/>
                <a:gd name="T20" fmla="*/ 112 w 160"/>
                <a:gd name="T21" fmla="*/ 20 h 152"/>
                <a:gd name="T22" fmla="*/ 80 w 160"/>
                <a:gd name="T23" fmla="*/ 5 h 152"/>
                <a:gd name="T24" fmla="*/ 116 w 160"/>
                <a:gd name="T25" fmla="*/ 20 h 152"/>
                <a:gd name="T26" fmla="*/ 92 w 160"/>
                <a:gd name="T27" fmla="*/ 72 h 152"/>
                <a:gd name="T28" fmla="*/ 89 w 160"/>
                <a:gd name="T29" fmla="*/ 80 h 152"/>
                <a:gd name="T30" fmla="*/ 89 w 160"/>
                <a:gd name="T31" fmla="*/ 82 h 152"/>
                <a:gd name="T32" fmla="*/ 158 w 160"/>
                <a:gd name="T33" fmla="*/ 71 h 152"/>
                <a:gd name="T34" fmla="*/ 136 w 160"/>
                <a:gd name="T35" fmla="*/ 124 h 152"/>
                <a:gd name="T36" fmla="*/ 92 w 160"/>
                <a:gd name="T37" fmla="*/ 101 h 152"/>
                <a:gd name="T38" fmla="*/ 92 w 160"/>
                <a:gd name="T39" fmla="*/ 101 h 152"/>
                <a:gd name="T40" fmla="*/ 87 w 160"/>
                <a:gd name="T41" fmla="*/ 106 h 152"/>
                <a:gd name="T42" fmla="*/ 88 w 160"/>
                <a:gd name="T43" fmla="*/ 124 h 152"/>
                <a:gd name="T44" fmla="*/ 89 w 160"/>
                <a:gd name="T45" fmla="*/ 150 h 152"/>
                <a:gd name="T46" fmla="*/ 80 w 160"/>
                <a:gd name="T47" fmla="*/ 148 h 152"/>
                <a:gd name="T48" fmla="*/ 77 w 160"/>
                <a:gd name="T49" fmla="*/ 97 h 152"/>
                <a:gd name="T50" fmla="*/ 77 w 160"/>
                <a:gd name="T51" fmla="*/ 115 h 152"/>
                <a:gd name="T52" fmla="*/ 76 w 160"/>
                <a:gd name="T53" fmla="*/ 148 h 152"/>
                <a:gd name="T54" fmla="*/ 75 w 160"/>
                <a:gd name="T55" fmla="*/ 152 h 152"/>
                <a:gd name="T56" fmla="*/ 80 w 160"/>
                <a:gd name="T57" fmla="*/ 5 h 152"/>
                <a:gd name="T58" fmla="*/ 75 w 160"/>
                <a:gd name="T59" fmla="*/ 0 h 152"/>
                <a:gd name="T60" fmla="*/ 80 w 160"/>
                <a:gd name="T61" fmla="*/ 5 h 152"/>
                <a:gd name="T62" fmla="*/ 76 w 160"/>
                <a:gd name="T63" fmla="*/ 79 h 152"/>
                <a:gd name="T64" fmla="*/ 76 w 160"/>
                <a:gd name="T65" fmla="*/ 83 h 152"/>
                <a:gd name="T66" fmla="*/ 76 w 160"/>
                <a:gd name="T67" fmla="*/ 79 h 152"/>
                <a:gd name="T68" fmla="*/ 24 w 160"/>
                <a:gd name="T69" fmla="*/ 119 h 152"/>
                <a:gd name="T70" fmla="*/ 66 w 160"/>
                <a:gd name="T71" fmla="*/ 97 h 152"/>
                <a:gd name="T72" fmla="*/ 75 w 160"/>
                <a:gd name="T73" fmla="*/ 95 h 152"/>
                <a:gd name="T74" fmla="*/ 73 w 160"/>
                <a:gd name="T75" fmla="*/ 152 h 152"/>
                <a:gd name="T76" fmla="*/ 72 w 160"/>
                <a:gd name="T77" fmla="*/ 133 h 152"/>
                <a:gd name="T78" fmla="*/ 73 w 160"/>
                <a:gd name="T79" fmla="*/ 106 h 152"/>
                <a:gd name="T80" fmla="*/ 73 w 160"/>
                <a:gd name="T81" fmla="*/ 99 h 152"/>
                <a:gd name="T82" fmla="*/ 68 w 160"/>
                <a:gd name="T83" fmla="*/ 101 h 152"/>
                <a:gd name="T84" fmla="*/ 56 w 160"/>
                <a:gd name="T85" fmla="*/ 110 h 152"/>
                <a:gd name="T86" fmla="*/ 4 w 160"/>
                <a:gd name="T87" fmla="*/ 105 h 152"/>
                <a:gd name="T88" fmla="*/ 51 w 160"/>
                <a:gd name="T89" fmla="*/ 64 h 152"/>
                <a:gd name="T90" fmla="*/ 72 w 160"/>
                <a:gd name="T91" fmla="*/ 83 h 152"/>
                <a:gd name="T92" fmla="*/ 71 w 160"/>
                <a:gd name="T93" fmla="*/ 80 h 152"/>
                <a:gd name="T94" fmla="*/ 67 w 160"/>
                <a:gd name="T95" fmla="*/ 72 h 152"/>
                <a:gd name="T96" fmla="*/ 44 w 160"/>
                <a:gd name="T97" fmla="*/ 20 h 152"/>
                <a:gd name="T98" fmla="*/ 75 w 160"/>
                <a:gd name="T99" fmla="*/ 5 h 152"/>
                <a:gd name="T100" fmla="*/ 65 w 160"/>
                <a:gd name="T101" fmla="*/ 59 h 152"/>
                <a:gd name="T102" fmla="*/ 75 w 160"/>
                <a:gd name="T103" fmla="*/ 77 h 152"/>
                <a:gd name="T104" fmla="*/ 75 w 160"/>
                <a:gd name="T105" fmla="*/ 81 h 152"/>
                <a:gd name="T106" fmla="*/ 71 w 160"/>
                <a:gd name="T107" fmla="*/ 87 h 152"/>
                <a:gd name="T108" fmla="*/ 19 w 160"/>
                <a:gd name="T109" fmla="*/ 52 h 152"/>
                <a:gd name="T110" fmla="*/ 15 w 160"/>
                <a:gd name="T111" fmla="*/ 114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0" h="152">
                  <a:moveTo>
                    <a:pt x="80" y="148"/>
                  </a:moveTo>
                  <a:cubicBezTo>
                    <a:pt x="84" y="148"/>
                    <a:pt x="84" y="148"/>
                    <a:pt x="84" y="148"/>
                  </a:cubicBezTo>
                  <a:cubicBezTo>
                    <a:pt x="84" y="143"/>
                    <a:pt x="84" y="138"/>
                    <a:pt x="83" y="133"/>
                  </a:cubicBezTo>
                  <a:cubicBezTo>
                    <a:pt x="83" y="130"/>
                    <a:pt x="83" y="127"/>
                    <a:pt x="83" y="124"/>
                  </a:cubicBezTo>
                  <a:cubicBezTo>
                    <a:pt x="83" y="124"/>
                    <a:pt x="83" y="124"/>
                    <a:pt x="83" y="124"/>
                  </a:cubicBezTo>
                  <a:cubicBezTo>
                    <a:pt x="83" y="118"/>
                    <a:pt x="82" y="112"/>
                    <a:pt x="82" y="106"/>
                  </a:cubicBezTo>
                  <a:cubicBezTo>
                    <a:pt x="82" y="106"/>
                    <a:pt x="82" y="105"/>
                    <a:pt x="82" y="105"/>
                  </a:cubicBezTo>
                  <a:cubicBezTo>
                    <a:pt x="82" y="102"/>
                    <a:pt x="82" y="99"/>
                    <a:pt x="83" y="97"/>
                  </a:cubicBezTo>
                  <a:cubicBezTo>
                    <a:pt x="86" y="92"/>
                    <a:pt x="92" y="96"/>
                    <a:pt x="94" y="97"/>
                  </a:cubicBezTo>
                  <a:cubicBezTo>
                    <a:pt x="94" y="97"/>
                    <a:pt x="94" y="97"/>
                    <a:pt x="94" y="97"/>
                  </a:cubicBezTo>
                  <a:cubicBezTo>
                    <a:pt x="94" y="97"/>
                    <a:pt x="94" y="97"/>
                    <a:pt x="94" y="97"/>
                  </a:cubicBezTo>
                  <a:cubicBezTo>
                    <a:pt x="94" y="97"/>
                    <a:pt x="94" y="97"/>
                    <a:pt x="94" y="97"/>
                  </a:cubicBezTo>
                  <a:cubicBezTo>
                    <a:pt x="94" y="97"/>
                    <a:pt x="94" y="97"/>
                    <a:pt x="94" y="97"/>
                  </a:cubicBezTo>
                  <a:cubicBezTo>
                    <a:pt x="98" y="99"/>
                    <a:pt x="103" y="103"/>
                    <a:pt x="107" y="106"/>
                  </a:cubicBezTo>
                  <a:cubicBezTo>
                    <a:pt x="116" y="113"/>
                    <a:pt x="125" y="120"/>
                    <a:pt x="136" y="119"/>
                  </a:cubicBezTo>
                  <a:cubicBezTo>
                    <a:pt x="139" y="118"/>
                    <a:pt x="142" y="117"/>
                    <a:pt x="144" y="114"/>
                  </a:cubicBezTo>
                  <a:cubicBezTo>
                    <a:pt x="147" y="111"/>
                    <a:pt x="150" y="107"/>
                    <a:pt x="151" y="103"/>
                  </a:cubicBezTo>
                  <a:cubicBezTo>
                    <a:pt x="154" y="95"/>
                    <a:pt x="155" y="83"/>
                    <a:pt x="153" y="72"/>
                  </a:cubicBezTo>
                  <a:cubicBezTo>
                    <a:pt x="151" y="64"/>
                    <a:pt x="148" y="56"/>
                    <a:pt x="141" y="52"/>
                  </a:cubicBezTo>
                  <a:cubicBezTo>
                    <a:pt x="129" y="45"/>
                    <a:pt x="121" y="56"/>
                    <a:pt x="113" y="67"/>
                  </a:cubicBezTo>
                  <a:cubicBezTo>
                    <a:pt x="106" y="76"/>
                    <a:pt x="99" y="86"/>
                    <a:pt x="89" y="87"/>
                  </a:cubicBezTo>
                  <a:cubicBezTo>
                    <a:pt x="89" y="87"/>
                    <a:pt x="89" y="87"/>
                    <a:pt x="89" y="87"/>
                  </a:cubicBezTo>
                  <a:cubicBezTo>
                    <a:pt x="85" y="87"/>
                    <a:pt x="84" y="86"/>
                    <a:pt x="83" y="83"/>
                  </a:cubicBezTo>
                  <a:cubicBezTo>
                    <a:pt x="83" y="83"/>
                    <a:pt x="83" y="83"/>
                    <a:pt x="83" y="83"/>
                  </a:cubicBezTo>
                  <a:cubicBezTo>
                    <a:pt x="83" y="82"/>
                    <a:pt x="84" y="81"/>
                    <a:pt x="84" y="79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8"/>
                    <a:pt x="84" y="78"/>
                    <a:pt x="84" y="78"/>
                  </a:cubicBezTo>
                  <a:cubicBezTo>
                    <a:pt x="85" y="75"/>
                    <a:pt x="87" y="72"/>
                    <a:pt x="88" y="69"/>
                  </a:cubicBezTo>
                  <a:cubicBezTo>
                    <a:pt x="90" y="66"/>
                    <a:pt x="92" y="63"/>
                    <a:pt x="94" y="60"/>
                  </a:cubicBezTo>
                  <a:cubicBezTo>
                    <a:pt x="95" y="59"/>
                    <a:pt x="95" y="59"/>
                    <a:pt x="95" y="59"/>
                  </a:cubicBezTo>
                  <a:cubicBezTo>
                    <a:pt x="103" y="48"/>
                    <a:pt x="114" y="34"/>
                    <a:pt x="112" y="20"/>
                  </a:cubicBezTo>
                  <a:cubicBezTo>
                    <a:pt x="111" y="15"/>
                    <a:pt x="107" y="11"/>
                    <a:pt x="103" y="9"/>
                  </a:cubicBezTo>
                  <a:cubicBezTo>
                    <a:pt x="96" y="6"/>
                    <a:pt x="88" y="4"/>
                    <a:pt x="80" y="5"/>
                  </a:cubicBezTo>
                  <a:cubicBezTo>
                    <a:pt x="80" y="5"/>
                    <a:pt x="80" y="5"/>
                    <a:pt x="80" y="5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9" y="0"/>
                    <a:pt x="98" y="1"/>
                    <a:pt x="105" y="5"/>
                  </a:cubicBezTo>
                  <a:cubicBezTo>
                    <a:pt x="111" y="8"/>
                    <a:pt x="115" y="13"/>
                    <a:pt x="116" y="20"/>
                  </a:cubicBezTo>
                  <a:cubicBezTo>
                    <a:pt x="119" y="36"/>
                    <a:pt x="107" y="51"/>
                    <a:pt x="99" y="62"/>
                  </a:cubicBezTo>
                  <a:cubicBezTo>
                    <a:pt x="98" y="63"/>
                    <a:pt x="98" y="63"/>
                    <a:pt x="98" y="63"/>
                  </a:cubicBezTo>
                  <a:cubicBezTo>
                    <a:pt x="96" y="66"/>
                    <a:pt x="94" y="69"/>
                    <a:pt x="92" y="72"/>
                  </a:cubicBezTo>
                  <a:cubicBezTo>
                    <a:pt x="91" y="74"/>
                    <a:pt x="90" y="77"/>
                    <a:pt x="89" y="80"/>
                  </a:cubicBezTo>
                  <a:cubicBezTo>
                    <a:pt x="89" y="80"/>
                    <a:pt x="89" y="80"/>
                    <a:pt x="89" y="80"/>
                  </a:cubicBezTo>
                  <a:cubicBezTo>
                    <a:pt x="89" y="80"/>
                    <a:pt x="89" y="80"/>
                    <a:pt x="89" y="80"/>
                  </a:cubicBezTo>
                  <a:cubicBezTo>
                    <a:pt x="89" y="80"/>
                    <a:pt x="89" y="80"/>
                    <a:pt x="89" y="80"/>
                  </a:cubicBezTo>
                  <a:cubicBezTo>
                    <a:pt x="89" y="81"/>
                    <a:pt x="88" y="81"/>
                    <a:pt x="88" y="82"/>
                  </a:cubicBezTo>
                  <a:cubicBezTo>
                    <a:pt x="88" y="82"/>
                    <a:pt x="89" y="82"/>
                    <a:pt x="89" y="82"/>
                  </a:cubicBezTo>
                  <a:cubicBezTo>
                    <a:pt x="96" y="81"/>
                    <a:pt x="103" y="73"/>
                    <a:pt x="109" y="64"/>
                  </a:cubicBezTo>
                  <a:cubicBezTo>
                    <a:pt x="118" y="51"/>
                    <a:pt x="128" y="39"/>
                    <a:pt x="144" y="48"/>
                  </a:cubicBezTo>
                  <a:cubicBezTo>
                    <a:pt x="152" y="53"/>
                    <a:pt x="156" y="61"/>
                    <a:pt x="158" y="71"/>
                  </a:cubicBezTo>
                  <a:cubicBezTo>
                    <a:pt x="160" y="83"/>
                    <a:pt x="159" y="96"/>
                    <a:pt x="155" y="105"/>
                  </a:cubicBezTo>
                  <a:cubicBezTo>
                    <a:pt x="154" y="110"/>
                    <a:pt x="151" y="114"/>
                    <a:pt x="148" y="118"/>
                  </a:cubicBezTo>
                  <a:cubicBezTo>
                    <a:pt x="145" y="121"/>
                    <a:pt x="141" y="123"/>
                    <a:pt x="136" y="124"/>
                  </a:cubicBezTo>
                  <a:cubicBezTo>
                    <a:pt x="124" y="125"/>
                    <a:pt x="114" y="117"/>
                    <a:pt x="104" y="110"/>
                  </a:cubicBezTo>
                  <a:cubicBezTo>
                    <a:pt x="100" y="106"/>
                    <a:pt x="96" y="103"/>
                    <a:pt x="92" y="101"/>
                  </a:cubicBezTo>
                  <a:cubicBezTo>
                    <a:pt x="92" y="101"/>
                    <a:pt x="92" y="101"/>
                    <a:pt x="92" y="101"/>
                  </a:cubicBezTo>
                  <a:cubicBezTo>
                    <a:pt x="92" y="101"/>
                    <a:pt x="92" y="101"/>
                    <a:pt x="92" y="101"/>
                  </a:cubicBezTo>
                  <a:cubicBezTo>
                    <a:pt x="92" y="101"/>
                    <a:pt x="92" y="101"/>
                    <a:pt x="92" y="101"/>
                  </a:cubicBezTo>
                  <a:cubicBezTo>
                    <a:pt x="92" y="101"/>
                    <a:pt x="92" y="101"/>
                    <a:pt x="92" y="101"/>
                  </a:cubicBezTo>
                  <a:cubicBezTo>
                    <a:pt x="90" y="100"/>
                    <a:pt x="87" y="99"/>
                    <a:pt x="87" y="99"/>
                  </a:cubicBezTo>
                  <a:cubicBezTo>
                    <a:pt x="87" y="100"/>
                    <a:pt x="87" y="102"/>
                    <a:pt x="87" y="104"/>
                  </a:cubicBezTo>
                  <a:cubicBezTo>
                    <a:pt x="87" y="105"/>
                    <a:pt x="87" y="105"/>
                    <a:pt x="87" y="106"/>
                  </a:cubicBezTo>
                  <a:cubicBezTo>
                    <a:pt x="87" y="112"/>
                    <a:pt x="87" y="118"/>
                    <a:pt x="88" y="124"/>
                  </a:cubicBezTo>
                  <a:cubicBezTo>
                    <a:pt x="88" y="124"/>
                    <a:pt x="88" y="124"/>
                    <a:pt x="88" y="124"/>
                  </a:cubicBezTo>
                  <a:cubicBezTo>
                    <a:pt x="88" y="124"/>
                    <a:pt x="88" y="124"/>
                    <a:pt x="88" y="124"/>
                  </a:cubicBezTo>
                  <a:cubicBezTo>
                    <a:pt x="88" y="126"/>
                    <a:pt x="88" y="129"/>
                    <a:pt x="88" y="132"/>
                  </a:cubicBezTo>
                  <a:cubicBezTo>
                    <a:pt x="88" y="138"/>
                    <a:pt x="89" y="145"/>
                    <a:pt x="89" y="150"/>
                  </a:cubicBezTo>
                  <a:cubicBezTo>
                    <a:pt x="89" y="150"/>
                    <a:pt x="89" y="150"/>
                    <a:pt x="89" y="150"/>
                  </a:cubicBezTo>
                  <a:cubicBezTo>
                    <a:pt x="89" y="151"/>
                    <a:pt x="88" y="152"/>
                    <a:pt x="87" y="152"/>
                  </a:cubicBezTo>
                  <a:cubicBezTo>
                    <a:pt x="80" y="152"/>
                    <a:pt x="80" y="152"/>
                    <a:pt x="80" y="152"/>
                  </a:cubicBezTo>
                  <a:lnTo>
                    <a:pt x="80" y="148"/>
                  </a:lnTo>
                  <a:close/>
                  <a:moveTo>
                    <a:pt x="75" y="95"/>
                  </a:moveTo>
                  <a:cubicBezTo>
                    <a:pt x="76" y="95"/>
                    <a:pt x="76" y="96"/>
                    <a:pt x="77" y="97"/>
                  </a:cubicBezTo>
                  <a:cubicBezTo>
                    <a:pt x="77" y="97"/>
                    <a:pt x="77" y="97"/>
                    <a:pt x="77" y="97"/>
                  </a:cubicBezTo>
                  <a:cubicBezTo>
                    <a:pt x="78" y="99"/>
                    <a:pt x="78" y="102"/>
                    <a:pt x="78" y="105"/>
                  </a:cubicBezTo>
                  <a:cubicBezTo>
                    <a:pt x="78" y="105"/>
                    <a:pt x="78" y="106"/>
                    <a:pt x="78" y="106"/>
                  </a:cubicBezTo>
                  <a:cubicBezTo>
                    <a:pt x="77" y="109"/>
                    <a:pt x="77" y="112"/>
                    <a:pt x="77" y="115"/>
                  </a:cubicBezTo>
                  <a:cubicBezTo>
                    <a:pt x="77" y="118"/>
                    <a:pt x="77" y="121"/>
                    <a:pt x="77" y="124"/>
                  </a:cubicBezTo>
                  <a:cubicBezTo>
                    <a:pt x="77" y="127"/>
                    <a:pt x="77" y="130"/>
                    <a:pt x="76" y="133"/>
                  </a:cubicBezTo>
                  <a:cubicBezTo>
                    <a:pt x="76" y="138"/>
                    <a:pt x="76" y="143"/>
                    <a:pt x="76" y="148"/>
                  </a:cubicBezTo>
                  <a:cubicBezTo>
                    <a:pt x="80" y="148"/>
                    <a:pt x="80" y="148"/>
                    <a:pt x="80" y="148"/>
                  </a:cubicBezTo>
                  <a:cubicBezTo>
                    <a:pt x="80" y="152"/>
                    <a:pt x="80" y="152"/>
                    <a:pt x="80" y="152"/>
                  </a:cubicBezTo>
                  <a:cubicBezTo>
                    <a:pt x="75" y="152"/>
                    <a:pt x="75" y="152"/>
                    <a:pt x="75" y="152"/>
                  </a:cubicBezTo>
                  <a:cubicBezTo>
                    <a:pt x="75" y="95"/>
                    <a:pt x="75" y="95"/>
                    <a:pt x="75" y="95"/>
                  </a:cubicBezTo>
                  <a:close/>
                  <a:moveTo>
                    <a:pt x="80" y="5"/>
                  </a:moveTo>
                  <a:cubicBezTo>
                    <a:pt x="80" y="5"/>
                    <a:pt x="80" y="5"/>
                    <a:pt x="80" y="5"/>
                  </a:cubicBezTo>
                  <a:cubicBezTo>
                    <a:pt x="80" y="5"/>
                    <a:pt x="80" y="5"/>
                    <a:pt x="80" y="5"/>
                  </a:cubicBezTo>
                  <a:cubicBezTo>
                    <a:pt x="78" y="5"/>
                    <a:pt x="77" y="5"/>
                    <a:pt x="75" y="5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7" y="0"/>
                    <a:pt x="78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5"/>
                    <a:pt x="80" y="5"/>
                    <a:pt x="80" y="5"/>
                  </a:cubicBezTo>
                  <a:close/>
                  <a:moveTo>
                    <a:pt x="75" y="77"/>
                  </a:moveTo>
                  <a:cubicBezTo>
                    <a:pt x="75" y="77"/>
                    <a:pt x="75" y="78"/>
                    <a:pt x="76" y="79"/>
                  </a:cubicBezTo>
                  <a:cubicBezTo>
                    <a:pt x="76" y="79"/>
                    <a:pt x="76" y="79"/>
                    <a:pt x="76" y="79"/>
                  </a:cubicBezTo>
                  <a:cubicBezTo>
                    <a:pt x="76" y="79"/>
                    <a:pt x="76" y="79"/>
                    <a:pt x="76" y="79"/>
                  </a:cubicBezTo>
                  <a:cubicBezTo>
                    <a:pt x="76" y="79"/>
                    <a:pt x="76" y="79"/>
                    <a:pt x="76" y="79"/>
                  </a:cubicBezTo>
                  <a:cubicBezTo>
                    <a:pt x="76" y="81"/>
                    <a:pt x="77" y="82"/>
                    <a:pt x="76" y="83"/>
                  </a:cubicBezTo>
                  <a:cubicBezTo>
                    <a:pt x="76" y="85"/>
                    <a:pt x="76" y="86"/>
                    <a:pt x="75" y="86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6" y="81"/>
                    <a:pt x="76" y="80"/>
                    <a:pt x="76" y="79"/>
                  </a:cubicBezTo>
                  <a:cubicBezTo>
                    <a:pt x="75" y="80"/>
                    <a:pt x="75" y="80"/>
                    <a:pt x="75" y="80"/>
                  </a:cubicBezTo>
                  <a:lnTo>
                    <a:pt x="75" y="77"/>
                  </a:lnTo>
                  <a:close/>
                  <a:moveTo>
                    <a:pt x="24" y="119"/>
                  </a:moveTo>
                  <a:cubicBezTo>
                    <a:pt x="34" y="120"/>
                    <a:pt x="44" y="113"/>
                    <a:pt x="53" y="106"/>
                  </a:cubicBezTo>
                  <a:cubicBezTo>
                    <a:pt x="57" y="103"/>
                    <a:pt x="61" y="99"/>
                    <a:pt x="66" y="97"/>
                  </a:cubicBezTo>
                  <a:cubicBezTo>
                    <a:pt x="66" y="97"/>
                    <a:pt x="66" y="97"/>
                    <a:pt x="66" y="97"/>
                  </a:cubicBezTo>
                  <a:cubicBezTo>
                    <a:pt x="66" y="97"/>
                    <a:pt x="66" y="97"/>
                    <a:pt x="66" y="97"/>
                  </a:cubicBezTo>
                  <a:cubicBezTo>
                    <a:pt x="66" y="97"/>
                    <a:pt x="66" y="97"/>
                    <a:pt x="66" y="97"/>
                  </a:cubicBezTo>
                  <a:cubicBezTo>
                    <a:pt x="68" y="96"/>
                    <a:pt x="72" y="94"/>
                    <a:pt x="75" y="95"/>
                  </a:cubicBezTo>
                  <a:cubicBezTo>
                    <a:pt x="75" y="152"/>
                    <a:pt x="75" y="152"/>
                    <a:pt x="75" y="152"/>
                  </a:cubicBezTo>
                  <a:cubicBezTo>
                    <a:pt x="73" y="152"/>
                    <a:pt x="73" y="152"/>
                    <a:pt x="73" y="152"/>
                  </a:cubicBezTo>
                  <a:cubicBezTo>
                    <a:pt x="73" y="152"/>
                    <a:pt x="73" y="152"/>
                    <a:pt x="73" y="152"/>
                  </a:cubicBezTo>
                  <a:cubicBezTo>
                    <a:pt x="73" y="152"/>
                    <a:pt x="73" y="152"/>
                    <a:pt x="73" y="152"/>
                  </a:cubicBezTo>
                  <a:cubicBezTo>
                    <a:pt x="72" y="152"/>
                    <a:pt x="71" y="151"/>
                    <a:pt x="71" y="150"/>
                  </a:cubicBezTo>
                  <a:cubicBezTo>
                    <a:pt x="71" y="145"/>
                    <a:pt x="71" y="139"/>
                    <a:pt x="72" y="133"/>
                  </a:cubicBezTo>
                  <a:cubicBezTo>
                    <a:pt x="72" y="129"/>
                    <a:pt x="72" y="126"/>
                    <a:pt x="72" y="124"/>
                  </a:cubicBezTo>
                  <a:cubicBezTo>
                    <a:pt x="72" y="121"/>
                    <a:pt x="72" y="118"/>
                    <a:pt x="72" y="115"/>
                  </a:cubicBezTo>
                  <a:cubicBezTo>
                    <a:pt x="73" y="112"/>
                    <a:pt x="73" y="109"/>
                    <a:pt x="73" y="106"/>
                  </a:cubicBezTo>
                  <a:cubicBezTo>
                    <a:pt x="73" y="105"/>
                    <a:pt x="73" y="105"/>
                    <a:pt x="73" y="104"/>
                  </a:cubicBezTo>
                  <a:cubicBezTo>
                    <a:pt x="73" y="102"/>
                    <a:pt x="73" y="100"/>
                    <a:pt x="73" y="99"/>
                  </a:cubicBezTo>
                  <a:cubicBezTo>
                    <a:pt x="73" y="99"/>
                    <a:pt x="73" y="99"/>
                    <a:pt x="73" y="99"/>
                  </a:cubicBezTo>
                  <a:cubicBezTo>
                    <a:pt x="72" y="99"/>
                    <a:pt x="69" y="100"/>
                    <a:pt x="68" y="101"/>
                  </a:cubicBezTo>
                  <a:cubicBezTo>
                    <a:pt x="68" y="101"/>
                    <a:pt x="68" y="101"/>
                    <a:pt x="68" y="101"/>
                  </a:cubicBezTo>
                  <a:cubicBezTo>
                    <a:pt x="68" y="101"/>
                    <a:pt x="68" y="101"/>
                    <a:pt x="68" y="101"/>
                  </a:cubicBezTo>
                  <a:cubicBezTo>
                    <a:pt x="68" y="101"/>
                    <a:pt x="68" y="101"/>
                    <a:pt x="68" y="101"/>
                  </a:cubicBezTo>
                  <a:cubicBezTo>
                    <a:pt x="68" y="101"/>
                    <a:pt x="68" y="101"/>
                    <a:pt x="68" y="101"/>
                  </a:cubicBezTo>
                  <a:cubicBezTo>
                    <a:pt x="64" y="103"/>
                    <a:pt x="60" y="106"/>
                    <a:pt x="56" y="110"/>
                  </a:cubicBezTo>
                  <a:cubicBezTo>
                    <a:pt x="46" y="117"/>
                    <a:pt x="36" y="125"/>
                    <a:pt x="23" y="124"/>
                  </a:cubicBezTo>
                  <a:cubicBezTo>
                    <a:pt x="19" y="123"/>
                    <a:pt x="15" y="121"/>
                    <a:pt x="12" y="118"/>
                  </a:cubicBezTo>
                  <a:cubicBezTo>
                    <a:pt x="8" y="114"/>
                    <a:pt x="6" y="110"/>
                    <a:pt x="4" y="105"/>
                  </a:cubicBezTo>
                  <a:cubicBezTo>
                    <a:pt x="1" y="96"/>
                    <a:pt x="0" y="83"/>
                    <a:pt x="2" y="71"/>
                  </a:cubicBezTo>
                  <a:cubicBezTo>
                    <a:pt x="4" y="61"/>
                    <a:pt x="8" y="53"/>
                    <a:pt x="16" y="48"/>
                  </a:cubicBezTo>
                  <a:cubicBezTo>
                    <a:pt x="32" y="39"/>
                    <a:pt x="41" y="51"/>
                    <a:pt x="51" y="64"/>
                  </a:cubicBezTo>
                  <a:cubicBezTo>
                    <a:pt x="57" y="73"/>
                    <a:pt x="63" y="81"/>
                    <a:pt x="71" y="82"/>
                  </a:cubicBezTo>
                  <a:cubicBezTo>
                    <a:pt x="71" y="82"/>
                    <a:pt x="71" y="82"/>
                    <a:pt x="71" y="82"/>
                  </a:cubicBezTo>
                  <a:cubicBezTo>
                    <a:pt x="72" y="82"/>
                    <a:pt x="72" y="83"/>
                    <a:pt x="72" y="83"/>
                  </a:cubicBezTo>
                  <a:cubicBezTo>
                    <a:pt x="72" y="82"/>
                    <a:pt x="71" y="82"/>
                    <a:pt x="71" y="80"/>
                  </a:cubicBezTo>
                  <a:cubicBezTo>
                    <a:pt x="71" y="80"/>
                    <a:pt x="71" y="80"/>
                    <a:pt x="71" y="80"/>
                  </a:cubicBezTo>
                  <a:cubicBezTo>
                    <a:pt x="71" y="80"/>
                    <a:pt x="71" y="80"/>
                    <a:pt x="71" y="80"/>
                  </a:cubicBezTo>
                  <a:cubicBezTo>
                    <a:pt x="71" y="80"/>
                    <a:pt x="71" y="80"/>
                    <a:pt x="71" y="80"/>
                  </a:cubicBezTo>
                  <a:cubicBezTo>
                    <a:pt x="71" y="80"/>
                    <a:pt x="71" y="80"/>
                    <a:pt x="71" y="80"/>
                  </a:cubicBezTo>
                  <a:cubicBezTo>
                    <a:pt x="70" y="77"/>
                    <a:pt x="69" y="74"/>
                    <a:pt x="67" y="72"/>
                  </a:cubicBezTo>
                  <a:cubicBezTo>
                    <a:pt x="66" y="69"/>
                    <a:pt x="64" y="66"/>
                    <a:pt x="62" y="63"/>
                  </a:cubicBezTo>
                  <a:cubicBezTo>
                    <a:pt x="61" y="62"/>
                    <a:pt x="61" y="62"/>
                    <a:pt x="61" y="62"/>
                  </a:cubicBezTo>
                  <a:cubicBezTo>
                    <a:pt x="52" y="51"/>
                    <a:pt x="41" y="36"/>
                    <a:pt x="44" y="20"/>
                  </a:cubicBezTo>
                  <a:cubicBezTo>
                    <a:pt x="45" y="13"/>
                    <a:pt x="49" y="8"/>
                    <a:pt x="55" y="5"/>
                  </a:cubicBezTo>
                  <a:cubicBezTo>
                    <a:pt x="61" y="2"/>
                    <a:pt x="68" y="0"/>
                    <a:pt x="75" y="0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69" y="5"/>
                    <a:pt x="62" y="6"/>
                    <a:pt x="57" y="9"/>
                  </a:cubicBezTo>
                  <a:cubicBezTo>
                    <a:pt x="53" y="11"/>
                    <a:pt x="49" y="15"/>
                    <a:pt x="48" y="20"/>
                  </a:cubicBezTo>
                  <a:cubicBezTo>
                    <a:pt x="46" y="34"/>
                    <a:pt x="57" y="48"/>
                    <a:pt x="65" y="59"/>
                  </a:cubicBezTo>
                  <a:cubicBezTo>
                    <a:pt x="66" y="60"/>
                    <a:pt x="66" y="60"/>
                    <a:pt x="66" y="60"/>
                  </a:cubicBezTo>
                  <a:cubicBezTo>
                    <a:pt x="68" y="63"/>
                    <a:pt x="70" y="66"/>
                    <a:pt x="72" y="69"/>
                  </a:cubicBezTo>
                  <a:cubicBezTo>
                    <a:pt x="73" y="72"/>
                    <a:pt x="74" y="74"/>
                    <a:pt x="75" y="77"/>
                  </a:cubicBezTo>
                  <a:cubicBezTo>
                    <a:pt x="75" y="80"/>
                    <a:pt x="75" y="80"/>
                    <a:pt x="75" y="80"/>
                  </a:cubicBezTo>
                  <a:cubicBezTo>
                    <a:pt x="74" y="82"/>
                    <a:pt x="74" y="82"/>
                    <a:pt x="74" y="82"/>
                  </a:cubicBezTo>
                  <a:cubicBezTo>
                    <a:pt x="74" y="82"/>
                    <a:pt x="75" y="82"/>
                    <a:pt x="75" y="81"/>
                  </a:cubicBezTo>
                  <a:cubicBezTo>
                    <a:pt x="75" y="86"/>
                    <a:pt x="75" y="86"/>
                    <a:pt x="75" y="86"/>
                  </a:cubicBezTo>
                  <a:cubicBezTo>
                    <a:pt x="74" y="87"/>
                    <a:pt x="73" y="87"/>
                    <a:pt x="71" y="87"/>
                  </a:cubicBezTo>
                  <a:cubicBezTo>
                    <a:pt x="71" y="87"/>
                    <a:pt x="71" y="87"/>
                    <a:pt x="71" y="87"/>
                  </a:cubicBezTo>
                  <a:cubicBezTo>
                    <a:pt x="71" y="87"/>
                    <a:pt x="71" y="87"/>
                    <a:pt x="71" y="87"/>
                  </a:cubicBezTo>
                  <a:cubicBezTo>
                    <a:pt x="61" y="86"/>
                    <a:pt x="54" y="76"/>
                    <a:pt x="47" y="67"/>
                  </a:cubicBezTo>
                  <a:cubicBezTo>
                    <a:pt x="39" y="56"/>
                    <a:pt x="31" y="45"/>
                    <a:pt x="19" y="52"/>
                  </a:cubicBezTo>
                  <a:cubicBezTo>
                    <a:pt x="12" y="56"/>
                    <a:pt x="8" y="64"/>
                    <a:pt x="7" y="72"/>
                  </a:cubicBezTo>
                  <a:cubicBezTo>
                    <a:pt x="5" y="83"/>
                    <a:pt x="6" y="95"/>
                    <a:pt x="9" y="103"/>
                  </a:cubicBezTo>
                  <a:cubicBezTo>
                    <a:pt x="10" y="107"/>
                    <a:pt x="12" y="111"/>
                    <a:pt x="15" y="114"/>
                  </a:cubicBezTo>
                  <a:cubicBezTo>
                    <a:pt x="18" y="117"/>
                    <a:pt x="21" y="118"/>
                    <a:pt x="24" y="1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defTabSz="914400">
                <a:defRPr/>
              </a:pPr>
              <a:endParaRPr lang="id-ID" sz="1350"/>
            </a:p>
          </p:txBody>
        </p:sp>
        <p:sp>
          <p:nvSpPr>
            <p:cNvPr id="631" name="Freeform 221"/>
            <p:cNvSpPr>
              <a:spLocks noEditPoints="1"/>
            </p:cNvSpPr>
            <p:nvPr/>
          </p:nvSpPr>
          <p:spPr bwMode="auto">
            <a:xfrm>
              <a:off x="997008" y="501968"/>
              <a:ext cx="301569" cy="223848"/>
            </a:xfrm>
            <a:custGeom>
              <a:avLst/>
              <a:gdLst>
                <a:gd name="T0" fmla="*/ 103 w 164"/>
                <a:gd name="T1" fmla="*/ 5 h 121"/>
                <a:gd name="T2" fmla="*/ 164 w 164"/>
                <a:gd name="T3" fmla="*/ 118 h 121"/>
                <a:gd name="T4" fmla="*/ 103 w 164"/>
                <a:gd name="T5" fmla="*/ 107 h 121"/>
                <a:gd name="T6" fmla="*/ 149 w 164"/>
                <a:gd name="T7" fmla="*/ 103 h 121"/>
                <a:gd name="T8" fmla="*/ 103 w 164"/>
                <a:gd name="T9" fmla="*/ 48 h 121"/>
                <a:gd name="T10" fmla="*/ 82 w 164"/>
                <a:gd name="T11" fmla="*/ 116 h 121"/>
                <a:gd name="T12" fmla="*/ 82 w 164"/>
                <a:gd name="T13" fmla="*/ 116 h 121"/>
                <a:gd name="T14" fmla="*/ 103 w 164"/>
                <a:gd name="T15" fmla="*/ 0 h 121"/>
                <a:gd name="T16" fmla="*/ 103 w 164"/>
                <a:gd name="T17" fmla="*/ 39 h 121"/>
                <a:gd name="T18" fmla="*/ 101 w 164"/>
                <a:gd name="T19" fmla="*/ 45 h 121"/>
                <a:gd name="T20" fmla="*/ 103 w 164"/>
                <a:gd name="T21" fmla="*/ 39 h 121"/>
                <a:gd name="T22" fmla="*/ 103 w 164"/>
                <a:gd name="T23" fmla="*/ 107 h 121"/>
                <a:gd name="T24" fmla="*/ 82 w 164"/>
                <a:gd name="T25" fmla="*/ 96 h 121"/>
                <a:gd name="T26" fmla="*/ 103 w 164"/>
                <a:gd name="T27" fmla="*/ 102 h 121"/>
                <a:gd name="T28" fmla="*/ 74 w 164"/>
                <a:gd name="T29" fmla="*/ 121 h 121"/>
                <a:gd name="T30" fmla="*/ 74 w 164"/>
                <a:gd name="T31" fmla="*/ 0 h 121"/>
                <a:gd name="T32" fmla="*/ 82 w 164"/>
                <a:gd name="T33" fmla="*/ 71 h 121"/>
                <a:gd name="T34" fmla="*/ 82 w 164"/>
                <a:gd name="T35" fmla="*/ 96 h 121"/>
                <a:gd name="T36" fmla="*/ 79 w 164"/>
                <a:gd name="T37" fmla="*/ 107 h 121"/>
                <a:gd name="T38" fmla="*/ 75 w 164"/>
                <a:gd name="T39" fmla="*/ 102 h 121"/>
                <a:gd name="T40" fmla="*/ 68 w 164"/>
                <a:gd name="T41" fmla="*/ 116 h 121"/>
                <a:gd name="T42" fmla="*/ 68 w 164"/>
                <a:gd name="T43" fmla="*/ 116 h 121"/>
                <a:gd name="T44" fmla="*/ 74 w 164"/>
                <a:gd name="T45" fmla="*/ 0 h 121"/>
                <a:gd name="T46" fmla="*/ 73 w 164"/>
                <a:gd name="T47" fmla="*/ 84 h 121"/>
                <a:gd name="T48" fmla="*/ 68 w 164"/>
                <a:gd name="T49" fmla="*/ 82 h 121"/>
                <a:gd name="T50" fmla="*/ 74 w 164"/>
                <a:gd name="T51" fmla="*/ 74 h 121"/>
                <a:gd name="T52" fmla="*/ 68 w 164"/>
                <a:gd name="T53" fmla="*/ 102 h 121"/>
                <a:gd name="T54" fmla="*/ 68 w 164"/>
                <a:gd name="T55" fmla="*/ 121 h 121"/>
                <a:gd name="T56" fmla="*/ 50 w 164"/>
                <a:gd name="T57" fmla="*/ 5 h 121"/>
                <a:gd name="T58" fmla="*/ 68 w 164"/>
                <a:gd name="T59" fmla="*/ 82 h 121"/>
                <a:gd name="T60" fmla="*/ 68 w 164"/>
                <a:gd name="T61" fmla="*/ 93 h 121"/>
                <a:gd name="T62" fmla="*/ 50 w 164"/>
                <a:gd name="T63" fmla="*/ 59 h 121"/>
                <a:gd name="T64" fmla="*/ 68 w 164"/>
                <a:gd name="T65" fmla="*/ 82 h 121"/>
                <a:gd name="T66" fmla="*/ 50 w 164"/>
                <a:gd name="T67" fmla="*/ 107 h 121"/>
                <a:gd name="T68" fmla="*/ 50 w 164"/>
                <a:gd name="T69" fmla="*/ 39 h 121"/>
                <a:gd name="T70" fmla="*/ 48 w 164"/>
                <a:gd name="T71" fmla="*/ 116 h 121"/>
                <a:gd name="T72" fmla="*/ 48 w 164"/>
                <a:gd name="T73" fmla="*/ 116 h 121"/>
                <a:gd name="T74" fmla="*/ 50 w 164"/>
                <a:gd name="T75" fmla="*/ 0 h 121"/>
                <a:gd name="T76" fmla="*/ 48 w 164"/>
                <a:gd name="T77" fmla="*/ 41 h 121"/>
                <a:gd name="T78" fmla="*/ 48 w 164"/>
                <a:gd name="T79" fmla="*/ 27 h 121"/>
                <a:gd name="T80" fmla="*/ 50 w 164"/>
                <a:gd name="T81" fmla="*/ 59 h 121"/>
                <a:gd name="T82" fmla="*/ 50 w 164"/>
                <a:gd name="T83" fmla="*/ 61 h 121"/>
                <a:gd name="T84" fmla="*/ 49 w 164"/>
                <a:gd name="T85" fmla="*/ 58 h 121"/>
                <a:gd name="T86" fmla="*/ 50 w 164"/>
                <a:gd name="T87" fmla="*/ 107 h 121"/>
                <a:gd name="T88" fmla="*/ 5 w 164"/>
                <a:gd name="T89" fmla="*/ 116 h 121"/>
                <a:gd name="T90" fmla="*/ 0 w 164"/>
                <a:gd name="T91" fmla="*/ 118 h 121"/>
                <a:gd name="T92" fmla="*/ 48 w 164"/>
                <a:gd name="T93" fmla="*/ 5 h 121"/>
                <a:gd name="T94" fmla="*/ 38 w 164"/>
                <a:gd name="T95" fmla="*/ 15 h 121"/>
                <a:gd name="T96" fmla="*/ 23 w 164"/>
                <a:gd name="T97" fmla="*/ 30 h 121"/>
                <a:gd name="T98" fmla="*/ 38 w 164"/>
                <a:gd name="T99" fmla="*/ 45 h 121"/>
                <a:gd name="T100" fmla="*/ 38 w 164"/>
                <a:gd name="T101" fmla="*/ 40 h 121"/>
                <a:gd name="T102" fmla="*/ 27 w 164"/>
                <a:gd name="T103" fmla="*/ 30 h 121"/>
                <a:gd name="T104" fmla="*/ 38 w 164"/>
                <a:gd name="T105" fmla="*/ 20 h 121"/>
                <a:gd name="T106" fmla="*/ 48 w 164"/>
                <a:gd name="T107" fmla="*/ 58 h 121"/>
                <a:gd name="T108" fmla="*/ 16 w 164"/>
                <a:gd name="T109" fmla="*/ 107 h 121"/>
                <a:gd name="T110" fmla="*/ 48 w 164"/>
                <a:gd name="T111" fmla="*/ 6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4" h="121">
                  <a:moveTo>
                    <a:pt x="103" y="116"/>
                  </a:moveTo>
                  <a:cubicBezTo>
                    <a:pt x="160" y="116"/>
                    <a:pt x="160" y="116"/>
                    <a:pt x="160" y="116"/>
                  </a:cubicBezTo>
                  <a:cubicBezTo>
                    <a:pt x="160" y="5"/>
                    <a:pt x="160" y="5"/>
                    <a:pt x="160" y="5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63" y="0"/>
                    <a:pt x="164" y="1"/>
                    <a:pt x="164" y="2"/>
                  </a:cubicBezTo>
                  <a:cubicBezTo>
                    <a:pt x="164" y="118"/>
                    <a:pt x="164" y="118"/>
                    <a:pt x="164" y="118"/>
                  </a:cubicBezTo>
                  <a:cubicBezTo>
                    <a:pt x="164" y="120"/>
                    <a:pt x="163" y="121"/>
                    <a:pt x="162" y="121"/>
                  </a:cubicBezTo>
                  <a:cubicBezTo>
                    <a:pt x="103" y="121"/>
                    <a:pt x="103" y="121"/>
                    <a:pt x="103" y="121"/>
                  </a:cubicBezTo>
                  <a:cubicBezTo>
                    <a:pt x="103" y="116"/>
                    <a:pt x="103" y="116"/>
                    <a:pt x="103" y="116"/>
                  </a:cubicBezTo>
                  <a:close/>
                  <a:moveTo>
                    <a:pt x="103" y="107"/>
                  </a:moveTo>
                  <a:cubicBezTo>
                    <a:pt x="147" y="107"/>
                    <a:pt x="147" y="107"/>
                    <a:pt x="147" y="107"/>
                  </a:cubicBezTo>
                  <a:cubicBezTo>
                    <a:pt x="147" y="107"/>
                    <a:pt x="147" y="107"/>
                    <a:pt x="147" y="107"/>
                  </a:cubicBezTo>
                  <a:cubicBezTo>
                    <a:pt x="148" y="107"/>
                    <a:pt x="148" y="107"/>
                    <a:pt x="149" y="107"/>
                  </a:cubicBezTo>
                  <a:cubicBezTo>
                    <a:pt x="150" y="106"/>
                    <a:pt x="150" y="104"/>
                    <a:pt x="149" y="103"/>
                  </a:cubicBezTo>
                  <a:cubicBezTo>
                    <a:pt x="103" y="39"/>
                    <a:pt x="103" y="39"/>
                    <a:pt x="103" y="39"/>
                  </a:cubicBezTo>
                  <a:cubicBezTo>
                    <a:pt x="103" y="39"/>
                    <a:pt x="103" y="39"/>
                    <a:pt x="103" y="39"/>
                  </a:cubicBezTo>
                  <a:cubicBezTo>
                    <a:pt x="104" y="40"/>
                    <a:pt x="104" y="41"/>
                    <a:pt x="103" y="41"/>
                  </a:cubicBezTo>
                  <a:cubicBezTo>
                    <a:pt x="103" y="48"/>
                    <a:pt x="103" y="48"/>
                    <a:pt x="103" y="48"/>
                  </a:cubicBezTo>
                  <a:cubicBezTo>
                    <a:pt x="143" y="102"/>
                    <a:pt x="143" y="102"/>
                    <a:pt x="143" y="102"/>
                  </a:cubicBezTo>
                  <a:cubicBezTo>
                    <a:pt x="103" y="102"/>
                    <a:pt x="103" y="102"/>
                    <a:pt x="103" y="102"/>
                  </a:cubicBezTo>
                  <a:lnTo>
                    <a:pt x="103" y="107"/>
                  </a:lnTo>
                  <a:close/>
                  <a:moveTo>
                    <a:pt x="82" y="116"/>
                  </a:moveTo>
                  <a:cubicBezTo>
                    <a:pt x="103" y="116"/>
                    <a:pt x="103" y="116"/>
                    <a:pt x="103" y="116"/>
                  </a:cubicBezTo>
                  <a:cubicBezTo>
                    <a:pt x="103" y="121"/>
                    <a:pt x="103" y="121"/>
                    <a:pt x="103" y="121"/>
                  </a:cubicBezTo>
                  <a:cubicBezTo>
                    <a:pt x="82" y="121"/>
                    <a:pt x="82" y="121"/>
                    <a:pt x="82" y="121"/>
                  </a:cubicBezTo>
                  <a:cubicBezTo>
                    <a:pt x="82" y="116"/>
                    <a:pt x="82" y="116"/>
                    <a:pt x="82" y="116"/>
                  </a:cubicBezTo>
                  <a:close/>
                  <a:moveTo>
                    <a:pt x="103" y="5"/>
                  </a:moveTo>
                  <a:cubicBezTo>
                    <a:pt x="82" y="5"/>
                    <a:pt x="82" y="5"/>
                    <a:pt x="82" y="5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3" y="5"/>
                    <a:pt x="103" y="5"/>
                    <a:pt x="103" y="5"/>
                  </a:cubicBezTo>
                  <a:close/>
                  <a:moveTo>
                    <a:pt x="103" y="39"/>
                  </a:moveTo>
                  <a:cubicBezTo>
                    <a:pt x="103" y="39"/>
                    <a:pt x="103" y="39"/>
                    <a:pt x="103" y="39"/>
                  </a:cubicBezTo>
                  <a:cubicBezTo>
                    <a:pt x="103" y="39"/>
                    <a:pt x="103" y="39"/>
                    <a:pt x="103" y="39"/>
                  </a:cubicBezTo>
                  <a:cubicBezTo>
                    <a:pt x="103" y="42"/>
                    <a:pt x="103" y="42"/>
                    <a:pt x="103" y="42"/>
                  </a:cubicBezTo>
                  <a:cubicBezTo>
                    <a:pt x="103" y="42"/>
                    <a:pt x="103" y="42"/>
                    <a:pt x="103" y="41"/>
                  </a:cubicBezTo>
                  <a:cubicBezTo>
                    <a:pt x="103" y="48"/>
                    <a:pt x="103" y="48"/>
                    <a:pt x="103" y="48"/>
                  </a:cubicBezTo>
                  <a:cubicBezTo>
                    <a:pt x="101" y="45"/>
                    <a:pt x="101" y="45"/>
                    <a:pt x="101" y="45"/>
                  </a:cubicBezTo>
                  <a:cubicBezTo>
                    <a:pt x="82" y="71"/>
                    <a:pt x="82" y="71"/>
                    <a:pt x="82" y="71"/>
                  </a:cubicBezTo>
                  <a:cubicBezTo>
                    <a:pt x="82" y="63"/>
                    <a:pt x="82" y="63"/>
                    <a:pt x="82" y="63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100" y="38"/>
                    <a:pt x="101" y="38"/>
                    <a:pt x="103" y="39"/>
                  </a:cubicBezTo>
                  <a:cubicBezTo>
                    <a:pt x="103" y="39"/>
                    <a:pt x="103" y="39"/>
                    <a:pt x="103" y="39"/>
                  </a:cubicBezTo>
                  <a:cubicBezTo>
                    <a:pt x="103" y="39"/>
                    <a:pt x="103" y="39"/>
                    <a:pt x="103" y="39"/>
                  </a:cubicBezTo>
                  <a:close/>
                  <a:moveTo>
                    <a:pt x="103" y="102"/>
                  </a:moveTo>
                  <a:cubicBezTo>
                    <a:pt x="103" y="107"/>
                    <a:pt x="103" y="107"/>
                    <a:pt x="103" y="107"/>
                  </a:cubicBezTo>
                  <a:cubicBezTo>
                    <a:pt x="85" y="107"/>
                    <a:pt x="85" y="107"/>
                    <a:pt x="85" y="107"/>
                  </a:cubicBezTo>
                  <a:cubicBezTo>
                    <a:pt x="84" y="107"/>
                    <a:pt x="84" y="107"/>
                    <a:pt x="83" y="106"/>
                  </a:cubicBezTo>
                  <a:cubicBezTo>
                    <a:pt x="82" y="105"/>
                    <a:pt x="82" y="105"/>
                    <a:pt x="82" y="105"/>
                  </a:cubicBezTo>
                  <a:cubicBezTo>
                    <a:pt x="82" y="96"/>
                    <a:pt x="82" y="96"/>
                    <a:pt x="82" y="96"/>
                  </a:cubicBezTo>
                  <a:cubicBezTo>
                    <a:pt x="85" y="100"/>
                    <a:pt x="85" y="100"/>
                    <a:pt x="85" y="100"/>
                  </a:cubicBezTo>
                  <a:cubicBezTo>
                    <a:pt x="85" y="101"/>
                    <a:pt x="85" y="101"/>
                    <a:pt x="85" y="101"/>
                  </a:cubicBezTo>
                  <a:cubicBezTo>
                    <a:pt x="86" y="102"/>
                    <a:pt x="86" y="102"/>
                    <a:pt x="86" y="102"/>
                  </a:cubicBezTo>
                  <a:lnTo>
                    <a:pt x="103" y="102"/>
                  </a:lnTo>
                  <a:close/>
                  <a:moveTo>
                    <a:pt x="74" y="116"/>
                  </a:moveTo>
                  <a:cubicBezTo>
                    <a:pt x="82" y="116"/>
                    <a:pt x="82" y="116"/>
                    <a:pt x="82" y="116"/>
                  </a:cubicBezTo>
                  <a:cubicBezTo>
                    <a:pt x="82" y="121"/>
                    <a:pt x="82" y="121"/>
                    <a:pt x="82" y="121"/>
                  </a:cubicBezTo>
                  <a:cubicBezTo>
                    <a:pt x="74" y="121"/>
                    <a:pt x="74" y="121"/>
                    <a:pt x="74" y="121"/>
                  </a:cubicBezTo>
                  <a:cubicBezTo>
                    <a:pt x="74" y="116"/>
                    <a:pt x="74" y="116"/>
                    <a:pt x="74" y="116"/>
                  </a:cubicBezTo>
                  <a:close/>
                  <a:moveTo>
                    <a:pt x="82" y="5"/>
                  </a:moveTo>
                  <a:cubicBezTo>
                    <a:pt x="74" y="5"/>
                    <a:pt x="74" y="5"/>
                    <a:pt x="74" y="5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5"/>
                    <a:pt x="82" y="5"/>
                    <a:pt x="82" y="5"/>
                  </a:cubicBezTo>
                  <a:close/>
                  <a:moveTo>
                    <a:pt x="82" y="63"/>
                  </a:moveTo>
                  <a:cubicBezTo>
                    <a:pt x="82" y="71"/>
                    <a:pt x="82" y="71"/>
                    <a:pt x="82" y="71"/>
                  </a:cubicBezTo>
                  <a:cubicBezTo>
                    <a:pt x="74" y="83"/>
                    <a:pt x="74" y="83"/>
                    <a:pt x="74" y="83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82" y="63"/>
                    <a:pt x="82" y="63"/>
                    <a:pt x="82" y="63"/>
                  </a:cubicBezTo>
                  <a:close/>
                  <a:moveTo>
                    <a:pt x="82" y="96"/>
                  </a:moveTo>
                  <a:cubicBezTo>
                    <a:pt x="82" y="105"/>
                    <a:pt x="82" y="105"/>
                    <a:pt x="82" y="105"/>
                  </a:cubicBezTo>
                  <a:cubicBezTo>
                    <a:pt x="82" y="104"/>
                    <a:pt x="82" y="104"/>
                    <a:pt x="82" y="104"/>
                  </a:cubicBezTo>
                  <a:cubicBezTo>
                    <a:pt x="82" y="105"/>
                    <a:pt x="82" y="106"/>
                    <a:pt x="81" y="107"/>
                  </a:cubicBezTo>
                  <a:cubicBezTo>
                    <a:pt x="80" y="107"/>
                    <a:pt x="80" y="107"/>
                    <a:pt x="79" y="107"/>
                  </a:cubicBezTo>
                  <a:cubicBezTo>
                    <a:pt x="79" y="107"/>
                    <a:pt x="79" y="107"/>
                    <a:pt x="79" y="107"/>
                  </a:cubicBezTo>
                  <a:cubicBezTo>
                    <a:pt x="74" y="107"/>
                    <a:pt x="74" y="107"/>
                    <a:pt x="74" y="107"/>
                  </a:cubicBezTo>
                  <a:cubicBezTo>
                    <a:pt x="74" y="102"/>
                    <a:pt x="74" y="102"/>
                    <a:pt x="74" y="102"/>
                  </a:cubicBezTo>
                  <a:cubicBezTo>
                    <a:pt x="75" y="102"/>
                    <a:pt x="75" y="102"/>
                    <a:pt x="75" y="102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4" y="85"/>
                    <a:pt x="74" y="85"/>
                    <a:pt x="74" y="85"/>
                  </a:cubicBezTo>
                  <a:lnTo>
                    <a:pt x="82" y="96"/>
                  </a:lnTo>
                  <a:close/>
                  <a:moveTo>
                    <a:pt x="68" y="116"/>
                  </a:moveTo>
                  <a:cubicBezTo>
                    <a:pt x="74" y="116"/>
                    <a:pt x="74" y="116"/>
                    <a:pt x="74" y="116"/>
                  </a:cubicBezTo>
                  <a:cubicBezTo>
                    <a:pt x="74" y="121"/>
                    <a:pt x="74" y="121"/>
                    <a:pt x="74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16"/>
                    <a:pt x="68" y="116"/>
                    <a:pt x="68" y="116"/>
                  </a:cubicBezTo>
                  <a:close/>
                  <a:moveTo>
                    <a:pt x="74" y="5"/>
                  </a:moveTo>
                  <a:cubicBezTo>
                    <a:pt x="68" y="5"/>
                    <a:pt x="68" y="5"/>
                    <a:pt x="68" y="5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5"/>
                    <a:pt x="74" y="5"/>
                    <a:pt x="74" y="5"/>
                  </a:cubicBezTo>
                  <a:close/>
                  <a:moveTo>
                    <a:pt x="74" y="74"/>
                  </a:moveTo>
                  <a:cubicBezTo>
                    <a:pt x="74" y="83"/>
                    <a:pt x="74" y="83"/>
                    <a:pt x="74" y="83"/>
                  </a:cubicBezTo>
                  <a:cubicBezTo>
                    <a:pt x="73" y="84"/>
                    <a:pt x="73" y="84"/>
                    <a:pt x="73" y="84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68" y="93"/>
                    <a:pt x="68" y="93"/>
                    <a:pt x="68" y="93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69" y="82"/>
                    <a:pt x="68" y="82"/>
                    <a:pt x="68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74" y="74"/>
                    <a:pt x="74" y="74"/>
                    <a:pt x="74" y="74"/>
                  </a:cubicBezTo>
                  <a:close/>
                  <a:moveTo>
                    <a:pt x="74" y="102"/>
                  </a:moveTo>
                  <a:cubicBezTo>
                    <a:pt x="74" y="107"/>
                    <a:pt x="74" y="107"/>
                    <a:pt x="74" y="107"/>
                  </a:cubicBezTo>
                  <a:cubicBezTo>
                    <a:pt x="68" y="107"/>
                    <a:pt x="68" y="107"/>
                    <a:pt x="68" y="107"/>
                  </a:cubicBezTo>
                  <a:cubicBezTo>
                    <a:pt x="68" y="102"/>
                    <a:pt x="68" y="102"/>
                    <a:pt x="68" y="102"/>
                  </a:cubicBezTo>
                  <a:lnTo>
                    <a:pt x="74" y="102"/>
                  </a:lnTo>
                  <a:close/>
                  <a:moveTo>
                    <a:pt x="50" y="116"/>
                  </a:moveTo>
                  <a:cubicBezTo>
                    <a:pt x="68" y="116"/>
                    <a:pt x="68" y="116"/>
                    <a:pt x="68" y="116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50" y="121"/>
                    <a:pt x="50" y="121"/>
                    <a:pt x="50" y="121"/>
                  </a:cubicBezTo>
                  <a:cubicBezTo>
                    <a:pt x="50" y="116"/>
                    <a:pt x="50" y="116"/>
                    <a:pt x="50" y="116"/>
                  </a:cubicBezTo>
                  <a:close/>
                  <a:moveTo>
                    <a:pt x="68" y="5"/>
                  </a:moveTo>
                  <a:cubicBezTo>
                    <a:pt x="50" y="5"/>
                    <a:pt x="50" y="5"/>
                    <a:pt x="50" y="5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8" y="5"/>
                    <a:pt x="68" y="5"/>
                    <a:pt x="68" y="5"/>
                  </a:cubicBezTo>
                  <a:close/>
                  <a:moveTo>
                    <a:pt x="68" y="82"/>
                  </a:moveTo>
                  <a:cubicBezTo>
                    <a:pt x="68" y="82"/>
                    <a:pt x="68" y="82"/>
                    <a:pt x="68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8" y="93"/>
                    <a:pt x="68" y="93"/>
                    <a:pt x="68" y="93"/>
                  </a:cubicBezTo>
                  <a:cubicBezTo>
                    <a:pt x="65" y="89"/>
                    <a:pt x="65" y="89"/>
                    <a:pt x="65" y="89"/>
                  </a:cubicBezTo>
                  <a:cubicBezTo>
                    <a:pt x="50" y="67"/>
                    <a:pt x="50" y="67"/>
                    <a:pt x="50" y="6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50" y="61"/>
                    <a:pt x="50" y="60"/>
                    <a:pt x="50" y="59"/>
                  </a:cubicBezTo>
                  <a:cubicBezTo>
                    <a:pt x="50" y="59"/>
                    <a:pt x="50" y="59"/>
                    <a:pt x="50" y="59"/>
                  </a:cubicBezTo>
                  <a:cubicBezTo>
                    <a:pt x="68" y="84"/>
                    <a:pt x="68" y="84"/>
                    <a:pt x="68" y="84"/>
                  </a:cubicBezTo>
                  <a:cubicBezTo>
                    <a:pt x="68" y="84"/>
                    <a:pt x="68" y="83"/>
                    <a:pt x="68" y="82"/>
                  </a:cubicBezTo>
                  <a:cubicBezTo>
                    <a:pt x="68" y="82"/>
                    <a:pt x="68" y="82"/>
                    <a:pt x="68" y="82"/>
                  </a:cubicBezTo>
                  <a:close/>
                  <a:moveTo>
                    <a:pt x="68" y="102"/>
                  </a:moveTo>
                  <a:cubicBezTo>
                    <a:pt x="68" y="107"/>
                    <a:pt x="68" y="107"/>
                    <a:pt x="68" y="107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2"/>
                    <a:pt x="50" y="102"/>
                    <a:pt x="50" y="102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68" y="102"/>
                    <a:pt x="68" y="102"/>
                    <a:pt x="68" y="102"/>
                  </a:cubicBezTo>
                  <a:close/>
                  <a:moveTo>
                    <a:pt x="50" y="39"/>
                  </a:moveTo>
                  <a:cubicBezTo>
                    <a:pt x="50" y="21"/>
                    <a:pt x="50" y="21"/>
                    <a:pt x="50" y="21"/>
                  </a:cubicBezTo>
                  <a:cubicBezTo>
                    <a:pt x="52" y="24"/>
                    <a:pt x="53" y="27"/>
                    <a:pt x="53" y="30"/>
                  </a:cubicBezTo>
                  <a:cubicBezTo>
                    <a:pt x="53" y="33"/>
                    <a:pt x="52" y="37"/>
                    <a:pt x="50" y="39"/>
                  </a:cubicBezTo>
                  <a:close/>
                  <a:moveTo>
                    <a:pt x="48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50" y="121"/>
                    <a:pt x="50" y="121"/>
                    <a:pt x="50" y="121"/>
                  </a:cubicBezTo>
                  <a:cubicBezTo>
                    <a:pt x="48" y="121"/>
                    <a:pt x="48" y="121"/>
                    <a:pt x="48" y="121"/>
                  </a:cubicBezTo>
                  <a:cubicBezTo>
                    <a:pt x="48" y="116"/>
                    <a:pt x="48" y="116"/>
                    <a:pt x="48" y="116"/>
                  </a:cubicBezTo>
                  <a:close/>
                  <a:moveTo>
                    <a:pt x="50" y="5"/>
                  </a:moveTo>
                  <a:cubicBezTo>
                    <a:pt x="48" y="5"/>
                    <a:pt x="48" y="5"/>
                    <a:pt x="48" y="5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0" y="5"/>
                    <a:pt x="50" y="5"/>
                    <a:pt x="50" y="5"/>
                  </a:cubicBezTo>
                  <a:close/>
                  <a:moveTo>
                    <a:pt x="50" y="21"/>
                  </a:moveTo>
                  <a:cubicBezTo>
                    <a:pt x="50" y="39"/>
                    <a:pt x="50" y="39"/>
                    <a:pt x="50" y="39"/>
                  </a:cubicBezTo>
                  <a:cubicBezTo>
                    <a:pt x="49" y="40"/>
                    <a:pt x="49" y="40"/>
                    <a:pt x="48" y="41"/>
                  </a:cubicBezTo>
                  <a:cubicBezTo>
                    <a:pt x="48" y="41"/>
                    <a:pt x="48" y="41"/>
                    <a:pt x="48" y="41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2"/>
                    <a:pt x="48" y="31"/>
                    <a:pt x="48" y="30"/>
                  </a:cubicBezTo>
                  <a:cubicBezTo>
                    <a:pt x="48" y="29"/>
                    <a:pt x="48" y="28"/>
                    <a:pt x="48" y="27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9" y="20"/>
                    <a:pt x="49" y="20"/>
                    <a:pt x="50" y="21"/>
                  </a:cubicBezTo>
                  <a:close/>
                  <a:moveTo>
                    <a:pt x="50" y="59"/>
                  </a:moveTo>
                  <a:cubicBezTo>
                    <a:pt x="50" y="59"/>
                    <a:pt x="50" y="59"/>
                    <a:pt x="50" y="59"/>
                  </a:cubicBezTo>
                  <a:cubicBezTo>
                    <a:pt x="50" y="59"/>
                    <a:pt x="50" y="59"/>
                    <a:pt x="49" y="59"/>
                  </a:cubicBezTo>
                  <a:cubicBezTo>
                    <a:pt x="49" y="62"/>
                    <a:pt x="49" y="62"/>
                    <a:pt x="49" y="62"/>
                  </a:cubicBezTo>
                  <a:cubicBezTo>
                    <a:pt x="50" y="62"/>
                    <a:pt x="50" y="61"/>
                    <a:pt x="50" y="61"/>
                  </a:cubicBezTo>
                  <a:cubicBezTo>
                    <a:pt x="50" y="67"/>
                    <a:pt x="50" y="67"/>
                    <a:pt x="50" y="67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48" y="58"/>
                    <a:pt x="48" y="58"/>
                    <a:pt x="48" y="58"/>
                  </a:cubicBezTo>
                  <a:cubicBezTo>
                    <a:pt x="48" y="58"/>
                    <a:pt x="48" y="58"/>
                    <a:pt x="49" y="58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0" y="59"/>
                    <a:pt x="50" y="59"/>
                    <a:pt x="50" y="59"/>
                  </a:cubicBezTo>
                  <a:close/>
                  <a:moveTo>
                    <a:pt x="50" y="102"/>
                  </a:moveTo>
                  <a:cubicBezTo>
                    <a:pt x="50" y="107"/>
                    <a:pt x="50" y="107"/>
                    <a:pt x="50" y="107"/>
                  </a:cubicBezTo>
                  <a:cubicBezTo>
                    <a:pt x="48" y="107"/>
                    <a:pt x="48" y="107"/>
                    <a:pt x="48" y="107"/>
                  </a:cubicBezTo>
                  <a:cubicBezTo>
                    <a:pt x="48" y="102"/>
                    <a:pt x="48" y="102"/>
                    <a:pt x="48" y="102"/>
                  </a:cubicBezTo>
                  <a:lnTo>
                    <a:pt x="50" y="102"/>
                  </a:lnTo>
                  <a:close/>
                  <a:moveTo>
                    <a:pt x="5" y="116"/>
                  </a:moveTo>
                  <a:cubicBezTo>
                    <a:pt x="48" y="116"/>
                    <a:pt x="48" y="116"/>
                    <a:pt x="48" y="116"/>
                  </a:cubicBezTo>
                  <a:cubicBezTo>
                    <a:pt x="48" y="121"/>
                    <a:pt x="48" y="121"/>
                    <a:pt x="48" y="121"/>
                  </a:cubicBezTo>
                  <a:cubicBezTo>
                    <a:pt x="2" y="121"/>
                    <a:pt x="2" y="121"/>
                    <a:pt x="2" y="121"/>
                  </a:cubicBezTo>
                  <a:cubicBezTo>
                    <a:pt x="1" y="121"/>
                    <a:pt x="0" y="120"/>
                    <a:pt x="0" y="11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116"/>
                    <a:pt x="5" y="116"/>
                    <a:pt x="5" y="116"/>
                  </a:cubicBezTo>
                  <a:close/>
                  <a:moveTo>
                    <a:pt x="48" y="19"/>
                  </a:moveTo>
                  <a:cubicBezTo>
                    <a:pt x="45" y="16"/>
                    <a:pt x="41" y="15"/>
                    <a:pt x="38" y="15"/>
                  </a:cubicBezTo>
                  <a:cubicBezTo>
                    <a:pt x="34" y="15"/>
                    <a:pt x="30" y="17"/>
                    <a:pt x="27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4" y="22"/>
                    <a:pt x="23" y="26"/>
                    <a:pt x="23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4"/>
                    <a:pt x="24" y="38"/>
                    <a:pt x="27" y="41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30" y="43"/>
                    <a:pt x="34" y="45"/>
                    <a:pt x="38" y="45"/>
                  </a:cubicBezTo>
                  <a:cubicBezTo>
                    <a:pt x="41" y="45"/>
                    <a:pt x="45" y="44"/>
                    <a:pt x="48" y="41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7" y="34"/>
                    <a:pt x="46" y="36"/>
                    <a:pt x="45" y="37"/>
                  </a:cubicBezTo>
                  <a:cubicBezTo>
                    <a:pt x="43" y="39"/>
                    <a:pt x="41" y="40"/>
                    <a:pt x="38" y="40"/>
                  </a:cubicBezTo>
                  <a:cubicBezTo>
                    <a:pt x="35" y="40"/>
                    <a:pt x="32" y="39"/>
                    <a:pt x="30" y="37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29" y="35"/>
                    <a:pt x="27" y="33"/>
                    <a:pt x="27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7" y="27"/>
                    <a:pt x="29" y="25"/>
                    <a:pt x="30" y="23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32" y="21"/>
                    <a:pt x="35" y="20"/>
                    <a:pt x="38" y="20"/>
                  </a:cubicBezTo>
                  <a:cubicBezTo>
                    <a:pt x="41" y="20"/>
                    <a:pt x="43" y="21"/>
                    <a:pt x="45" y="23"/>
                  </a:cubicBezTo>
                  <a:cubicBezTo>
                    <a:pt x="46" y="24"/>
                    <a:pt x="47" y="26"/>
                    <a:pt x="48" y="27"/>
                  </a:cubicBezTo>
                  <a:cubicBezTo>
                    <a:pt x="48" y="19"/>
                    <a:pt x="48" y="19"/>
                    <a:pt x="48" y="19"/>
                  </a:cubicBezTo>
                  <a:close/>
                  <a:moveTo>
                    <a:pt x="48" y="58"/>
                  </a:moveTo>
                  <a:cubicBezTo>
                    <a:pt x="47" y="58"/>
                    <a:pt x="46" y="58"/>
                    <a:pt x="46" y="59"/>
                  </a:cubicBezTo>
                  <a:cubicBezTo>
                    <a:pt x="14" y="103"/>
                    <a:pt x="14" y="103"/>
                    <a:pt x="14" y="103"/>
                  </a:cubicBezTo>
                  <a:cubicBezTo>
                    <a:pt x="13" y="103"/>
                    <a:pt x="13" y="104"/>
                    <a:pt x="13" y="105"/>
                  </a:cubicBezTo>
                  <a:cubicBezTo>
                    <a:pt x="13" y="106"/>
                    <a:pt x="14" y="107"/>
                    <a:pt x="16" y="107"/>
                  </a:cubicBezTo>
                  <a:cubicBezTo>
                    <a:pt x="48" y="107"/>
                    <a:pt x="48" y="107"/>
                    <a:pt x="48" y="107"/>
                  </a:cubicBezTo>
                  <a:cubicBezTo>
                    <a:pt x="48" y="102"/>
                    <a:pt x="48" y="102"/>
                    <a:pt x="48" y="102"/>
                  </a:cubicBezTo>
                  <a:cubicBezTo>
                    <a:pt x="20" y="102"/>
                    <a:pt x="20" y="102"/>
                    <a:pt x="20" y="102"/>
                  </a:cubicBezTo>
                  <a:cubicBezTo>
                    <a:pt x="48" y="64"/>
                    <a:pt x="48" y="64"/>
                    <a:pt x="48" y="64"/>
                  </a:cubicBezTo>
                  <a:lnTo>
                    <a:pt x="48" y="5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defTabSz="914400">
                <a:defRPr/>
              </a:pPr>
              <a:endParaRPr lang="id-ID" sz="1350"/>
            </a:p>
          </p:txBody>
        </p:sp>
        <p:sp>
          <p:nvSpPr>
            <p:cNvPr id="632" name="Freeform 224"/>
            <p:cNvSpPr>
              <a:spLocks noEditPoints="1"/>
            </p:cNvSpPr>
            <p:nvPr/>
          </p:nvSpPr>
          <p:spPr bwMode="auto">
            <a:xfrm>
              <a:off x="3614307" y="560708"/>
              <a:ext cx="295220" cy="296875"/>
            </a:xfrm>
            <a:custGeom>
              <a:avLst/>
              <a:gdLst>
                <a:gd name="T0" fmla="*/ 145 w 160"/>
                <a:gd name="T1" fmla="*/ 55 h 160"/>
                <a:gd name="T2" fmla="*/ 104 w 160"/>
                <a:gd name="T3" fmla="*/ 11 h 160"/>
                <a:gd name="T4" fmla="*/ 136 w 160"/>
                <a:gd name="T5" fmla="*/ 110 h 160"/>
                <a:gd name="T6" fmla="*/ 99 w 160"/>
                <a:gd name="T7" fmla="*/ 153 h 160"/>
                <a:gd name="T8" fmla="*/ 123 w 160"/>
                <a:gd name="T9" fmla="*/ 96 h 160"/>
                <a:gd name="T10" fmla="*/ 99 w 160"/>
                <a:gd name="T11" fmla="*/ 33 h 160"/>
                <a:gd name="T12" fmla="*/ 103 w 160"/>
                <a:gd name="T13" fmla="*/ 132 h 160"/>
                <a:gd name="T14" fmla="*/ 109 w 160"/>
                <a:gd name="T15" fmla="*/ 102 h 160"/>
                <a:gd name="T16" fmla="*/ 104 w 160"/>
                <a:gd name="T17" fmla="*/ 104 h 160"/>
                <a:gd name="T18" fmla="*/ 112 w 160"/>
                <a:gd name="T19" fmla="*/ 89 h 160"/>
                <a:gd name="T20" fmla="*/ 118 w 160"/>
                <a:gd name="T21" fmla="*/ 56 h 160"/>
                <a:gd name="T22" fmla="*/ 121 w 160"/>
                <a:gd name="T23" fmla="*/ 36 h 160"/>
                <a:gd name="T24" fmla="*/ 99 w 160"/>
                <a:gd name="T25" fmla="*/ 47 h 160"/>
                <a:gd name="T26" fmla="*/ 114 w 160"/>
                <a:gd name="T27" fmla="*/ 53 h 160"/>
                <a:gd name="T28" fmla="*/ 107 w 160"/>
                <a:gd name="T29" fmla="*/ 88 h 160"/>
                <a:gd name="T30" fmla="*/ 99 w 160"/>
                <a:gd name="T31" fmla="*/ 92 h 160"/>
                <a:gd name="T32" fmla="*/ 80 w 160"/>
                <a:gd name="T33" fmla="*/ 158 h 160"/>
                <a:gd name="T34" fmla="*/ 99 w 160"/>
                <a:gd name="T35" fmla="*/ 12 h 160"/>
                <a:gd name="T36" fmla="*/ 80 w 160"/>
                <a:gd name="T37" fmla="*/ 32 h 160"/>
                <a:gd name="T38" fmla="*/ 85 w 160"/>
                <a:gd name="T39" fmla="*/ 64 h 160"/>
                <a:gd name="T40" fmla="*/ 87 w 160"/>
                <a:gd name="T41" fmla="*/ 44 h 160"/>
                <a:gd name="T42" fmla="*/ 99 w 160"/>
                <a:gd name="T43" fmla="*/ 47 h 160"/>
                <a:gd name="T44" fmla="*/ 96 w 160"/>
                <a:gd name="T45" fmla="*/ 71 h 160"/>
                <a:gd name="T46" fmla="*/ 98 w 160"/>
                <a:gd name="T47" fmla="*/ 87 h 160"/>
                <a:gd name="T48" fmla="*/ 95 w 160"/>
                <a:gd name="T49" fmla="*/ 92 h 160"/>
                <a:gd name="T50" fmla="*/ 92 w 160"/>
                <a:gd name="T51" fmla="*/ 87 h 160"/>
                <a:gd name="T52" fmla="*/ 99 w 160"/>
                <a:gd name="T53" fmla="*/ 99 h 160"/>
                <a:gd name="T54" fmla="*/ 99 w 160"/>
                <a:gd name="T55" fmla="*/ 115 h 160"/>
                <a:gd name="T56" fmla="*/ 80 w 160"/>
                <a:gd name="T57" fmla="*/ 119 h 160"/>
                <a:gd name="T58" fmla="*/ 99 w 160"/>
                <a:gd name="T59" fmla="*/ 115 h 160"/>
                <a:gd name="T60" fmla="*/ 80 w 160"/>
                <a:gd name="T61" fmla="*/ 135 h 160"/>
                <a:gd name="T62" fmla="*/ 72 w 160"/>
                <a:gd name="T63" fmla="*/ 150 h 160"/>
                <a:gd name="T64" fmla="*/ 66 w 160"/>
                <a:gd name="T65" fmla="*/ 146 h 160"/>
                <a:gd name="T66" fmla="*/ 80 w 160"/>
                <a:gd name="T67" fmla="*/ 21 h 160"/>
                <a:gd name="T68" fmla="*/ 80 w 160"/>
                <a:gd name="T69" fmla="*/ 32 h 160"/>
                <a:gd name="T70" fmla="*/ 73 w 160"/>
                <a:gd name="T71" fmla="*/ 65 h 160"/>
                <a:gd name="T72" fmla="*/ 66 w 160"/>
                <a:gd name="T73" fmla="*/ 80 h 160"/>
                <a:gd name="T74" fmla="*/ 68 w 160"/>
                <a:gd name="T75" fmla="*/ 65 h 160"/>
                <a:gd name="T76" fmla="*/ 80 w 160"/>
                <a:gd name="T77" fmla="*/ 94 h 160"/>
                <a:gd name="T78" fmla="*/ 66 w 160"/>
                <a:gd name="T79" fmla="*/ 102 h 160"/>
                <a:gd name="T80" fmla="*/ 79 w 160"/>
                <a:gd name="T81" fmla="*/ 88 h 160"/>
                <a:gd name="T82" fmla="*/ 80 w 160"/>
                <a:gd name="T83" fmla="*/ 115 h 160"/>
                <a:gd name="T84" fmla="*/ 80 w 160"/>
                <a:gd name="T85" fmla="*/ 140 h 160"/>
                <a:gd name="T86" fmla="*/ 67 w 160"/>
                <a:gd name="T87" fmla="*/ 117 h 160"/>
                <a:gd name="T88" fmla="*/ 20 w 160"/>
                <a:gd name="T89" fmla="*/ 147 h 160"/>
                <a:gd name="T90" fmla="*/ 66 w 160"/>
                <a:gd name="T91" fmla="*/ 146 h 160"/>
                <a:gd name="T92" fmla="*/ 22 w 160"/>
                <a:gd name="T93" fmla="*/ 152 h 160"/>
                <a:gd name="T94" fmla="*/ 8 w 160"/>
                <a:gd name="T95" fmla="*/ 141 h 160"/>
                <a:gd name="T96" fmla="*/ 2 w 160"/>
                <a:gd name="T97" fmla="*/ 61 h 160"/>
                <a:gd name="T98" fmla="*/ 66 w 160"/>
                <a:gd name="T99" fmla="*/ 25 h 160"/>
                <a:gd name="T100" fmla="*/ 10 w 160"/>
                <a:gd name="T101" fmla="*/ 88 h 160"/>
                <a:gd name="T102" fmla="*/ 39 w 160"/>
                <a:gd name="T103" fmla="*/ 113 h 160"/>
                <a:gd name="T104" fmla="*/ 57 w 160"/>
                <a:gd name="T105" fmla="*/ 39 h 160"/>
                <a:gd name="T106" fmla="*/ 28 w 160"/>
                <a:gd name="T107" fmla="*/ 91 h 160"/>
                <a:gd name="T108" fmla="*/ 45 w 160"/>
                <a:gd name="T109" fmla="*/ 65 h 160"/>
                <a:gd name="T110" fmla="*/ 56 w 160"/>
                <a:gd name="T111" fmla="*/ 91 h 160"/>
                <a:gd name="T112" fmla="*/ 61 w 160"/>
                <a:gd name="T113" fmla="*/ 85 h 160"/>
                <a:gd name="T114" fmla="*/ 44 w 160"/>
                <a:gd name="T115" fmla="*/ 55 h 160"/>
                <a:gd name="T116" fmla="*/ 41 w 160"/>
                <a:gd name="T117" fmla="*/ 92 h 160"/>
                <a:gd name="T118" fmla="*/ 53 w 160"/>
                <a:gd name="T119" fmla="*/ 44 h 160"/>
                <a:gd name="T120" fmla="*/ 66 w 160"/>
                <a:gd name="T121" fmla="*/ 115 h 160"/>
                <a:gd name="T122" fmla="*/ 66 w 160"/>
                <a:gd name="T123" fmla="*/ 11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0" h="160">
                  <a:moveTo>
                    <a:pt x="99" y="153"/>
                  </a:moveTo>
                  <a:cubicBezTo>
                    <a:pt x="101" y="153"/>
                    <a:pt x="103" y="152"/>
                    <a:pt x="106" y="151"/>
                  </a:cubicBezTo>
                  <a:cubicBezTo>
                    <a:pt x="114" y="147"/>
                    <a:pt x="119" y="141"/>
                    <a:pt x="123" y="134"/>
                  </a:cubicBezTo>
                  <a:cubicBezTo>
                    <a:pt x="127" y="126"/>
                    <a:pt x="129" y="118"/>
                    <a:pt x="131" y="109"/>
                  </a:cubicBezTo>
                  <a:cubicBezTo>
                    <a:pt x="136" y="91"/>
                    <a:pt x="141" y="73"/>
                    <a:pt x="145" y="55"/>
                  </a:cubicBezTo>
                  <a:cubicBezTo>
                    <a:pt x="148" y="38"/>
                    <a:pt x="152" y="22"/>
                    <a:pt x="155" y="5"/>
                  </a:cubicBezTo>
                  <a:cubicBezTo>
                    <a:pt x="138" y="8"/>
                    <a:pt x="122" y="12"/>
                    <a:pt x="105" y="15"/>
                  </a:cubicBezTo>
                  <a:cubicBezTo>
                    <a:pt x="103" y="16"/>
                    <a:pt x="101" y="16"/>
                    <a:pt x="99" y="17"/>
                  </a:cubicBezTo>
                  <a:cubicBezTo>
                    <a:pt x="99" y="12"/>
                    <a:pt x="99" y="12"/>
                    <a:pt x="99" y="12"/>
                  </a:cubicBezTo>
                  <a:cubicBezTo>
                    <a:pt x="101" y="12"/>
                    <a:pt x="102" y="11"/>
                    <a:pt x="104" y="11"/>
                  </a:cubicBezTo>
                  <a:cubicBezTo>
                    <a:pt x="122" y="7"/>
                    <a:pt x="140" y="3"/>
                    <a:pt x="157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60" y="0"/>
                    <a:pt x="160" y="1"/>
                    <a:pt x="160" y="3"/>
                  </a:cubicBezTo>
                  <a:cubicBezTo>
                    <a:pt x="157" y="20"/>
                    <a:pt x="153" y="38"/>
                    <a:pt x="149" y="56"/>
                  </a:cubicBezTo>
                  <a:cubicBezTo>
                    <a:pt x="145" y="74"/>
                    <a:pt x="141" y="92"/>
                    <a:pt x="136" y="110"/>
                  </a:cubicBezTo>
                  <a:cubicBezTo>
                    <a:pt x="134" y="119"/>
                    <a:pt x="131" y="128"/>
                    <a:pt x="127" y="136"/>
                  </a:cubicBezTo>
                  <a:cubicBezTo>
                    <a:pt x="123" y="144"/>
                    <a:pt x="117" y="151"/>
                    <a:pt x="108" y="155"/>
                  </a:cubicBezTo>
                  <a:cubicBezTo>
                    <a:pt x="105" y="156"/>
                    <a:pt x="102" y="157"/>
                    <a:pt x="99" y="158"/>
                  </a:cubicBezTo>
                  <a:cubicBezTo>
                    <a:pt x="99" y="158"/>
                    <a:pt x="99" y="158"/>
                    <a:pt x="99" y="158"/>
                  </a:cubicBezTo>
                  <a:cubicBezTo>
                    <a:pt x="99" y="153"/>
                    <a:pt x="99" y="153"/>
                    <a:pt x="99" y="153"/>
                  </a:cubicBezTo>
                  <a:close/>
                  <a:moveTo>
                    <a:pt x="99" y="140"/>
                  </a:moveTo>
                  <a:cubicBezTo>
                    <a:pt x="101" y="139"/>
                    <a:pt x="104" y="138"/>
                    <a:pt x="106" y="136"/>
                  </a:cubicBezTo>
                  <a:cubicBezTo>
                    <a:pt x="115" y="129"/>
                    <a:pt x="118" y="118"/>
                    <a:pt x="120" y="108"/>
                  </a:cubicBezTo>
                  <a:cubicBezTo>
                    <a:pt x="121" y="106"/>
                    <a:pt x="121" y="105"/>
                    <a:pt x="121" y="103"/>
                  </a:cubicBezTo>
                  <a:cubicBezTo>
                    <a:pt x="123" y="96"/>
                    <a:pt x="123" y="96"/>
                    <a:pt x="123" y="96"/>
                  </a:cubicBezTo>
                  <a:cubicBezTo>
                    <a:pt x="130" y="72"/>
                    <a:pt x="136" y="47"/>
                    <a:pt x="140" y="23"/>
                  </a:cubicBezTo>
                  <a:cubicBezTo>
                    <a:pt x="140" y="22"/>
                    <a:pt x="140" y="22"/>
                    <a:pt x="140" y="22"/>
                  </a:cubicBezTo>
                  <a:cubicBezTo>
                    <a:pt x="140" y="21"/>
                    <a:pt x="139" y="20"/>
                    <a:pt x="137" y="20"/>
                  </a:cubicBezTo>
                  <a:cubicBezTo>
                    <a:pt x="124" y="22"/>
                    <a:pt x="112" y="25"/>
                    <a:pt x="99" y="28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11" y="30"/>
                    <a:pt x="123" y="27"/>
                    <a:pt x="135" y="25"/>
                  </a:cubicBezTo>
                  <a:cubicBezTo>
                    <a:pt x="131" y="49"/>
                    <a:pt x="125" y="72"/>
                    <a:pt x="119" y="95"/>
                  </a:cubicBezTo>
                  <a:cubicBezTo>
                    <a:pt x="117" y="102"/>
                    <a:pt x="117" y="102"/>
                    <a:pt x="117" y="102"/>
                  </a:cubicBezTo>
                  <a:cubicBezTo>
                    <a:pt x="116" y="104"/>
                    <a:pt x="116" y="105"/>
                    <a:pt x="116" y="107"/>
                  </a:cubicBezTo>
                  <a:cubicBezTo>
                    <a:pt x="113" y="116"/>
                    <a:pt x="111" y="126"/>
                    <a:pt x="103" y="132"/>
                  </a:cubicBezTo>
                  <a:cubicBezTo>
                    <a:pt x="102" y="133"/>
                    <a:pt x="100" y="134"/>
                    <a:pt x="99" y="135"/>
                  </a:cubicBezTo>
                  <a:cubicBezTo>
                    <a:pt x="99" y="140"/>
                    <a:pt x="99" y="140"/>
                    <a:pt x="99" y="140"/>
                  </a:cubicBezTo>
                  <a:close/>
                  <a:moveTo>
                    <a:pt x="99" y="120"/>
                  </a:moveTo>
                  <a:cubicBezTo>
                    <a:pt x="102" y="120"/>
                    <a:pt x="104" y="120"/>
                    <a:pt x="105" y="116"/>
                  </a:cubicBezTo>
                  <a:cubicBezTo>
                    <a:pt x="109" y="102"/>
                    <a:pt x="109" y="102"/>
                    <a:pt x="109" y="102"/>
                  </a:cubicBezTo>
                  <a:cubicBezTo>
                    <a:pt x="110" y="101"/>
                    <a:pt x="109" y="100"/>
                    <a:pt x="108" y="99"/>
                  </a:cubicBezTo>
                  <a:cubicBezTo>
                    <a:pt x="108" y="99"/>
                    <a:pt x="107" y="99"/>
                    <a:pt x="107" y="99"/>
                  </a:cubicBezTo>
                  <a:cubicBezTo>
                    <a:pt x="99" y="99"/>
                    <a:pt x="99" y="99"/>
                    <a:pt x="99" y="99"/>
                  </a:cubicBezTo>
                  <a:cubicBezTo>
                    <a:pt x="99" y="104"/>
                    <a:pt x="99" y="104"/>
                    <a:pt x="99" y="104"/>
                  </a:cubicBezTo>
                  <a:cubicBezTo>
                    <a:pt x="104" y="104"/>
                    <a:pt x="104" y="104"/>
                    <a:pt x="104" y="104"/>
                  </a:cubicBezTo>
                  <a:cubicBezTo>
                    <a:pt x="101" y="115"/>
                    <a:pt x="101" y="115"/>
                    <a:pt x="101" y="115"/>
                  </a:cubicBezTo>
                  <a:cubicBezTo>
                    <a:pt x="101" y="115"/>
                    <a:pt x="100" y="115"/>
                    <a:pt x="99" y="115"/>
                  </a:cubicBezTo>
                  <a:cubicBezTo>
                    <a:pt x="99" y="120"/>
                    <a:pt x="99" y="120"/>
                    <a:pt x="99" y="120"/>
                  </a:cubicBezTo>
                  <a:close/>
                  <a:moveTo>
                    <a:pt x="99" y="92"/>
                  </a:moveTo>
                  <a:cubicBezTo>
                    <a:pt x="104" y="92"/>
                    <a:pt x="111" y="92"/>
                    <a:pt x="112" y="89"/>
                  </a:cubicBezTo>
                  <a:cubicBezTo>
                    <a:pt x="116" y="73"/>
                    <a:pt x="116" y="73"/>
                    <a:pt x="116" y="73"/>
                  </a:cubicBezTo>
                  <a:cubicBezTo>
                    <a:pt x="117" y="72"/>
                    <a:pt x="116" y="71"/>
                    <a:pt x="115" y="70"/>
                  </a:cubicBezTo>
                  <a:cubicBezTo>
                    <a:pt x="114" y="70"/>
                    <a:pt x="114" y="70"/>
                    <a:pt x="114" y="70"/>
                  </a:cubicBezTo>
                  <a:cubicBezTo>
                    <a:pt x="104" y="70"/>
                    <a:pt x="104" y="70"/>
                    <a:pt x="104" y="70"/>
                  </a:cubicBezTo>
                  <a:cubicBezTo>
                    <a:pt x="118" y="56"/>
                    <a:pt x="118" y="56"/>
                    <a:pt x="118" y="56"/>
                  </a:cubicBezTo>
                  <a:cubicBezTo>
                    <a:pt x="118" y="56"/>
                    <a:pt x="118" y="56"/>
                    <a:pt x="118" y="56"/>
                  </a:cubicBezTo>
                  <a:cubicBezTo>
                    <a:pt x="122" y="52"/>
                    <a:pt x="123" y="47"/>
                    <a:pt x="123" y="42"/>
                  </a:cubicBezTo>
                  <a:cubicBezTo>
                    <a:pt x="124" y="41"/>
                    <a:pt x="124" y="40"/>
                    <a:pt x="124" y="39"/>
                  </a:cubicBezTo>
                  <a:cubicBezTo>
                    <a:pt x="124" y="38"/>
                    <a:pt x="123" y="36"/>
                    <a:pt x="122" y="36"/>
                  </a:cubicBezTo>
                  <a:cubicBezTo>
                    <a:pt x="122" y="36"/>
                    <a:pt x="121" y="36"/>
                    <a:pt x="121" y="36"/>
                  </a:cubicBezTo>
                  <a:cubicBezTo>
                    <a:pt x="120" y="36"/>
                    <a:pt x="119" y="36"/>
                    <a:pt x="118" y="37"/>
                  </a:cubicBezTo>
                  <a:cubicBezTo>
                    <a:pt x="113" y="37"/>
                    <a:pt x="108" y="38"/>
                    <a:pt x="104" y="42"/>
                  </a:cubicBezTo>
                  <a:cubicBezTo>
                    <a:pt x="104" y="42"/>
                    <a:pt x="104" y="42"/>
                    <a:pt x="104" y="42"/>
                  </a:cubicBezTo>
                  <a:cubicBezTo>
                    <a:pt x="104" y="42"/>
                    <a:pt x="104" y="42"/>
                    <a:pt x="104" y="42"/>
                  </a:cubicBezTo>
                  <a:cubicBezTo>
                    <a:pt x="99" y="47"/>
                    <a:pt x="99" y="47"/>
                    <a:pt x="99" y="47"/>
                  </a:cubicBezTo>
                  <a:cubicBezTo>
                    <a:pt x="99" y="54"/>
                    <a:pt x="99" y="54"/>
                    <a:pt x="99" y="54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0" y="43"/>
                    <a:pt x="114" y="42"/>
                    <a:pt x="119" y="41"/>
                  </a:cubicBezTo>
                  <a:cubicBezTo>
                    <a:pt x="118" y="46"/>
                    <a:pt x="117" y="50"/>
                    <a:pt x="114" y="53"/>
                  </a:cubicBezTo>
                  <a:cubicBezTo>
                    <a:pt x="114" y="53"/>
                    <a:pt x="114" y="53"/>
                    <a:pt x="114" y="53"/>
                  </a:cubicBezTo>
                  <a:cubicBezTo>
                    <a:pt x="99" y="68"/>
                    <a:pt x="99" y="68"/>
                    <a:pt x="99" y="68"/>
                  </a:cubicBezTo>
                  <a:cubicBezTo>
                    <a:pt x="99" y="75"/>
                    <a:pt x="99" y="75"/>
                    <a:pt x="99" y="75"/>
                  </a:cubicBezTo>
                  <a:cubicBezTo>
                    <a:pt x="111" y="75"/>
                    <a:pt x="111" y="75"/>
                    <a:pt x="111" y="75"/>
                  </a:cubicBezTo>
                  <a:cubicBezTo>
                    <a:pt x="107" y="88"/>
                    <a:pt x="107" y="88"/>
                    <a:pt x="107" y="88"/>
                  </a:cubicBezTo>
                  <a:cubicBezTo>
                    <a:pt x="107" y="88"/>
                    <a:pt x="102" y="87"/>
                    <a:pt x="99" y="87"/>
                  </a:cubicBezTo>
                  <a:cubicBezTo>
                    <a:pt x="99" y="87"/>
                    <a:pt x="99" y="87"/>
                    <a:pt x="99" y="87"/>
                  </a:cubicBezTo>
                  <a:cubicBezTo>
                    <a:pt x="99" y="88"/>
                    <a:pt x="100" y="89"/>
                    <a:pt x="100" y="89"/>
                  </a:cubicBezTo>
                  <a:cubicBezTo>
                    <a:pt x="99" y="88"/>
                    <a:pt x="99" y="88"/>
                    <a:pt x="99" y="88"/>
                  </a:cubicBezTo>
                  <a:lnTo>
                    <a:pt x="99" y="92"/>
                  </a:lnTo>
                  <a:close/>
                  <a:moveTo>
                    <a:pt x="80" y="153"/>
                  </a:moveTo>
                  <a:cubicBezTo>
                    <a:pt x="86" y="155"/>
                    <a:pt x="92" y="155"/>
                    <a:pt x="98" y="153"/>
                  </a:cubicBezTo>
                  <a:cubicBezTo>
                    <a:pt x="98" y="153"/>
                    <a:pt x="98" y="153"/>
                    <a:pt x="99" y="153"/>
                  </a:cubicBezTo>
                  <a:cubicBezTo>
                    <a:pt x="99" y="158"/>
                    <a:pt x="99" y="158"/>
                    <a:pt x="99" y="158"/>
                  </a:cubicBezTo>
                  <a:cubicBezTo>
                    <a:pt x="92" y="160"/>
                    <a:pt x="86" y="159"/>
                    <a:pt x="80" y="158"/>
                  </a:cubicBezTo>
                  <a:cubicBezTo>
                    <a:pt x="80" y="153"/>
                    <a:pt x="80" y="153"/>
                    <a:pt x="80" y="153"/>
                  </a:cubicBezTo>
                  <a:close/>
                  <a:moveTo>
                    <a:pt x="99" y="17"/>
                  </a:moveTo>
                  <a:cubicBezTo>
                    <a:pt x="93" y="18"/>
                    <a:pt x="86" y="20"/>
                    <a:pt x="80" y="21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86" y="15"/>
                    <a:pt x="93" y="13"/>
                    <a:pt x="99" y="12"/>
                  </a:cubicBezTo>
                  <a:cubicBezTo>
                    <a:pt x="99" y="17"/>
                    <a:pt x="99" y="17"/>
                    <a:pt x="99" y="17"/>
                  </a:cubicBezTo>
                  <a:close/>
                  <a:moveTo>
                    <a:pt x="99" y="28"/>
                  </a:moveTo>
                  <a:cubicBezTo>
                    <a:pt x="99" y="33"/>
                    <a:pt x="99" y="33"/>
                    <a:pt x="99" y="33"/>
                  </a:cubicBezTo>
                  <a:cubicBezTo>
                    <a:pt x="93" y="34"/>
                    <a:pt x="86" y="36"/>
                    <a:pt x="80" y="37"/>
                  </a:cubicBezTo>
                  <a:cubicBezTo>
                    <a:pt x="80" y="32"/>
                    <a:pt x="80" y="32"/>
                    <a:pt x="80" y="32"/>
                  </a:cubicBezTo>
                  <a:cubicBezTo>
                    <a:pt x="86" y="31"/>
                    <a:pt x="93" y="29"/>
                    <a:pt x="99" y="28"/>
                  </a:cubicBezTo>
                  <a:close/>
                  <a:moveTo>
                    <a:pt x="99" y="47"/>
                  </a:moveTo>
                  <a:cubicBezTo>
                    <a:pt x="99" y="54"/>
                    <a:pt x="99" y="54"/>
                    <a:pt x="99" y="5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8" y="65"/>
                    <a:pt x="86" y="65"/>
                    <a:pt x="85" y="64"/>
                  </a:cubicBezTo>
                  <a:cubicBezTo>
                    <a:pt x="85" y="63"/>
                    <a:pt x="85" y="63"/>
                    <a:pt x="85" y="62"/>
                  </a:cubicBezTo>
                  <a:cubicBezTo>
                    <a:pt x="85" y="49"/>
                    <a:pt x="85" y="49"/>
                    <a:pt x="85" y="49"/>
                  </a:cubicBezTo>
                  <a:cubicBezTo>
                    <a:pt x="80" y="51"/>
                    <a:pt x="80" y="51"/>
                    <a:pt x="80" y="51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89" y="44"/>
                    <a:pt x="90" y="45"/>
                    <a:pt x="90" y="46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99" y="47"/>
                    <a:pt x="99" y="47"/>
                    <a:pt x="99" y="47"/>
                  </a:cubicBezTo>
                  <a:close/>
                  <a:moveTo>
                    <a:pt x="99" y="68"/>
                  </a:moveTo>
                  <a:cubicBezTo>
                    <a:pt x="99" y="75"/>
                    <a:pt x="99" y="75"/>
                    <a:pt x="99" y="75"/>
                  </a:cubicBezTo>
                  <a:cubicBezTo>
                    <a:pt x="98" y="75"/>
                    <a:pt x="98" y="75"/>
                    <a:pt x="98" y="75"/>
                  </a:cubicBezTo>
                  <a:cubicBezTo>
                    <a:pt x="96" y="75"/>
                    <a:pt x="95" y="74"/>
                    <a:pt x="95" y="73"/>
                  </a:cubicBezTo>
                  <a:cubicBezTo>
                    <a:pt x="95" y="72"/>
                    <a:pt x="96" y="72"/>
                    <a:pt x="96" y="71"/>
                  </a:cubicBezTo>
                  <a:cubicBezTo>
                    <a:pt x="96" y="71"/>
                    <a:pt x="96" y="71"/>
                    <a:pt x="96" y="71"/>
                  </a:cubicBezTo>
                  <a:cubicBezTo>
                    <a:pt x="99" y="68"/>
                    <a:pt x="99" y="68"/>
                    <a:pt x="99" y="68"/>
                  </a:cubicBezTo>
                  <a:close/>
                  <a:moveTo>
                    <a:pt x="99" y="87"/>
                  </a:moveTo>
                  <a:cubicBezTo>
                    <a:pt x="99" y="87"/>
                    <a:pt x="99" y="87"/>
                    <a:pt x="99" y="87"/>
                  </a:cubicBezTo>
                  <a:cubicBezTo>
                    <a:pt x="98" y="87"/>
                    <a:pt x="98" y="87"/>
                    <a:pt x="98" y="87"/>
                  </a:cubicBezTo>
                  <a:cubicBezTo>
                    <a:pt x="99" y="88"/>
                    <a:pt x="99" y="88"/>
                    <a:pt x="99" y="88"/>
                  </a:cubicBezTo>
                  <a:cubicBezTo>
                    <a:pt x="99" y="92"/>
                    <a:pt x="99" y="92"/>
                    <a:pt x="99" y="92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96" y="92"/>
                    <a:pt x="95" y="92"/>
                    <a:pt x="95" y="92"/>
                  </a:cubicBezTo>
                  <a:cubicBezTo>
                    <a:pt x="94" y="92"/>
                    <a:pt x="93" y="91"/>
                    <a:pt x="92" y="91"/>
                  </a:cubicBezTo>
                  <a:cubicBezTo>
                    <a:pt x="89" y="91"/>
                    <a:pt x="83" y="91"/>
                    <a:pt x="83" y="91"/>
                  </a:cubicBezTo>
                  <a:cubicBezTo>
                    <a:pt x="80" y="94"/>
                    <a:pt x="80" y="94"/>
                    <a:pt x="80" y="94"/>
                  </a:cubicBezTo>
                  <a:cubicBezTo>
                    <a:pt x="80" y="87"/>
                    <a:pt x="80" y="87"/>
                    <a:pt x="80" y="87"/>
                  </a:cubicBezTo>
                  <a:cubicBezTo>
                    <a:pt x="83" y="86"/>
                    <a:pt x="89" y="86"/>
                    <a:pt x="92" y="87"/>
                  </a:cubicBezTo>
                  <a:cubicBezTo>
                    <a:pt x="94" y="87"/>
                    <a:pt x="95" y="87"/>
                    <a:pt x="95" y="87"/>
                  </a:cubicBezTo>
                  <a:cubicBezTo>
                    <a:pt x="96" y="87"/>
                    <a:pt x="97" y="87"/>
                    <a:pt x="98" y="87"/>
                  </a:cubicBezTo>
                  <a:cubicBezTo>
                    <a:pt x="98" y="87"/>
                    <a:pt x="98" y="87"/>
                    <a:pt x="98" y="87"/>
                  </a:cubicBezTo>
                  <a:cubicBezTo>
                    <a:pt x="99" y="87"/>
                    <a:pt x="99" y="87"/>
                    <a:pt x="99" y="87"/>
                  </a:cubicBezTo>
                  <a:close/>
                  <a:moveTo>
                    <a:pt x="99" y="99"/>
                  </a:moveTo>
                  <a:cubicBezTo>
                    <a:pt x="99" y="104"/>
                    <a:pt x="99" y="104"/>
                    <a:pt x="99" y="104"/>
                  </a:cubicBezTo>
                  <a:cubicBezTo>
                    <a:pt x="80" y="104"/>
                    <a:pt x="80" y="104"/>
                    <a:pt x="80" y="104"/>
                  </a:cubicBezTo>
                  <a:cubicBezTo>
                    <a:pt x="80" y="99"/>
                    <a:pt x="80" y="99"/>
                    <a:pt x="80" y="99"/>
                  </a:cubicBezTo>
                  <a:cubicBezTo>
                    <a:pt x="99" y="99"/>
                    <a:pt x="99" y="99"/>
                    <a:pt x="99" y="99"/>
                  </a:cubicBezTo>
                  <a:close/>
                  <a:moveTo>
                    <a:pt x="99" y="115"/>
                  </a:moveTo>
                  <a:cubicBezTo>
                    <a:pt x="99" y="120"/>
                    <a:pt x="99" y="120"/>
                    <a:pt x="99" y="120"/>
                  </a:cubicBezTo>
                  <a:cubicBezTo>
                    <a:pt x="98" y="120"/>
                    <a:pt x="98" y="120"/>
                    <a:pt x="97" y="120"/>
                  </a:cubicBezTo>
                  <a:cubicBezTo>
                    <a:pt x="97" y="120"/>
                    <a:pt x="96" y="120"/>
                    <a:pt x="95" y="120"/>
                  </a:cubicBezTo>
                  <a:cubicBezTo>
                    <a:pt x="95" y="120"/>
                    <a:pt x="95" y="120"/>
                    <a:pt x="95" y="120"/>
                  </a:cubicBezTo>
                  <a:cubicBezTo>
                    <a:pt x="80" y="119"/>
                    <a:pt x="80" y="119"/>
                    <a:pt x="80" y="119"/>
                  </a:cubicBezTo>
                  <a:cubicBezTo>
                    <a:pt x="80" y="115"/>
                    <a:pt x="80" y="115"/>
                    <a:pt x="80" y="115"/>
                  </a:cubicBezTo>
                  <a:cubicBezTo>
                    <a:pt x="95" y="115"/>
                    <a:pt x="95" y="115"/>
                    <a:pt x="95" y="115"/>
                  </a:cubicBezTo>
                  <a:cubicBezTo>
                    <a:pt x="95" y="115"/>
                    <a:pt x="95" y="115"/>
                    <a:pt x="95" y="115"/>
                  </a:cubicBezTo>
                  <a:cubicBezTo>
                    <a:pt x="96" y="115"/>
                    <a:pt x="97" y="115"/>
                    <a:pt x="98" y="115"/>
                  </a:cubicBezTo>
                  <a:cubicBezTo>
                    <a:pt x="98" y="115"/>
                    <a:pt x="98" y="115"/>
                    <a:pt x="99" y="115"/>
                  </a:cubicBezTo>
                  <a:close/>
                  <a:moveTo>
                    <a:pt x="99" y="135"/>
                  </a:moveTo>
                  <a:cubicBezTo>
                    <a:pt x="99" y="140"/>
                    <a:pt x="99" y="140"/>
                    <a:pt x="99" y="140"/>
                  </a:cubicBezTo>
                  <a:cubicBezTo>
                    <a:pt x="96" y="141"/>
                    <a:pt x="94" y="142"/>
                    <a:pt x="92" y="142"/>
                  </a:cubicBezTo>
                  <a:cubicBezTo>
                    <a:pt x="88" y="142"/>
                    <a:pt x="84" y="142"/>
                    <a:pt x="80" y="140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81" y="136"/>
                    <a:pt x="81" y="136"/>
                    <a:pt x="81" y="136"/>
                  </a:cubicBezTo>
                  <a:cubicBezTo>
                    <a:pt x="84" y="137"/>
                    <a:pt x="88" y="138"/>
                    <a:pt x="91" y="137"/>
                  </a:cubicBezTo>
                  <a:cubicBezTo>
                    <a:pt x="94" y="137"/>
                    <a:pt x="96" y="136"/>
                    <a:pt x="99" y="135"/>
                  </a:cubicBezTo>
                  <a:close/>
                  <a:moveTo>
                    <a:pt x="66" y="146"/>
                  </a:moveTo>
                  <a:cubicBezTo>
                    <a:pt x="68" y="148"/>
                    <a:pt x="70" y="149"/>
                    <a:pt x="72" y="150"/>
                  </a:cubicBezTo>
                  <a:cubicBezTo>
                    <a:pt x="75" y="151"/>
                    <a:pt x="77" y="152"/>
                    <a:pt x="80" y="153"/>
                  </a:cubicBezTo>
                  <a:cubicBezTo>
                    <a:pt x="80" y="158"/>
                    <a:pt x="80" y="158"/>
                    <a:pt x="80" y="158"/>
                  </a:cubicBezTo>
                  <a:cubicBezTo>
                    <a:pt x="77" y="157"/>
                    <a:pt x="73" y="156"/>
                    <a:pt x="70" y="154"/>
                  </a:cubicBezTo>
                  <a:cubicBezTo>
                    <a:pt x="69" y="153"/>
                    <a:pt x="67" y="153"/>
                    <a:pt x="66" y="152"/>
                  </a:cubicBezTo>
                  <a:cubicBezTo>
                    <a:pt x="66" y="146"/>
                    <a:pt x="66" y="146"/>
                    <a:pt x="66" y="146"/>
                  </a:cubicBezTo>
                  <a:close/>
                  <a:moveTo>
                    <a:pt x="80" y="21"/>
                  </a:moveTo>
                  <a:cubicBezTo>
                    <a:pt x="76" y="22"/>
                    <a:pt x="71" y="23"/>
                    <a:pt x="66" y="25"/>
                  </a:cubicBezTo>
                  <a:cubicBezTo>
                    <a:pt x="66" y="20"/>
                    <a:pt x="66" y="20"/>
                    <a:pt x="66" y="20"/>
                  </a:cubicBezTo>
                  <a:cubicBezTo>
                    <a:pt x="71" y="18"/>
                    <a:pt x="76" y="17"/>
                    <a:pt x="80" y="16"/>
                  </a:cubicBezTo>
                  <a:cubicBezTo>
                    <a:pt x="80" y="21"/>
                    <a:pt x="80" y="21"/>
                    <a:pt x="80" y="21"/>
                  </a:cubicBezTo>
                  <a:close/>
                  <a:moveTo>
                    <a:pt x="80" y="32"/>
                  </a:moveTo>
                  <a:cubicBezTo>
                    <a:pt x="80" y="37"/>
                    <a:pt x="80" y="37"/>
                    <a:pt x="80" y="37"/>
                  </a:cubicBezTo>
                  <a:cubicBezTo>
                    <a:pt x="76" y="39"/>
                    <a:pt x="71" y="40"/>
                    <a:pt x="66" y="41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71" y="35"/>
                    <a:pt x="76" y="34"/>
                    <a:pt x="80" y="32"/>
                  </a:cubicBezTo>
                  <a:close/>
                  <a:moveTo>
                    <a:pt x="80" y="46"/>
                  </a:moveTo>
                  <a:cubicBezTo>
                    <a:pt x="80" y="51"/>
                    <a:pt x="80" y="51"/>
                    <a:pt x="80" y="51"/>
                  </a:cubicBezTo>
                  <a:cubicBezTo>
                    <a:pt x="72" y="53"/>
                    <a:pt x="72" y="53"/>
                    <a:pt x="72" y="53"/>
                  </a:cubicBezTo>
                  <a:cubicBezTo>
                    <a:pt x="72" y="53"/>
                    <a:pt x="73" y="59"/>
                    <a:pt x="73" y="62"/>
                  </a:cubicBezTo>
                  <a:cubicBezTo>
                    <a:pt x="73" y="63"/>
                    <a:pt x="73" y="64"/>
                    <a:pt x="73" y="65"/>
                  </a:cubicBezTo>
                  <a:cubicBezTo>
                    <a:pt x="73" y="65"/>
                    <a:pt x="73" y="65"/>
                    <a:pt x="73" y="65"/>
                  </a:cubicBezTo>
                  <a:cubicBezTo>
                    <a:pt x="73" y="65"/>
                    <a:pt x="73" y="66"/>
                    <a:pt x="73" y="68"/>
                  </a:cubicBezTo>
                  <a:cubicBezTo>
                    <a:pt x="74" y="72"/>
                    <a:pt x="74" y="79"/>
                    <a:pt x="72" y="81"/>
                  </a:cubicBezTo>
                  <a:cubicBezTo>
                    <a:pt x="66" y="87"/>
                    <a:pt x="66" y="87"/>
                    <a:pt x="66" y="87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1"/>
                    <a:pt x="69" y="68"/>
                  </a:cubicBezTo>
                  <a:cubicBezTo>
                    <a:pt x="69" y="67"/>
                    <a:pt x="68" y="66"/>
                    <a:pt x="68" y="65"/>
                  </a:cubicBezTo>
                  <a:cubicBezTo>
                    <a:pt x="68" y="65"/>
                    <a:pt x="68" y="65"/>
                    <a:pt x="68" y="65"/>
                  </a:cubicBezTo>
                  <a:cubicBezTo>
                    <a:pt x="68" y="65"/>
                    <a:pt x="68" y="64"/>
                    <a:pt x="68" y="63"/>
                  </a:cubicBezTo>
                  <a:cubicBezTo>
                    <a:pt x="68" y="58"/>
                    <a:pt x="68" y="49"/>
                    <a:pt x="71" y="48"/>
                  </a:cubicBezTo>
                  <a:cubicBezTo>
                    <a:pt x="80" y="46"/>
                    <a:pt x="80" y="46"/>
                    <a:pt x="80" y="46"/>
                  </a:cubicBezTo>
                  <a:close/>
                  <a:moveTo>
                    <a:pt x="80" y="87"/>
                  </a:moveTo>
                  <a:cubicBezTo>
                    <a:pt x="80" y="94"/>
                    <a:pt x="80" y="94"/>
                    <a:pt x="80" y="94"/>
                  </a:cubicBezTo>
                  <a:cubicBezTo>
                    <a:pt x="75" y="99"/>
                    <a:pt x="75" y="99"/>
                    <a:pt x="75" y="99"/>
                  </a:cubicBezTo>
                  <a:cubicBezTo>
                    <a:pt x="80" y="99"/>
                    <a:pt x="80" y="99"/>
                    <a:pt x="80" y="99"/>
                  </a:cubicBezTo>
                  <a:cubicBezTo>
                    <a:pt x="80" y="104"/>
                    <a:pt x="80" y="104"/>
                    <a:pt x="80" y="104"/>
                  </a:cubicBezTo>
                  <a:cubicBezTo>
                    <a:pt x="69" y="104"/>
                    <a:pt x="69" y="104"/>
                    <a:pt x="69" y="104"/>
                  </a:cubicBezTo>
                  <a:cubicBezTo>
                    <a:pt x="67" y="104"/>
                    <a:pt x="66" y="103"/>
                    <a:pt x="66" y="102"/>
                  </a:cubicBezTo>
                  <a:cubicBezTo>
                    <a:pt x="66" y="101"/>
                    <a:pt x="67" y="100"/>
                    <a:pt x="67" y="100"/>
                  </a:cubicBezTo>
                  <a:cubicBezTo>
                    <a:pt x="67" y="100"/>
                    <a:pt x="67" y="100"/>
                    <a:pt x="67" y="100"/>
                  </a:cubicBezTo>
                  <a:cubicBezTo>
                    <a:pt x="79" y="88"/>
                    <a:pt x="79" y="88"/>
                    <a:pt x="79" y="88"/>
                  </a:cubicBezTo>
                  <a:cubicBezTo>
                    <a:pt x="79" y="88"/>
                    <a:pt x="79" y="88"/>
                    <a:pt x="79" y="88"/>
                  </a:cubicBezTo>
                  <a:cubicBezTo>
                    <a:pt x="79" y="88"/>
                    <a:pt x="79" y="88"/>
                    <a:pt x="79" y="88"/>
                  </a:cubicBezTo>
                  <a:cubicBezTo>
                    <a:pt x="80" y="88"/>
                    <a:pt x="80" y="88"/>
                    <a:pt x="80" y="88"/>
                  </a:cubicBezTo>
                  <a:cubicBezTo>
                    <a:pt x="80" y="88"/>
                    <a:pt x="80" y="88"/>
                    <a:pt x="80" y="88"/>
                  </a:cubicBezTo>
                  <a:cubicBezTo>
                    <a:pt x="80" y="88"/>
                    <a:pt x="80" y="88"/>
                    <a:pt x="80" y="88"/>
                  </a:cubicBezTo>
                  <a:cubicBezTo>
                    <a:pt x="80" y="87"/>
                    <a:pt x="80" y="87"/>
                    <a:pt x="80" y="87"/>
                  </a:cubicBezTo>
                  <a:close/>
                  <a:moveTo>
                    <a:pt x="80" y="115"/>
                  </a:moveTo>
                  <a:cubicBezTo>
                    <a:pt x="80" y="119"/>
                    <a:pt x="80" y="119"/>
                    <a:pt x="80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9" y="123"/>
                    <a:pt x="70" y="126"/>
                    <a:pt x="72" y="129"/>
                  </a:cubicBezTo>
                  <a:cubicBezTo>
                    <a:pt x="75" y="132"/>
                    <a:pt x="77" y="134"/>
                    <a:pt x="80" y="135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9" y="140"/>
                    <a:pt x="79" y="140"/>
                  </a:cubicBezTo>
                  <a:cubicBezTo>
                    <a:pt x="75" y="138"/>
                    <a:pt x="71" y="136"/>
                    <a:pt x="69" y="132"/>
                  </a:cubicBezTo>
                  <a:cubicBezTo>
                    <a:pt x="68" y="131"/>
                    <a:pt x="67" y="130"/>
                    <a:pt x="66" y="129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7" y="117"/>
                    <a:pt x="67" y="117"/>
                    <a:pt x="67" y="117"/>
                  </a:cubicBezTo>
                  <a:cubicBezTo>
                    <a:pt x="67" y="116"/>
                    <a:pt x="67" y="115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lnTo>
                    <a:pt x="80" y="115"/>
                  </a:lnTo>
                  <a:close/>
                  <a:moveTo>
                    <a:pt x="17" y="143"/>
                  </a:moveTo>
                  <a:cubicBezTo>
                    <a:pt x="20" y="147"/>
                    <a:pt x="20" y="147"/>
                    <a:pt x="20" y="147"/>
                  </a:cubicBezTo>
                  <a:cubicBezTo>
                    <a:pt x="47" y="121"/>
                    <a:pt x="47" y="121"/>
                    <a:pt x="47" y="121"/>
                  </a:cubicBezTo>
                  <a:cubicBezTo>
                    <a:pt x="48" y="120"/>
                    <a:pt x="49" y="120"/>
                    <a:pt x="50" y="121"/>
                  </a:cubicBezTo>
                  <a:cubicBezTo>
                    <a:pt x="50" y="121"/>
                    <a:pt x="51" y="121"/>
                    <a:pt x="51" y="122"/>
                  </a:cubicBezTo>
                  <a:cubicBezTo>
                    <a:pt x="51" y="125"/>
                    <a:pt x="52" y="128"/>
                    <a:pt x="54" y="130"/>
                  </a:cubicBezTo>
                  <a:cubicBezTo>
                    <a:pt x="57" y="137"/>
                    <a:pt x="61" y="142"/>
                    <a:pt x="66" y="146"/>
                  </a:cubicBezTo>
                  <a:cubicBezTo>
                    <a:pt x="66" y="152"/>
                    <a:pt x="66" y="152"/>
                    <a:pt x="66" y="152"/>
                  </a:cubicBezTo>
                  <a:cubicBezTo>
                    <a:pt x="59" y="147"/>
                    <a:pt x="53" y="141"/>
                    <a:pt x="49" y="133"/>
                  </a:cubicBezTo>
                  <a:cubicBezTo>
                    <a:pt x="48" y="131"/>
                    <a:pt x="48" y="129"/>
                    <a:pt x="47" y="127"/>
                  </a:cubicBezTo>
                  <a:cubicBezTo>
                    <a:pt x="22" y="152"/>
                    <a:pt x="22" y="152"/>
                    <a:pt x="22" y="152"/>
                  </a:cubicBezTo>
                  <a:cubicBezTo>
                    <a:pt x="22" y="152"/>
                    <a:pt x="22" y="152"/>
                    <a:pt x="22" y="152"/>
                  </a:cubicBezTo>
                  <a:cubicBezTo>
                    <a:pt x="21" y="153"/>
                    <a:pt x="20" y="153"/>
                    <a:pt x="19" y="152"/>
                  </a:cubicBezTo>
                  <a:cubicBezTo>
                    <a:pt x="14" y="146"/>
                    <a:pt x="14" y="146"/>
                    <a:pt x="14" y="146"/>
                  </a:cubicBezTo>
                  <a:cubicBezTo>
                    <a:pt x="14" y="146"/>
                    <a:pt x="14" y="146"/>
                    <a:pt x="14" y="146"/>
                  </a:cubicBezTo>
                  <a:cubicBezTo>
                    <a:pt x="8" y="141"/>
                    <a:pt x="8" y="141"/>
                    <a:pt x="8" y="141"/>
                  </a:cubicBezTo>
                  <a:cubicBezTo>
                    <a:pt x="8" y="141"/>
                    <a:pt x="8" y="141"/>
                    <a:pt x="8" y="141"/>
                  </a:cubicBezTo>
                  <a:cubicBezTo>
                    <a:pt x="7" y="140"/>
                    <a:pt x="7" y="139"/>
                    <a:pt x="8" y="138"/>
                  </a:cubicBezTo>
                  <a:cubicBezTo>
                    <a:pt x="33" y="113"/>
                    <a:pt x="33" y="113"/>
                    <a:pt x="33" y="113"/>
                  </a:cubicBezTo>
                  <a:cubicBezTo>
                    <a:pt x="31" y="112"/>
                    <a:pt x="29" y="112"/>
                    <a:pt x="27" y="111"/>
                  </a:cubicBezTo>
                  <a:cubicBezTo>
                    <a:pt x="18" y="106"/>
                    <a:pt x="11" y="99"/>
                    <a:pt x="6" y="90"/>
                  </a:cubicBezTo>
                  <a:cubicBezTo>
                    <a:pt x="1" y="82"/>
                    <a:pt x="0" y="71"/>
                    <a:pt x="2" y="61"/>
                  </a:cubicBezTo>
                  <a:cubicBezTo>
                    <a:pt x="3" y="58"/>
                    <a:pt x="4" y="55"/>
                    <a:pt x="5" y="52"/>
                  </a:cubicBezTo>
                  <a:cubicBezTo>
                    <a:pt x="9" y="43"/>
                    <a:pt x="16" y="37"/>
                    <a:pt x="24" y="33"/>
                  </a:cubicBezTo>
                  <a:cubicBezTo>
                    <a:pt x="32" y="29"/>
                    <a:pt x="41" y="26"/>
                    <a:pt x="50" y="24"/>
                  </a:cubicBezTo>
                  <a:cubicBezTo>
                    <a:pt x="55" y="22"/>
                    <a:pt x="61" y="21"/>
                    <a:pt x="66" y="20"/>
                  </a:cubicBezTo>
                  <a:cubicBezTo>
                    <a:pt x="66" y="25"/>
                    <a:pt x="66" y="25"/>
                    <a:pt x="66" y="25"/>
                  </a:cubicBezTo>
                  <a:cubicBezTo>
                    <a:pt x="61" y="26"/>
                    <a:pt x="56" y="27"/>
                    <a:pt x="51" y="29"/>
                  </a:cubicBezTo>
                  <a:cubicBezTo>
                    <a:pt x="42" y="31"/>
                    <a:pt x="34" y="33"/>
                    <a:pt x="26" y="37"/>
                  </a:cubicBezTo>
                  <a:cubicBezTo>
                    <a:pt x="19" y="41"/>
                    <a:pt x="13" y="46"/>
                    <a:pt x="9" y="54"/>
                  </a:cubicBezTo>
                  <a:cubicBezTo>
                    <a:pt x="8" y="57"/>
                    <a:pt x="7" y="59"/>
                    <a:pt x="7" y="62"/>
                  </a:cubicBezTo>
                  <a:cubicBezTo>
                    <a:pt x="5" y="71"/>
                    <a:pt x="6" y="80"/>
                    <a:pt x="10" y="88"/>
                  </a:cubicBezTo>
                  <a:cubicBezTo>
                    <a:pt x="14" y="96"/>
                    <a:pt x="21" y="102"/>
                    <a:pt x="30" y="106"/>
                  </a:cubicBezTo>
                  <a:cubicBezTo>
                    <a:pt x="32" y="108"/>
                    <a:pt x="35" y="109"/>
                    <a:pt x="38" y="109"/>
                  </a:cubicBezTo>
                  <a:cubicBezTo>
                    <a:pt x="40" y="110"/>
                    <a:pt x="40" y="111"/>
                    <a:pt x="40" y="112"/>
                  </a:cubicBezTo>
                  <a:cubicBezTo>
                    <a:pt x="40" y="113"/>
                    <a:pt x="40" y="113"/>
                    <a:pt x="39" y="113"/>
                  </a:cubicBezTo>
                  <a:cubicBezTo>
                    <a:pt x="39" y="113"/>
                    <a:pt x="39" y="113"/>
                    <a:pt x="39" y="113"/>
                  </a:cubicBezTo>
                  <a:cubicBezTo>
                    <a:pt x="13" y="140"/>
                    <a:pt x="13" y="140"/>
                    <a:pt x="13" y="140"/>
                  </a:cubicBezTo>
                  <a:cubicBezTo>
                    <a:pt x="17" y="143"/>
                    <a:pt x="17" y="143"/>
                    <a:pt x="17" y="143"/>
                  </a:cubicBezTo>
                  <a:close/>
                  <a:moveTo>
                    <a:pt x="66" y="36"/>
                  </a:moveTo>
                  <a:cubicBezTo>
                    <a:pt x="63" y="37"/>
                    <a:pt x="63" y="37"/>
                    <a:pt x="63" y="37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5" y="39"/>
                    <a:pt x="54" y="39"/>
                    <a:pt x="52" y="40"/>
                  </a:cubicBezTo>
                  <a:cubicBezTo>
                    <a:pt x="42" y="42"/>
                    <a:pt x="31" y="45"/>
                    <a:pt x="24" y="54"/>
                  </a:cubicBezTo>
                  <a:cubicBezTo>
                    <a:pt x="20" y="58"/>
                    <a:pt x="18" y="63"/>
                    <a:pt x="18" y="68"/>
                  </a:cubicBezTo>
                  <a:cubicBezTo>
                    <a:pt x="18" y="73"/>
                    <a:pt x="18" y="77"/>
                    <a:pt x="20" y="81"/>
                  </a:cubicBezTo>
                  <a:cubicBezTo>
                    <a:pt x="22" y="85"/>
                    <a:pt x="24" y="89"/>
                    <a:pt x="28" y="91"/>
                  </a:cubicBezTo>
                  <a:cubicBezTo>
                    <a:pt x="32" y="95"/>
                    <a:pt x="37" y="97"/>
                    <a:pt x="43" y="97"/>
                  </a:cubicBezTo>
                  <a:cubicBezTo>
                    <a:pt x="43" y="97"/>
                    <a:pt x="43" y="97"/>
                    <a:pt x="43" y="97"/>
                  </a:cubicBezTo>
                  <a:cubicBezTo>
                    <a:pt x="43" y="97"/>
                    <a:pt x="43" y="97"/>
                    <a:pt x="43" y="97"/>
                  </a:cubicBezTo>
                  <a:cubicBezTo>
                    <a:pt x="44" y="97"/>
                    <a:pt x="45" y="96"/>
                    <a:pt x="45" y="95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5" y="64"/>
                    <a:pt x="45" y="63"/>
                    <a:pt x="45" y="62"/>
                  </a:cubicBezTo>
                  <a:cubicBezTo>
                    <a:pt x="45" y="61"/>
                    <a:pt x="45" y="59"/>
                    <a:pt x="45" y="59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56" y="91"/>
                    <a:pt x="56" y="91"/>
                    <a:pt x="56" y="91"/>
                  </a:cubicBezTo>
                  <a:cubicBezTo>
                    <a:pt x="56" y="92"/>
                    <a:pt x="56" y="92"/>
                    <a:pt x="57" y="93"/>
                  </a:cubicBezTo>
                  <a:cubicBezTo>
                    <a:pt x="58" y="94"/>
                    <a:pt x="59" y="94"/>
                    <a:pt x="60" y="93"/>
                  </a:cubicBezTo>
                  <a:cubicBezTo>
                    <a:pt x="66" y="87"/>
                    <a:pt x="66" y="87"/>
                    <a:pt x="66" y="87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1" y="85"/>
                    <a:pt x="61" y="85"/>
                    <a:pt x="61" y="85"/>
                  </a:cubicBezTo>
                  <a:cubicBezTo>
                    <a:pt x="61" y="53"/>
                    <a:pt x="61" y="53"/>
                    <a:pt x="61" y="53"/>
                  </a:cubicBezTo>
                  <a:cubicBezTo>
                    <a:pt x="61" y="52"/>
                    <a:pt x="60" y="50"/>
                    <a:pt x="58" y="50"/>
                  </a:cubicBezTo>
                  <a:cubicBezTo>
                    <a:pt x="58" y="50"/>
                    <a:pt x="58" y="51"/>
                    <a:pt x="58" y="51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0" y="56"/>
                    <a:pt x="40" y="59"/>
                    <a:pt x="40" y="63"/>
                  </a:cubicBezTo>
                  <a:cubicBezTo>
                    <a:pt x="40" y="63"/>
                    <a:pt x="41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1" y="92"/>
                    <a:pt x="41" y="92"/>
                    <a:pt x="41" y="92"/>
                  </a:cubicBezTo>
                  <a:cubicBezTo>
                    <a:pt x="37" y="91"/>
                    <a:pt x="34" y="90"/>
                    <a:pt x="31" y="88"/>
                  </a:cubicBezTo>
                  <a:cubicBezTo>
                    <a:pt x="28" y="85"/>
                    <a:pt x="26" y="82"/>
                    <a:pt x="24" y="79"/>
                  </a:cubicBezTo>
                  <a:cubicBezTo>
                    <a:pt x="23" y="76"/>
                    <a:pt x="22" y="72"/>
                    <a:pt x="23" y="69"/>
                  </a:cubicBezTo>
                  <a:cubicBezTo>
                    <a:pt x="23" y="64"/>
                    <a:pt x="25" y="60"/>
                    <a:pt x="28" y="57"/>
                  </a:cubicBezTo>
                  <a:cubicBezTo>
                    <a:pt x="34" y="49"/>
                    <a:pt x="44" y="47"/>
                    <a:pt x="53" y="44"/>
                  </a:cubicBezTo>
                  <a:cubicBezTo>
                    <a:pt x="55" y="44"/>
                    <a:pt x="56" y="44"/>
                    <a:pt x="58" y="43"/>
                  </a:cubicBezTo>
                  <a:cubicBezTo>
                    <a:pt x="65" y="41"/>
                    <a:pt x="65" y="41"/>
                    <a:pt x="65" y="41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6" y="36"/>
                    <a:pt x="66" y="36"/>
                    <a:pt x="66" y="36"/>
                  </a:cubicBezTo>
                  <a:close/>
                  <a:moveTo>
                    <a:pt x="66" y="115"/>
                  </a:moveTo>
                  <a:cubicBezTo>
                    <a:pt x="65" y="115"/>
                    <a:pt x="65" y="115"/>
                    <a:pt x="65" y="115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5"/>
                    <a:pt x="63" y="116"/>
                    <a:pt x="63" y="117"/>
                  </a:cubicBezTo>
                  <a:cubicBezTo>
                    <a:pt x="63" y="122"/>
                    <a:pt x="64" y="126"/>
                    <a:pt x="66" y="129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6" y="115"/>
                    <a:pt x="66" y="115"/>
                    <a:pt x="66" y="1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defTabSz="914400">
                <a:defRPr/>
              </a:pPr>
              <a:endParaRPr lang="id-ID" sz="1350"/>
            </a:p>
          </p:txBody>
        </p:sp>
        <p:sp>
          <p:nvSpPr>
            <p:cNvPr id="633" name="Freeform 226"/>
            <p:cNvSpPr>
              <a:spLocks noEditPoints="1"/>
            </p:cNvSpPr>
            <p:nvPr/>
          </p:nvSpPr>
          <p:spPr bwMode="auto">
            <a:xfrm>
              <a:off x="254197" y="238431"/>
              <a:ext cx="292045" cy="220673"/>
            </a:xfrm>
            <a:custGeom>
              <a:avLst/>
              <a:gdLst>
                <a:gd name="T0" fmla="*/ 154 w 159"/>
                <a:gd name="T1" fmla="*/ 41 h 120"/>
                <a:gd name="T2" fmla="*/ 151 w 159"/>
                <a:gd name="T3" fmla="*/ 22 h 120"/>
                <a:gd name="T4" fmla="*/ 145 w 159"/>
                <a:gd name="T5" fmla="*/ 6 h 120"/>
                <a:gd name="T6" fmla="*/ 114 w 159"/>
                <a:gd name="T7" fmla="*/ 23 h 120"/>
                <a:gd name="T8" fmla="*/ 112 w 159"/>
                <a:gd name="T9" fmla="*/ 23 h 120"/>
                <a:gd name="T10" fmla="*/ 80 w 159"/>
                <a:gd name="T11" fmla="*/ 6 h 120"/>
                <a:gd name="T12" fmla="*/ 80 w 159"/>
                <a:gd name="T13" fmla="*/ 6 h 120"/>
                <a:gd name="T14" fmla="*/ 80 w 159"/>
                <a:gd name="T15" fmla="*/ 0 h 120"/>
                <a:gd name="T16" fmla="*/ 81 w 159"/>
                <a:gd name="T17" fmla="*/ 1 h 120"/>
                <a:gd name="T18" fmla="*/ 113 w 159"/>
                <a:gd name="T19" fmla="*/ 19 h 120"/>
                <a:gd name="T20" fmla="*/ 145 w 159"/>
                <a:gd name="T21" fmla="*/ 1 h 120"/>
                <a:gd name="T22" fmla="*/ 145 w 159"/>
                <a:gd name="T23" fmla="*/ 1 h 120"/>
                <a:gd name="T24" fmla="*/ 148 w 159"/>
                <a:gd name="T25" fmla="*/ 2 h 120"/>
                <a:gd name="T26" fmla="*/ 156 w 159"/>
                <a:gd name="T27" fmla="*/ 21 h 120"/>
                <a:gd name="T28" fmla="*/ 159 w 159"/>
                <a:gd name="T29" fmla="*/ 41 h 120"/>
                <a:gd name="T30" fmla="*/ 138 w 159"/>
                <a:gd name="T31" fmla="*/ 94 h 120"/>
                <a:gd name="T32" fmla="*/ 88 w 159"/>
                <a:gd name="T33" fmla="*/ 120 h 120"/>
                <a:gd name="T34" fmla="*/ 84 w 159"/>
                <a:gd name="T35" fmla="*/ 120 h 120"/>
                <a:gd name="T36" fmla="*/ 80 w 159"/>
                <a:gd name="T37" fmla="*/ 120 h 120"/>
                <a:gd name="T38" fmla="*/ 80 w 159"/>
                <a:gd name="T39" fmla="*/ 120 h 120"/>
                <a:gd name="T40" fmla="*/ 80 w 159"/>
                <a:gd name="T41" fmla="*/ 115 h 120"/>
                <a:gd name="T42" fmla="*/ 80 w 159"/>
                <a:gd name="T43" fmla="*/ 115 h 120"/>
                <a:gd name="T44" fmla="*/ 83 w 159"/>
                <a:gd name="T45" fmla="*/ 115 h 120"/>
                <a:gd name="T46" fmla="*/ 87 w 159"/>
                <a:gd name="T47" fmla="*/ 115 h 120"/>
                <a:gd name="T48" fmla="*/ 135 w 159"/>
                <a:gd name="T49" fmla="*/ 91 h 120"/>
                <a:gd name="T50" fmla="*/ 154 w 159"/>
                <a:gd name="T51" fmla="*/ 41 h 120"/>
                <a:gd name="T52" fmla="*/ 80 w 159"/>
                <a:gd name="T53" fmla="*/ 6 h 120"/>
                <a:gd name="T54" fmla="*/ 47 w 159"/>
                <a:gd name="T55" fmla="*/ 23 h 120"/>
                <a:gd name="T56" fmla="*/ 45 w 159"/>
                <a:gd name="T57" fmla="*/ 23 h 120"/>
                <a:gd name="T58" fmla="*/ 45 w 159"/>
                <a:gd name="T59" fmla="*/ 23 h 120"/>
                <a:gd name="T60" fmla="*/ 14 w 159"/>
                <a:gd name="T61" fmla="*/ 6 h 120"/>
                <a:gd name="T62" fmla="*/ 8 w 159"/>
                <a:gd name="T63" fmla="*/ 22 h 120"/>
                <a:gd name="T64" fmla="*/ 5 w 159"/>
                <a:gd name="T65" fmla="*/ 41 h 120"/>
                <a:gd name="T66" fmla="*/ 24 w 159"/>
                <a:gd name="T67" fmla="*/ 91 h 120"/>
                <a:gd name="T68" fmla="*/ 72 w 159"/>
                <a:gd name="T69" fmla="*/ 115 h 120"/>
                <a:gd name="T70" fmla="*/ 76 w 159"/>
                <a:gd name="T71" fmla="*/ 115 h 120"/>
                <a:gd name="T72" fmla="*/ 80 w 159"/>
                <a:gd name="T73" fmla="*/ 115 h 120"/>
                <a:gd name="T74" fmla="*/ 80 w 159"/>
                <a:gd name="T75" fmla="*/ 115 h 120"/>
                <a:gd name="T76" fmla="*/ 80 w 159"/>
                <a:gd name="T77" fmla="*/ 120 h 120"/>
                <a:gd name="T78" fmla="*/ 80 w 159"/>
                <a:gd name="T79" fmla="*/ 120 h 120"/>
                <a:gd name="T80" fmla="*/ 75 w 159"/>
                <a:gd name="T81" fmla="*/ 120 h 120"/>
                <a:gd name="T82" fmla="*/ 71 w 159"/>
                <a:gd name="T83" fmla="*/ 120 h 120"/>
                <a:gd name="T84" fmla="*/ 21 w 159"/>
                <a:gd name="T85" fmla="*/ 94 h 120"/>
                <a:gd name="T86" fmla="*/ 0 w 159"/>
                <a:gd name="T87" fmla="*/ 41 h 120"/>
                <a:gd name="T88" fmla="*/ 3 w 159"/>
                <a:gd name="T89" fmla="*/ 21 h 120"/>
                <a:gd name="T90" fmla="*/ 11 w 159"/>
                <a:gd name="T91" fmla="*/ 2 h 120"/>
                <a:gd name="T92" fmla="*/ 11 w 159"/>
                <a:gd name="T93" fmla="*/ 2 h 120"/>
                <a:gd name="T94" fmla="*/ 14 w 159"/>
                <a:gd name="T95" fmla="*/ 1 h 120"/>
                <a:gd name="T96" fmla="*/ 46 w 159"/>
                <a:gd name="T97" fmla="*/ 19 h 120"/>
                <a:gd name="T98" fmla="*/ 78 w 159"/>
                <a:gd name="T99" fmla="*/ 1 h 120"/>
                <a:gd name="T100" fmla="*/ 78 w 159"/>
                <a:gd name="T101" fmla="*/ 1 h 120"/>
                <a:gd name="T102" fmla="*/ 78 w 159"/>
                <a:gd name="T103" fmla="*/ 1 h 120"/>
                <a:gd name="T104" fmla="*/ 80 w 159"/>
                <a:gd name="T105" fmla="*/ 0 h 120"/>
                <a:gd name="T106" fmla="*/ 80 w 159"/>
                <a:gd name="T107" fmla="*/ 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9" h="120">
                  <a:moveTo>
                    <a:pt x="154" y="41"/>
                  </a:moveTo>
                  <a:cubicBezTo>
                    <a:pt x="154" y="34"/>
                    <a:pt x="153" y="28"/>
                    <a:pt x="151" y="22"/>
                  </a:cubicBezTo>
                  <a:cubicBezTo>
                    <a:pt x="150" y="16"/>
                    <a:pt x="148" y="11"/>
                    <a:pt x="145" y="6"/>
                  </a:cubicBezTo>
                  <a:cubicBezTo>
                    <a:pt x="114" y="23"/>
                    <a:pt x="114" y="23"/>
                    <a:pt x="114" y="23"/>
                  </a:cubicBezTo>
                  <a:cubicBezTo>
                    <a:pt x="113" y="24"/>
                    <a:pt x="112" y="24"/>
                    <a:pt x="112" y="23"/>
                  </a:cubicBezTo>
                  <a:cubicBezTo>
                    <a:pt x="80" y="6"/>
                    <a:pt x="80" y="6"/>
                    <a:pt x="80" y="6"/>
                  </a:cubicBezTo>
                  <a:cubicBezTo>
                    <a:pt x="80" y="6"/>
                    <a:pt x="80" y="6"/>
                    <a:pt x="80" y="6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0" y="0"/>
                    <a:pt x="81" y="1"/>
                  </a:cubicBezTo>
                  <a:cubicBezTo>
                    <a:pt x="113" y="19"/>
                    <a:pt x="113" y="19"/>
                    <a:pt x="113" y="19"/>
                  </a:cubicBez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45" y="1"/>
                    <a:pt x="145" y="1"/>
                  </a:cubicBezTo>
                  <a:cubicBezTo>
                    <a:pt x="146" y="0"/>
                    <a:pt x="148" y="0"/>
                    <a:pt x="148" y="2"/>
                  </a:cubicBezTo>
                  <a:cubicBezTo>
                    <a:pt x="152" y="7"/>
                    <a:pt x="154" y="14"/>
                    <a:pt x="156" y="21"/>
                  </a:cubicBezTo>
                  <a:cubicBezTo>
                    <a:pt x="158" y="27"/>
                    <a:pt x="159" y="34"/>
                    <a:pt x="159" y="41"/>
                  </a:cubicBezTo>
                  <a:cubicBezTo>
                    <a:pt x="159" y="61"/>
                    <a:pt x="151" y="80"/>
                    <a:pt x="138" y="94"/>
                  </a:cubicBezTo>
                  <a:cubicBezTo>
                    <a:pt x="126" y="108"/>
                    <a:pt x="108" y="118"/>
                    <a:pt x="88" y="120"/>
                  </a:cubicBezTo>
                  <a:cubicBezTo>
                    <a:pt x="87" y="120"/>
                    <a:pt x="85" y="120"/>
                    <a:pt x="84" y="120"/>
                  </a:cubicBezTo>
                  <a:cubicBezTo>
                    <a:pt x="82" y="120"/>
                    <a:pt x="81" y="120"/>
                    <a:pt x="80" y="120"/>
                  </a:cubicBezTo>
                  <a:cubicBezTo>
                    <a:pt x="80" y="120"/>
                    <a:pt x="80" y="120"/>
                    <a:pt x="80" y="120"/>
                  </a:cubicBezTo>
                  <a:cubicBezTo>
                    <a:pt x="80" y="115"/>
                    <a:pt x="80" y="115"/>
                    <a:pt x="80" y="115"/>
                  </a:cubicBezTo>
                  <a:cubicBezTo>
                    <a:pt x="80" y="115"/>
                    <a:pt x="80" y="115"/>
                    <a:pt x="80" y="115"/>
                  </a:cubicBezTo>
                  <a:cubicBezTo>
                    <a:pt x="81" y="115"/>
                    <a:pt x="82" y="115"/>
                    <a:pt x="83" y="115"/>
                  </a:cubicBezTo>
                  <a:cubicBezTo>
                    <a:pt x="85" y="115"/>
                    <a:pt x="86" y="115"/>
                    <a:pt x="87" y="115"/>
                  </a:cubicBezTo>
                  <a:cubicBezTo>
                    <a:pt x="106" y="113"/>
                    <a:pt x="123" y="104"/>
                    <a:pt x="135" y="91"/>
                  </a:cubicBezTo>
                  <a:cubicBezTo>
                    <a:pt x="147" y="77"/>
                    <a:pt x="154" y="60"/>
                    <a:pt x="154" y="41"/>
                  </a:cubicBezTo>
                  <a:close/>
                  <a:moveTo>
                    <a:pt x="80" y="6"/>
                  </a:moveTo>
                  <a:cubicBezTo>
                    <a:pt x="47" y="23"/>
                    <a:pt x="47" y="23"/>
                    <a:pt x="47" y="23"/>
                  </a:cubicBezTo>
                  <a:cubicBezTo>
                    <a:pt x="47" y="24"/>
                    <a:pt x="46" y="24"/>
                    <a:pt x="45" y="2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1" y="11"/>
                    <a:pt x="9" y="16"/>
                    <a:pt x="8" y="22"/>
                  </a:cubicBezTo>
                  <a:cubicBezTo>
                    <a:pt x="6" y="28"/>
                    <a:pt x="5" y="34"/>
                    <a:pt x="5" y="41"/>
                  </a:cubicBezTo>
                  <a:cubicBezTo>
                    <a:pt x="5" y="60"/>
                    <a:pt x="12" y="77"/>
                    <a:pt x="24" y="91"/>
                  </a:cubicBezTo>
                  <a:cubicBezTo>
                    <a:pt x="36" y="104"/>
                    <a:pt x="53" y="113"/>
                    <a:pt x="72" y="115"/>
                  </a:cubicBezTo>
                  <a:cubicBezTo>
                    <a:pt x="73" y="115"/>
                    <a:pt x="74" y="115"/>
                    <a:pt x="76" y="115"/>
                  </a:cubicBezTo>
                  <a:cubicBezTo>
                    <a:pt x="77" y="115"/>
                    <a:pt x="78" y="115"/>
                    <a:pt x="80" y="115"/>
                  </a:cubicBezTo>
                  <a:cubicBezTo>
                    <a:pt x="80" y="115"/>
                    <a:pt x="80" y="115"/>
                    <a:pt x="80" y="115"/>
                  </a:cubicBezTo>
                  <a:cubicBezTo>
                    <a:pt x="80" y="120"/>
                    <a:pt x="80" y="120"/>
                    <a:pt x="80" y="120"/>
                  </a:cubicBezTo>
                  <a:cubicBezTo>
                    <a:pt x="80" y="120"/>
                    <a:pt x="80" y="120"/>
                    <a:pt x="80" y="120"/>
                  </a:cubicBezTo>
                  <a:cubicBezTo>
                    <a:pt x="78" y="120"/>
                    <a:pt x="77" y="120"/>
                    <a:pt x="75" y="120"/>
                  </a:cubicBezTo>
                  <a:cubicBezTo>
                    <a:pt x="74" y="120"/>
                    <a:pt x="72" y="120"/>
                    <a:pt x="71" y="120"/>
                  </a:cubicBezTo>
                  <a:cubicBezTo>
                    <a:pt x="51" y="118"/>
                    <a:pt x="33" y="108"/>
                    <a:pt x="21" y="94"/>
                  </a:cubicBezTo>
                  <a:cubicBezTo>
                    <a:pt x="8" y="80"/>
                    <a:pt x="0" y="61"/>
                    <a:pt x="0" y="41"/>
                  </a:cubicBezTo>
                  <a:cubicBezTo>
                    <a:pt x="0" y="34"/>
                    <a:pt x="1" y="27"/>
                    <a:pt x="3" y="21"/>
                  </a:cubicBezTo>
                  <a:cubicBezTo>
                    <a:pt x="5" y="14"/>
                    <a:pt x="7" y="8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0"/>
                    <a:pt x="13" y="0"/>
                    <a:pt x="14" y="1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78" y="1"/>
                    <a:pt x="78" y="1"/>
                    <a:pt x="78" y="1"/>
                  </a:cubicBezTo>
                  <a:cubicBezTo>
                    <a:pt x="78" y="1"/>
                    <a:pt x="78" y="1"/>
                    <a:pt x="78" y="1"/>
                  </a:cubicBezTo>
                  <a:cubicBezTo>
                    <a:pt x="78" y="1"/>
                    <a:pt x="78" y="1"/>
                    <a:pt x="78" y="1"/>
                  </a:cubicBezTo>
                  <a:cubicBezTo>
                    <a:pt x="79" y="1"/>
                    <a:pt x="79" y="0"/>
                    <a:pt x="80" y="0"/>
                  </a:cubicBezTo>
                  <a:lnTo>
                    <a:pt x="80" y="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defTabSz="914400">
                <a:defRPr/>
              </a:pPr>
              <a:endParaRPr lang="id-ID" sz="1350"/>
            </a:p>
          </p:txBody>
        </p:sp>
        <p:sp>
          <p:nvSpPr>
            <p:cNvPr id="634" name="Freeform 267"/>
            <p:cNvSpPr>
              <a:spLocks noEditPoints="1"/>
            </p:cNvSpPr>
            <p:nvPr/>
          </p:nvSpPr>
          <p:spPr bwMode="auto">
            <a:xfrm>
              <a:off x="2952443" y="3078595"/>
              <a:ext cx="42855" cy="98429"/>
            </a:xfrm>
            <a:custGeom>
              <a:avLst/>
              <a:gdLst>
                <a:gd name="T0" fmla="*/ 17 w 24"/>
                <a:gd name="T1" fmla="*/ 42 h 53"/>
                <a:gd name="T2" fmla="*/ 14 w 24"/>
                <a:gd name="T3" fmla="*/ 24 h 53"/>
                <a:gd name="T4" fmla="*/ 12 w 24"/>
                <a:gd name="T5" fmla="*/ 19 h 53"/>
                <a:gd name="T6" fmla="*/ 13 w 24"/>
                <a:gd name="T7" fmla="*/ 10 h 53"/>
                <a:gd name="T8" fmla="*/ 14 w 24"/>
                <a:gd name="T9" fmla="*/ 6 h 53"/>
                <a:gd name="T10" fmla="*/ 13 w 24"/>
                <a:gd name="T11" fmla="*/ 5 h 53"/>
                <a:gd name="T12" fmla="*/ 12 w 24"/>
                <a:gd name="T13" fmla="*/ 0 h 53"/>
                <a:gd name="T14" fmla="*/ 18 w 24"/>
                <a:gd name="T15" fmla="*/ 3 h 53"/>
                <a:gd name="T16" fmla="*/ 20 w 24"/>
                <a:gd name="T17" fmla="*/ 6 h 53"/>
                <a:gd name="T18" fmla="*/ 16 w 24"/>
                <a:gd name="T19" fmla="*/ 16 h 53"/>
                <a:gd name="T20" fmla="*/ 18 w 24"/>
                <a:gd name="T21" fmla="*/ 22 h 53"/>
                <a:gd name="T22" fmla="*/ 21 w 24"/>
                <a:gd name="T23" fmla="*/ 44 h 53"/>
                <a:gd name="T24" fmla="*/ 12 w 24"/>
                <a:gd name="T25" fmla="*/ 52 h 53"/>
                <a:gd name="T26" fmla="*/ 12 w 24"/>
                <a:gd name="T27" fmla="*/ 40 h 53"/>
                <a:gd name="T28" fmla="*/ 12 w 24"/>
                <a:gd name="T29" fmla="*/ 32 h 53"/>
                <a:gd name="T30" fmla="*/ 9 w 24"/>
                <a:gd name="T31" fmla="*/ 41 h 53"/>
                <a:gd name="T32" fmla="*/ 8 w 24"/>
                <a:gd name="T33" fmla="*/ 45 h 53"/>
                <a:gd name="T34" fmla="*/ 8 w 24"/>
                <a:gd name="T35" fmla="*/ 47 h 53"/>
                <a:gd name="T36" fmla="*/ 12 w 24"/>
                <a:gd name="T37" fmla="*/ 47 h 53"/>
                <a:gd name="T38" fmla="*/ 5 w 24"/>
                <a:gd name="T39" fmla="*/ 50 h 53"/>
                <a:gd name="T40" fmla="*/ 3 w 24"/>
                <a:gd name="T41" fmla="*/ 47 h 53"/>
                <a:gd name="T42" fmla="*/ 8 w 24"/>
                <a:gd name="T43" fmla="*/ 37 h 53"/>
                <a:gd name="T44" fmla="*/ 3 w 24"/>
                <a:gd name="T45" fmla="*/ 26 h 53"/>
                <a:gd name="T46" fmla="*/ 1 w 24"/>
                <a:gd name="T47" fmla="*/ 22 h 53"/>
                <a:gd name="T48" fmla="*/ 8 w 24"/>
                <a:gd name="T49" fmla="*/ 1 h 53"/>
                <a:gd name="T50" fmla="*/ 12 w 24"/>
                <a:gd name="T51" fmla="*/ 5 h 53"/>
                <a:gd name="T52" fmla="*/ 6 w 24"/>
                <a:gd name="T53" fmla="*/ 11 h 53"/>
                <a:gd name="T54" fmla="*/ 6 w 24"/>
                <a:gd name="T55" fmla="*/ 21 h 53"/>
                <a:gd name="T56" fmla="*/ 12 w 24"/>
                <a:gd name="T57" fmla="*/ 19 h 53"/>
                <a:gd name="T58" fmla="*/ 11 w 24"/>
                <a:gd name="T59" fmla="*/ 17 h 53"/>
                <a:gd name="T60" fmla="*/ 12 w 24"/>
                <a:gd name="T61" fmla="*/ 32 h 53"/>
                <a:gd name="T62" fmla="*/ 9 w 24"/>
                <a:gd name="T63" fmla="*/ 41 h 53"/>
                <a:gd name="T64" fmla="*/ 12 w 24"/>
                <a:gd name="T65" fmla="*/ 3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" h="53">
                  <a:moveTo>
                    <a:pt x="12" y="47"/>
                  </a:moveTo>
                  <a:cubicBezTo>
                    <a:pt x="14" y="46"/>
                    <a:pt x="16" y="44"/>
                    <a:pt x="17" y="42"/>
                  </a:cubicBezTo>
                  <a:cubicBezTo>
                    <a:pt x="18" y="39"/>
                    <a:pt x="19" y="35"/>
                    <a:pt x="18" y="32"/>
                  </a:cubicBezTo>
                  <a:cubicBezTo>
                    <a:pt x="17" y="29"/>
                    <a:pt x="16" y="27"/>
                    <a:pt x="14" y="24"/>
                  </a:cubicBezTo>
                  <a:cubicBezTo>
                    <a:pt x="14" y="23"/>
                    <a:pt x="13" y="22"/>
                    <a:pt x="13" y="22"/>
                  </a:cubicBezTo>
                  <a:cubicBezTo>
                    <a:pt x="13" y="21"/>
                    <a:pt x="12" y="20"/>
                    <a:pt x="12" y="19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1"/>
                    <a:pt x="13" y="11"/>
                    <a:pt x="13" y="10"/>
                  </a:cubicBezTo>
                  <a:cubicBezTo>
                    <a:pt x="15" y="10"/>
                    <a:pt x="15" y="8"/>
                    <a:pt x="15" y="7"/>
                  </a:cubicBezTo>
                  <a:cubicBezTo>
                    <a:pt x="15" y="7"/>
                    <a:pt x="15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5"/>
                    <a:pt x="13" y="5"/>
                  </a:cubicBezTo>
                  <a:cubicBezTo>
                    <a:pt x="13" y="5"/>
                    <a:pt x="12" y="4"/>
                    <a:pt x="12" y="5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5" y="0"/>
                    <a:pt x="16" y="1"/>
                  </a:cubicBezTo>
                  <a:cubicBezTo>
                    <a:pt x="17" y="2"/>
                    <a:pt x="18" y="3"/>
                    <a:pt x="18" y="3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4"/>
                    <a:pt x="19" y="5"/>
                    <a:pt x="20" y="6"/>
                  </a:cubicBezTo>
                  <a:cubicBezTo>
                    <a:pt x="20" y="9"/>
                    <a:pt x="19" y="12"/>
                    <a:pt x="16" y="14"/>
                  </a:cubicBezTo>
                  <a:cubicBezTo>
                    <a:pt x="16" y="15"/>
                    <a:pt x="16" y="15"/>
                    <a:pt x="16" y="16"/>
                  </a:cubicBezTo>
                  <a:cubicBezTo>
                    <a:pt x="16" y="17"/>
                    <a:pt x="17" y="18"/>
                    <a:pt x="17" y="19"/>
                  </a:cubicBezTo>
                  <a:cubicBezTo>
                    <a:pt x="18" y="20"/>
                    <a:pt x="18" y="21"/>
                    <a:pt x="18" y="22"/>
                  </a:cubicBezTo>
                  <a:cubicBezTo>
                    <a:pt x="20" y="24"/>
                    <a:pt x="22" y="27"/>
                    <a:pt x="22" y="31"/>
                  </a:cubicBezTo>
                  <a:cubicBezTo>
                    <a:pt x="24" y="35"/>
                    <a:pt x="23" y="40"/>
                    <a:pt x="21" y="44"/>
                  </a:cubicBezTo>
                  <a:cubicBezTo>
                    <a:pt x="20" y="47"/>
                    <a:pt x="17" y="50"/>
                    <a:pt x="12" y="52"/>
                  </a:cubicBezTo>
                  <a:cubicBezTo>
                    <a:pt x="12" y="52"/>
                    <a:pt x="12" y="52"/>
                    <a:pt x="12" y="52"/>
                  </a:cubicBezTo>
                  <a:cubicBezTo>
                    <a:pt x="12" y="47"/>
                    <a:pt x="12" y="47"/>
                    <a:pt x="12" y="47"/>
                  </a:cubicBezTo>
                  <a:close/>
                  <a:moveTo>
                    <a:pt x="12" y="40"/>
                  </a:moveTo>
                  <a:cubicBezTo>
                    <a:pt x="13" y="38"/>
                    <a:pt x="13" y="35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lnTo>
                    <a:pt x="12" y="40"/>
                  </a:lnTo>
                  <a:close/>
                  <a:moveTo>
                    <a:pt x="9" y="41"/>
                  </a:moveTo>
                  <a:cubicBezTo>
                    <a:pt x="8" y="42"/>
                    <a:pt x="7" y="43"/>
                    <a:pt x="7" y="44"/>
                  </a:cubicBezTo>
                  <a:cubicBezTo>
                    <a:pt x="7" y="44"/>
                    <a:pt x="7" y="45"/>
                    <a:pt x="8" y="45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9" y="47"/>
                    <a:pt x="10" y="47"/>
                    <a:pt x="11" y="47"/>
                  </a:cubicBezTo>
                  <a:cubicBezTo>
                    <a:pt x="11" y="47"/>
                    <a:pt x="11" y="47"/>
                    <a:pt x="12" y="47"/>
                  </a:cubicBezTo>
                  <a:cubicBezTo>
                    <a:pt x="12" y="52"/>
                    <a:pt x="12" y="52"/>
                    <a:pt x="12" y="52"/>
                  </a:cubicBezTo>
                  <a:cubicBezTo>
                    <a:pt x="9" y="53"/>
                    <a:pt x="6" y="52"/>
                    <a:pt x="5" y="50"/>
                  </a:cubicBezTo>
                  <a:cubicBezTo>
                    <a:pt x="4" y="50"/>
                    <a:pt x="4" y="50"/>
                    <a:pt x="4" y="50"/>
                  </a:cubicBezTo>
                  <a:cubicBezTo>
                    <a:pt x="4" y="49"/>
                    <a:pt x="3" y="48"/>
                    <a:pt x="3" y="47"/>
                  </a:cubicBezTo>
                  <a:cubicBezTo>
                    <a:pt x="3" y="46"/>
                    <a:pt x="3" y="45"/>
                    <a:pt x="3" y="44"/>
                  </a:cubicBezTo>
                  <a:cubicBezTo>
                    <a:pt x="3" y="41"/>
                    <a:pt x="4" y="38"/>
                    <a:pt x="8" y="37"/>
                  </a:cubicBezTo>
                  <a:cubicBezTo>
                    <a:pt x="8" y="37"/>
                    <a:pt x="8" y="35"/>
                    <a:pt x="7" y="34"/>
                  </a:cubicBezTo>
                  <a:cubicBezTo>
                    <a:pt x="6" y="31"/>
                    <a:pt x="5" y="28"/>
                    <a:pt x="3" y="26"/>
                  </a:cubicBezTo>
                  <a:cubicBezTo>
                    <a:pt x="2" y="24"/>
                    <a:pt x="2" y="23"/>
                    <a:pt x="2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18"/>
                    <a:pt x="0" y="14"/>
                    <a:pt x="1" y="10"/>
                  </a:cubicBezTo>
                  <a:cubicBezTo>
                    <a:pt x="2" y="6"/>
                    <a:pt x="4" y="3"/>
                    <a:pt x="8" y="1"/>
                  </a:cubicBezTo>
                  <a:cubicBezTo>
                    <a:pt x="9" y="0"/>
                    <a:pt x="10" y="0"/>
                    <a:pt x="12" y="0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5"/>
                    <a:pt x="11" y="5"/>
                    <a:pt x="10" y="5"/>
                  </a:cubicBezTo>
                  <a:cubicBezTo>
                    <a:pt x="8" y="7"/>
                    <a:pt x="6" y="9"/>
                    <a:pt x="6" y="11"/>
                  </a:cubicBezTo>
                  <a:cubicBezTo>
                    <a:pt x="5" y="14"/>
                    <a:pt x="5" y="18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9" y="41"/>
                    <a:pt x="9" y="41"/>
                    <a:pt x="9" y="41"/>
                  </a:cubicBezTo>
                  <a:close/>
                  <a:moveTo>
                    <a:pt x="12" y="19"/>
                  </a:moveTo>
                  <a:cubicBezTo>
                    <a:pt x="12" y="12"/>
                    <a:pt x="12" y="12"/>
                    <a:pt x="12" y="12"/>
                  </a:cubicBezTo>
                  <a:cubicBezTo>
                    <a:pt x="11" y="13"/>
                    <a:pt x="11" y="15"/>
                    <a:pt x="11" y="17"/>
                  </a:cubicBezTo>
                  <a:cubicBezTo>
                    <a:pt x="11" y="17"/>
                    <a:pt x="11" y="18"/>
                    <a:pt x="12" y="19"/>
                  </a:cubicBezTo>
                  <a:close/>
                  <a:moveTo>
                    <a:pt x="12" y="32"/>
                  </a:moveTo>
                  <a:cubicBezTo>
                    <a:pt x="11" y="29"/>
                    <a:pt x="9" y="26"/>
                    <a:pt x="7" y="23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0" y="41"/>
                    <a:pt x="11" y="40"/>
                    <a:pt x="12" y="40"/>
                  </a:cubicBezTo>
                  <a:lnTo>
                    <a:pt x="12" y="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defTabSz="914400">
                <a:defRPr/>
              </a:pPr>
              <a:endParaRPr lang="id-ID" sz="1350"/>
            </a:p>
          </p:txBody>
        </p:sp>
        <p:sp>
          <p:nvSpPr>
            <p:cNvPr id="635" name="Freeform 285"/>
            <p:cNvSpPr>
              <a:spLocks noEditPoints="1"/>
            </p:cNvSpPr>
            <p:nvPr/>
          </p:nvSpPr>
          <p:spPr bwMode="auto">
            <a:xfrm>
              <a:off x="2079481" y="3432623"/>
              <a:ext cx="69837" cy="179396"/>
            </a:xfrm>
            <a:custGeom>
              <a:avLst/>
              <a:gdLst>
                <a:gd name="T0" fmla="*/ 21 w 38"/>
                <a:gd name="T1" fmla="*/ 92 h 97"/>
                <a:gd name="T2" fmla="*/ 21 w 38"/>
                <a:gd name="T3" fmla="*/ 47 h 97"/>
                <a:gd name="T4" fmla="*/ 23 w 38"/>
                <a:gd name="T5" fmla="*/ 44 h 97"/>
                <a:gd name="T6" fmla="*/ 30 w 38"/>
                <a:gd name="T7" fmla="*/ 38 h 97"/>
                <a:gd name="T8" fmla="*/ 33 w 38"/>
                <a:gd name="T9" fmla="*/ 27 h 97"/>
                <a:gd name="T10" fmla="*/ 28 w 38"/>
                <a:gd name="T11" fmla="*/ 11 h 97"/>
                <a:gd name="T12" fmla="*/ 19 w 38"/>
                <a:gd name="T13" fmla="*/ 5 h 97"/>
                <a:gd name="T14" fmla="*/ 19 w 38"/>
                <a:gd name="T15" fmla="*/ 0 h 97"/>
                <a:gd name="T16" fmla="*/ 32 w 38"/>
                <a:gd name="T17" fmla="*/ 9 h 97"/>
                <a:gd name="T18" fmla="*/ 38 w 38"/>
                <a:gd name="T19" fmla="*/ 27 h 97"/>
                <a:gd name="T20" fmla="*/ 34 w 38"/>
                <a:gd name="T21" fmla="*/ 41 h 97"/>
                <a:gd name="T22" fmla="*/ 26 w 38"/>
                <a:gd name="T23" fmla="*/ 48 h 97"/>
                <a:gd name="T24" fmla="*/ 26 w 38"/>
                <a:gd name="T25" fmla="*/ 95 h 97"/>
                <a:gd name="T26" fmla="*/ 23 w 38"/>
                <a:gd name="T27" fmla="*/ 97 h 97"/>
                <a:gd name="T28" fmla="*/ 19 w 38"/>
                <a:gd name="T29" fmla="*/ 97 h 97"/>
                <a:gd name="T30" fmla="*/ 19 w 38"/>
                <a:gd name="T31" fmla="*/ 92 h 97"/>
                <a:gd name="T32" fmla="*/ 21 w 38"/>
                <a:gd name="T33" fmla="*/ 92 h 97"/>
                <a:gd name="T34" fmla="*/ 19 w 38"/>
                <a:gd name="T35" fmla="*/ 5 h 97"/>
                <a:gd name="T36" fmla="*/ 10 w 38"/>
                <a:gd name="T37" fmla="*/ 11 h 97"/>
                <a:gd name="T38" fmla="*/ 5 w 38"/>
                <a:gd name="T39" fmla="*/ 27 h 97"/>
                <a:gd name="T40" fmla="*/ 8 w 38"/>
                <a:gd name="T41" fmla="*/ 38 h 97"/>
                <a:gd name="T42" fmla="*/ 16 w 38"/>
                <a:gd name="T43" fmla="*/ 44 h 97"/>
                <a:gd name="T44" fmla="*/ 17 w 38"/>
                <a:gd name="T45" fmla="*/ 47 h 97"/>
                <a:gd name="T46" fmla="*/ 17 w 38"/>
                <a:gd name="T47" fmla="*/ 47 h 97"/>
                <a:gd name="T48" fmla="*/ 17 w 38"/>
                <a:gd name="T49" fmla="*/ 92 h 97"/>
                <a:gd name="T50" fmla="*/ 19 w 38"/>
                <a:gd name="T51" fmla="*/ 92 h 97"/>
                <a:gd name="T52" fmla="*/ 19 w 38"/>
                <a:gd name="T53" fmla="*/ 97 h 97"/>
                <a:gd name="T54" fmla="*/ 15 w 38"/>
                <a:gd name="T55" fmla="*/ 97 h 97"/>
                <a:gd name="T56" fmla="*/ 12 w 38"/>
                <a:gd name="T57" fmla="*/ 95 h 97"/>
                <a:gd name="T58" fmla="*/ 12 w 38"/>
                <a:gd name="T59" fmla="*/ 48 h 97"/>
                <a:gd name="T60" fmla="*/ 4 w 38"/>
                <a:gd name="T61" fmla="*/ 41 h 97"/>
                <a:gd name="T62" fmla="*/ 0 w 38"/>
                <a:gd name="T63" fmla="*/ 27 h 97"/>
                <a:gd name="T64" fmla="*/ 6 w 38"/>
                <a:gd name="T65" fmla="*/ 9 h 97"/>
                <a:gd name="T66" fmla="*/ 19 w 38"/>
                <a:gd name="T67" fmla="*/ 0 h 97"/>
                <a:gd name="T68" fmla="*/ 19 w 38"/>
                <a:gd name="T69" fmla="*/ 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8" h="97">
                  <a:moveTo>
                    <a:pt x="21" y="92"/>
                  </a:moveTo>
                  <a:cubicBezTo>
                    <a:pt x="21" y="47"/>
                    <a:pt x="21" y="47"/>
                    <a:pt x="21" y="47"/>
                  </a:cubicBezTo>
                  <a:cubicBezTo>
                    <a:pt x="21" y="45"/>
                    <a:pt x="22" y="44"/>
                    <a:pt x="23" y="44"/>
                  </a:cubicBezTo>
                  <a:cubicBezTo>
                    <a:pt x="26" y="43"/>
                    <a:pt x="28" y="41"/>
                    <a:pt x="30" y="38"/>
                  </a:cubicBezTo>
                  <a:cubicBezTo>
                    <a:pt x="32" y="35"/>
                    <a:pt x="33" y="31"/>
                    <a:pt x="33" y="27"/>
                  </a:cubicBezTo>
                  <a:cubicBezTo>
                    <a:pt x="33" y="22"/>
                    <a:pt x="31" y="16"/>
                    <a:pt x="28" y="11"/>
                  </a:cubicBezTo>
                  <a:cubicBezTo>
                    <a:pt x="26" y="8"/>
                    <a:pt x="23" y="5"/>
                    <a:pt x="19" y="5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4" y="0"/>
                    <a:pt x="29" y="4"/>
                    <a:pt x="32" y="9"/>
                  </a:cubicBezTo>
                  <a:cubicBezTo>
                    <a:pt x="36" y="14"/>
                    <a:pt x="38" y="21"/>
                    <a:pt x="38" y="27"/>
                  </a:cubicBezTo>
                  <a:cubicBezTo>
                    <a:pt x="38" y="32"/>
                    <a:pt x="37" y="37"/>
                    <a:pt x="34" y="41"/>
                  </a:cubicBezTo>
                  <a:cubicBezTo>
                    <a:pt x="32" y="44"/>
                    <a:pt x="29" y="47"/>
                    <a:pt x="26" y="48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26" y="96"/>
                    <a:pt x="25" y="97"/>
                    <a:pt x="23" y="97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9" y="92"/>
                    <a:pt x="19" y="92"/>
                    <a:pt x="19" y="92"/>
                  </a:cubicBezTo>
                  <a:lnTo>
                    <a:pt x="21" y="92"/>
                  </a:lnTo>
                  <a:close/>
                  <a:moveTo>
                    <a:pt x="19" y="5"/>
                  </a:moveTo>
                  <a:cubicBezTo>
                    <a:pt x="16" y="5"/>
                    <a:pt x="12" y="8"/>
                    <a:pt x="10" y="11"/>
                  </a:cubicBezTo>
                  <a:cubicBezTo>
                    <a:pt x="7" y="16"/>
                    <a:pt x="5" y="22"/>
                    <a:pt x="5" y="27"/>
                  </a:cubicBezTo>
                  <a:cubicBezTo>
                    <a:pt x="5" y="31"/>
                    <a:pt x="6" y="35"/>
                    <a:pt x="8" y="38"/>
                  </a:cubicBezTo>
                  <a:cubicBezTo>
                    <a:pt x="10" y="41"/>
                    <a:pt x="13" y="43"/>
                    <a:pt x="16" y="44"/>
                  </a:cubicBezTo>
                  <a:cubicBezTo>
                    <a:pt x="17" y="45"/>
                    <a:pt x="17" y="46"/>
                    <a:pt x="17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9" y="92"/>
                    <a:pt x="19" y="92"/>
                    <a:pt x="19" y="92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5" y="97"/>
                    <a:pt x="15" y="97"/>
                    <a:pt x="15" y="97"/>
                  </a:cubicBezTo>
                  <a:cubicBezTo>
                    <a:pt x="14" y="97"/>
                    <a:pt x="12" y="96"/>
                    <a:pt x="12" y="95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9" y="47"/>
                    <a:pt x="6" y="44"/>
                    <a:pt x="4" y="41"/>
                  </a:cubicBezTo>
                  <a:cubicBezTo>
                    <a:pt x="2" y="37"/>
                    <a:pt x="0" y="32"/>
                    <a:pt x="0" y="27"/>
                  </a:cubicBezTo>
                  <a:cubicBezTo>
                    <a:pt x="0" y="21"/>
                    <a:pt x="2" y="14"/>
                    <a:pt x="6" y="9"/>
                  </a:cubicBezTo>
                  <a:cubicBezTo>
                    <a:pt x="9" y="4"/>
                    <a:pt x="14" y="0"/>
                    <a:pt x="19" y="0"/>
                  </a:cubicBezTo>
                  <a:lnTo>
                    <a:pt x="19" y="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defTabSz="914400">
                <a:defRPr/>
              </a:pPr>
              <a:endParaRPr lang="id-ID" sz="1350"/>
            </a:p>
          </p:txBody>
        </p:sp>
        <p:sp>
          <p:nvSpPr>
            <p:cNvPr id="636" name="Freeform 288"/>
            <p:cNvSpPr>
              <a:spLocks noEditPoints="1"/>
            </p:cNvSpPr>
            <p:nvPr/>
          </p:nvSpPr>
          <p:spPr bwMode="auto">
            <a:xfrm>
              <a:off x="4863435" y="63798"/>
              <a:ext cx="296808" cy="293701"/>
            </a:xfrm>
            <a:custGeom>
              <a:avLst/>
              <a:gdLst>
                <a:gd name="T0" fmla="*/ 145 w 161"/>
                <a:gd name="T1" fmla="*/ 55 h 159"/>
                <a:gd name="T2" fmla="*/ 105 w 161"/>
                <a:gd name="T3" fmla="*/ 11 h 159"/>
                <a:gd name="T4" fmla="*/ 137 w 161"/>
                <a:gd name="T5" fmla="*/ 110 h 159"/>
                <a:gd name="T6" fmla="*/ 99 w 161"/>
                <a:gd name="T7" fmla="*/ 153 h 159"/>
                <a:gd name="T8" fmla="*/ 124 w 161"/>
                <a:gd name="T9" fmla="*/ 96 h 159"/>
                <a:gd name="T10" fmla="*/ 99 w 161"/>
                <a:gd name="T11" fmla="*/ 33 h 159"/>
                <a:gd name="T12" fmla="*/ 104 w 161"/>
                <a:gd name="T13" fmla="*/ 132 h 159"/>
                <a:gd name="T14" fmla="*/ 110 w 161"/>
                <a:gd name="T15" fmla="*/ 102 h 159"/>
                <a:gd name="T16" fmla="*/ 104 w 161"/>
                <a:gd name="T17" fmla="*/ 104 h 159"/>
                <a:gd name="T18" fmla="*/ 112 w 161"/>
                <a:gd name="T19" fmla="*/ 89 h 159"/>
                <a:gd name="T20" fmla="*/ 118 w 161"/>
                <a:gd name="T21" fmla="*/ 56 h 159"/>
                <a:gd name="T22" fmla="*/ 122 w 161"/>
                <a:gd name="T23" fmla="*/ 36 h 159"/>
                <a:gd name="T24" fmla="*/ 99 w 161"/>
                <a:gd name="T25" fmla="*/ 47 h 159"/>
                <a:gd name="T26" fmla="*/ 115 w 161"/>
                <a:gd name="T27" fmla="*/ 53 h 159"/>
                <a:gd name="T28" fmla="*/ 108 w 161"/>
                <a:gd name="T29" fmla="*/ 88 h 159"/>
                <a:gd name="T30" fmla="*/ 99 w 161"/>
                <a:gd name="T31" fmla="*/ 92 h 159"/>
                <a:gd name="T32" fmla="*/ 81 w 161"/>
                <a:gd name="T33" fmla="*/ 158 h 159"/>
                <a:gd name="T34" fmla="*/ 99 w 161"/>
                <a:gd name="T35" fmla="*/ 12 h 159"/>
                <a:gd name="T36" fmla="*/ 81 w 161"/>
                <a:gd name="T37" fmla="*/ 32 h 159"/>
                <a:gd name="T38" fmla="*/ 86 w 161"/>
                <a:gd name="T39" fmla="*/ 64 h 159"/>
                <a:gd name="T40" fmla="*/ 87 w 161"/>
                <a:gd name="T41" fmla="*/ 44 h 159"/>
                <a:gd name="T42" fmla="*/ 99 w 161"/>
                <a:gd name="T43" fmla="*/ 47 h 159"/>
                <a:gd name="T44" fmla="*/ 96 w 161"/>
                <a:gd name="T45" fmla="*/ 71 h 159"/>
                <a:gd name="T46" fmla="*/ 98 w 161"/>
                <a:gd name="T47" fmla="*/ 87 h 159"/>
                <a:gd name="T48" fmla="*/ 96 w 161"/>
                <a:gd name="T49" fmla="*/ 92 h 159"/>
                <a:gd name="T50" fmla="*/ 93 w 161"/>
                <a:gd name="T51" fmla="*/ 87 h 159"/>
                <a:gd name="T52" fmla="*/ 99 w 161"/>
                <a:gd name="T53" fmla="*/ 99 h 159"/>
                <a:gd name="T54" fmla="*/ 99 w 161"/>
                <a:gd name="T55" fmla="*/ 115 h 159"/>
                <a:gd name="T56" fmla="*/ 81 w 161"/>
                <a:gd name="T57" fmla="*/ 119 h 159"/>
                <a:gd name="T58" fmla="*/ 99 w 161"/>
                <a:gd name="T59" fmla="*/ 115 h 159"/>
                <a:gd name="T60" fmla="*/ 81 w 161"/>
                <a:gd name="T61" fmla="*/ 135 h 159"/>
                <a:gd name="T62" fmla="*/ 72 w 161"/>
                <a:gd name="T63" fmla="*/ 150 h 159"/>
                <a:gd name="T64" fmla="*/ 67 w 161"/>
                <a:gd name="T65" fmla="*/ 146 h 159"/>
                <a:gd name="T66" fmla="*/ 81 w 161"/>
                <a:gd name="T67" fmla="*/ 21 h 159"/>
                <a:gd name="T68" fmla="*/ 81 w 161"/>
                <a:gd name="T69" fmla="*/ 32 h 159"/>
                <a:gd name="T70" fmla="*/ 74 w 161"/>
                <a:gd name="T71" fmla="*/ 65 h 159"/>
                <a:gd name="T72" fmla="*/ 67 w 161"/>
                <a:gd name="T73" fmla="*/ 80 h 159"/>
                <a:gd name="T74" fmla="*/ 69 w 161"/>
                <a:gd name="T75" fmla="*/ 65 h 159"/>
                <a:gd name="T76" fmla="*/ 81 w 161"/>
                <a:gd name="T77" fmla="*/ 94 h 159"/>
                <a:gd name="T78" fmla="*/ 67 w 161"/>
                <a:gd name="T79" fmla="*/ 102 h 159"/>
                <a:gd name="T80" fmla="*/ 80 w 161"/>
                <a:gd name="T81" fmla="*/ 88 h 159"/>
                <a:gd name="T82" fmla="*/ 81 w 161"/>
                <a:gd name="T83" fmla="*/ 115 h 159"/>
                <a:gd name="T84" fmla="*/ 81 w 161"/>
                <a:gd name="T85" fmla="*/ 140 h 159"/>
                <a:gd name="T86" fmla="*/ 68 w 161"/>
                <a:gd name="T87" fmla="*/ 117 h 159"/>
                <a:gd name="T88" fmla="*/ 21 w 161"/>
                <a:gd name="T89" fmla="*/ 147 h 159"/>
                <a:gd name="T90" fmla="*/ 67 w 161"/>
                <a:gd name="T91" fmla="*/ 146 h 159"/>
                <a:gd name="T92" fmla="*/ 23 w 161"/>
                <a:gd name="T93" fmla="*/ 152 h 159"/>
                <a:gd name="T94" fmla="*/ 9 w 161"/>
                <a:gd name="T95" fmla="*/ 141 h 159"/>
                <a:gd name="T96" fmla="*/ 2 w 161"/>
                <a:gd name="T97" fmla="*/ 61 h 159"/>
                <a:gd name="T98" fmla="*/ 67 w 161"/>
                <a:gd name="T99" fmla="*/ 25 h 159"/>
                <a:gd name="T100" fmla="*/ 11 w 161"/>
                <a:gd name="T101" fmla="*/ 88 h 159"/>
                <a:gd name="T102" fmla="*/ 40 w 161"/>
                <a:gd name="T103" fmla="*/ 113 h 159"/>
                <a:gd name="T104" fmla="*/ 57 w 161"/>
                <a:gd name="T105" fmla="*/ 39 h 159"/>
                <a:gd name="T106" fmla="*/ 28 w 161"/>
                <a:gd name="T107" fmla="*/ 91 h 159"/>
                <a:gd name="T108" fmla="*/ 46 w 161"/>
                <a:gd name="T109" fmla="*/ 65 h 159"/>
                <a:gd name="T110" fmla="*/ 56 w 161"/>
                <a:gd name="T111" fmla="*/ 91 h 159"/>
                <a:gd name="T112" fmla="*/ 61 w 161"/>
                <a:gd name="T113" fmla="*/ 85 h 159"/>
                <a:gd name="T114" fmla="*/ 45 w 161"/>
                <a:gd name="T115" fmla="*/ 55 h 159"/>
                <a:gd name="T116" fmla="*/ 41 w 161"/>
                <a:gd name="T117" fmla="*/ 92 h 159"/>
                <a:gd name="T118" fmla="*/ 54 w 161"/>
                <a:gd name="T119" fmla="*/ 44 h 159"/>
                <a:gd name="T120" fmla="*/ 67 w 161"/>
                <a:gd name="T121" fmla="*/ 115 h 159"/>
                <a:gd name="T122" fmla="*/ 67 w 161"/>
                <a:gd name="T123" fmla="*/ 11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159">
                  <a:moveTo>
                    <a:pt x="99" y="153"/>
                  </a:moveTo>
                  <a:cubicBezTo>
                    <a:pt x="102" y="153"/>
                    <a:pt x="104" y="152"/>
                    <a:pt x="106" y="151"/>
                  </a:cubicBezTo>
                  <a:cubicBezTo>
                    <a:pt x="115" y="147"/>
                    <a:pt x="120" y="141"/>
                    <a:pt x="124" y="134"/>
                  </a:cubicBezTo>
                  <a:cubicBezTo>
                    <a:pt x="127" y="126"/>
                    <a:pt x="130" y="118"/>
                    <a:pt x="132" y="109"/>
                  </a:cubicBezTo>
                  <a:cubicBezTo>
                    <a:pt x="137" y="91"/>
                    <a:pt x="141" y="73"/>
                    <a:pt x="145" y="55"/>
                  </a:cubicBezTo>
                  <a:cubicBezTo>
                    <a:pt x="149" y="38"/>
                    <a:pt x="152" y="22"/>
                    <a:pt x="155" y="5"/>
                  </a:cubicBezTo>
                  <a:cubicBezTo>
                    <a:pt x="139" y="8"/>
                    <a:pt x="122" y="12"/>
                    <a:pt x="106" y="15"/>
                  </a:cubicBezTo>
                  <a:cubicBezTo>
                    <a:pt x="104" y="16"/>
                    <a:pt x="101" y="16"/>
                    <a:pt x="99" y="17"/>
                  </a:cubicBezTo>
                  <a:cubicBezTo>
                    <a:pt x="99" y="12"/>
                    <a:pt x="99" y="12"/>
                    <a:pt x="99" y="12"/>
                  </a:cubicBezTo>
                  <a:cubicBezTo>
                    <a:pt x="101" y="11"/>
                    <a:pt x="103" y="11"/>
                    <a:pt x="105" y="11"/>
                  </a:cubicBezTo>
                  <a:cubicBezTo>
                    <a:pt x="122" y="7"/>
                    <a:pt x="140" y="3"/>
                    <a:pt x="158" y="0"/>
                  </a:cubicBezTo>
                  <a:cubicBezTo>
                    <a:pt x="158" y="0"/>
                    <a:pt x="158" y="0"/>
                    <a:pt x="159" y="0"/>
                  </a:cubicBezTo>
                  <a:cubicBezTo>
                    <a:pt x="160" y="0"/>
                    <a:pt x="161" y="1"/>
                    <a:pt x="161" y="3"/>
                  </a:cubicBezTo>
                  <a:cubicBezTo>
                    <a:pt x="157" y="20"/>
                    <a:pt x="154" y="38"/>
                    <a:pt x="150" y="56"/>
                  </a:cubicBezTo>
                  <a:cubicBezTo>
                    <a:pt x="146" y="74"/>
                    <a:pt x="141" y="92"/>
                    <a:pt x="137" y="110"/>
                  </a:cubicBezTo>
                  <a:cubicBezTo>
                    <a:pt x="134" y="119"/>
                    <a:pt x="132" y="128"/>
                    <a:pt x="128" y="136"/>
                  </a:cubicBezTo>
                  <a:cubicBezTo>
                    <a:pt x="124" y="144"/>
                    <a:pt x="118" y="151"/>
                    <a:pt x="108" y="155"/>
                  </a:cubicBezTo>
                  <a:cubicBezTo>
                    <a:pt x="105" y="156"/>
                    <a:pt x="102" y="157"/>
                    <a:pt x="99" y="158"/>
                  </a:cubicBezTo>
                  <a:cubicBezTo>
                    <a:pt x="99" y="158"/>
                    <a:pt x="99" y="158"/>
                    <a:pt x="99" y="158"/>
                  </a:cubicBezTo>
                  <a:cubicBezTo>
                    <a:pt x="99" y="153"/>
                    <a:pt x="99" y="153"/>
                    <a:pt x="99" y="153"/>
                  </a:cubicBezTo>
                  <a:close/>
                  <a:moveTo>
                    <a:pt x="99" y="140"/>
                  </a:moveTo>
                  <a:cubicBezTo>
                    <a:pt x="102" y="139"/>
                    <a:pt x="104" y="138"/>
                    <a:pt x="107" y="136"/>
                  </a:cubicBezTo>
                  <a:cubicBezTo>
                    <a:pt x="116" y="129"/>
                    <a:pt x="118" y="118"/>
                    <a:pt x="121" y="108"/>
                  </a:cubicBezTo>
                  <a:cubicBezTo>
                    <a:pt x="121" y="106"/>
                    <a:pt x="122" y="105"/>
                    <a:pt x="122" y="103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30" y="72"/>
                    <a:pt x="136" y="47"/>
                    <a:pt x="141" y="23"/>
                  </a:cubicBezTo>
                  <a:cubicBezTo>
                    <a:pt x="141" y="22"/>
                    <a:pt x="141" y="22"/>
                    <a:pt x="141" y="22"/>
                  </a:cubicBezTo>
                  <a:cubicBezTo>
                    <a:pt x="140" y="20"/>
                    <a:pt x="139" y="20"/>
                    <a:pt x="138" y="20"/>
                  </a:cubicBezTo>
                  <a:cubicBezTo>
                    <a:pt x="125" y="22"/>
                    <a:pt x="112" y="25"/>
                    <a:pt x="99" y="28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11" y="30"/>
                    <a:pt x="123" y="27"/>
                    <a:pt x="135" y="25"/>
                  </a:cubicBezTo>
                  <a:cubicBezTo>
                    <a:pt x="131" y="49"/>
                    <a:pt x="125" y="72"/>
                    <a:pt x="119" y="95"/>
                  </a:cubicBezTo>
                  <a:cubicBezTo>
                    <a:pt x="117" y="102"/>
                    <a:pt x="117" y="102"/>
                    <a:pt x="117" y="102"/>
                  </a:cubicBezTo>
                  <a:cubicBezTo>
                    <a:pt x="117" y="104"/>
                    <a:pt x="117" y="105"/>
                    <a:pt x="116" y="107"/>
                  </a:cubicBezTo>
                  <a:cubicBezTo>
                    <a:pt x="114" y="116"/>
                    <a:pt x="111" y="126"/>
                    <a:pt x="104" y="132"/>
                  </a:cubicBezTo>
                  <a:cubicBezTo>
                    <a:pt x="102" y="133"/>
                    <a:pt x="101" y="134"/>
                    <a:pt x="99" y="135"/>
                  </a:cubicBezTo>
                  <a:cubicBezTo>
                    <a:pt x="99" y="140"/>
                    <a:pt x="99" y="140"/>
                    <a:pt x="99" y="140"/>
                  </a:cubicBezTo>
                  <a:close/>
                  <a:moveTo>
                    <a:pt x="99" y="120"/>
                  </a:moveTo>
                  <a:cubicBezTo>
                    <a:pt x="102" y="120"/>
                    <a:pt x="105" y="120"/>
                    <a:pt x="106" y="116"/>
                  </a:cubicBezTo>
                  <a:cubicBezTo>
                    <a:pt x="110" y="102"/>
                    <a:pt x="110" y="102"/>
                    <a:pt x="110" y="102"/>
                  </a:cubicBezTo>
                  <a:cubicBezTo>
                    <a:pt x="110" y="101"/>
                    <a:pt x="110" y="100"/>
                    <a:pt x="108" y="99"/>
                  </a:cubicBezTo>
                  <a:cubicBezTo>
                    <a:pt x="108" y="99"/>
                    <a:pt x="108" y="99"/>
                    <a:pt x="107" y="99"/>
                  </a:cubicBezTo>
                  <a:cubicBezTo>
                    <a:pt x="99" y="99"/>
                    <a:pt x="99" y="99"/>
                    <a:pt x="99" y="99"/>
                  </a:cubicBezTo>
                  <a:cubicBezTo>
                    <a:pt x="99" y="104"/>
                    <a:pt x="99" y="104"/>
                    <a:pt x="99" y="104"/>
                  </a:cubicBezTo>
                  <a:cubicBezTo>
                    <a:pt x="104" y="104"/>
                    <a:pt x="104" y="104"/>
                    <a:pt x="104" y="104"/>
                  </a:cubicBezTo>
                  <a:cubicBezTo>
                    <a:pt x="101" y="115"/>
                    <a:pt x="101" y="115"/>
                    <a:pt x="101" y="115"/>
                  </a:cubicBezTo>
                  <a:cubicBezTo>
                    <a:pt x="101" y="115"/>
                    <a:pt x="100" y="115"/>
                    <a:pt x="99" y="115"/>
                  </a:cubicBezTo>
                  <a:cubicBezTo>
                    <a:pt x="99" y="120"/>
                    <a:pt x="99" y="120"/>
                    <a:pt x="99" y="120"/>
                  </a:cubicBezTo>
                  <a:close/>
                  <a:moveTo>
                    <a:pt x="99" y="92"/>
                  </a:moveTo>
                  <a:cubicBezTo>
                    <a:pt x="104" y="92"/>
                    <a:pt x="111" y="92"/>
                    <a:pt x="112" y="89"/>
                  </a:cubicBezTo>
                  <a:cubicBezTo>
                    <a:pt x="117" y="73"/>
                    <a:pt x="117" y="73"/>
                    <a:pt x="117" y="73"/>
                  </a:cubicBezTo>
                  <a:cubicBezTo>
                    <a:pt x="117" y="72"/>
                    <a:pt x="116" y="71"/>
                    <a:pt x="115" y="70"/>
                  </a:cubicBezTo>
                  <a:cubicBezTo>
                    <a:pt x="115" y="70"/>
                    <a:pt x="114" y="70"/>
                    <a:pt x="114" y="70"/>
                  </a:cubicBezTo>
                  <a:cubicBezTo>
                    <a:pt x="104" y="70"/>
                    <a:pt x="104" y="70"/>
                    <a:pt x="104" y="70"/>
                  </a:cubicBezTo>
                  <a:cubicBezTo>
                    <a:pt x="118" y="56"/>
                    <a:pt x="118" y="56"/>
                    <a:pt x="118" y="56"/>
                  </a:cubicBezTo>
                  <a:cubicBezTo>
                    <a:pt x="118" y="56"/>
                    <a:pt x="118" y="56"/>
                    <a:pt x="118" y="56"/>
                  </a:cubicBezTo>
                  <a:cubicBezTo>
                    <a:pt x="122" y="52"/>
                    <a:pt x="123" y="47"/>
                    <a:pt x="124" y="42"/>
                  </a:cubicBezTo>
                  <a:cubicBezTo>
                    <a:pt x="124" y="41"/>
                    <a:pt x="124" y="40"/>
                    <a:pt x="124" y="39"/>
                  </a:cubicBezTo>
                  <a:cubicBezTo>
                    <a:pt x="125" y="37"/>
                    <a:pt x="124" y="36"/>
                    <a:pt x="123" y="36"/>
                  </a:cubicBezTo>
                  <a:cubicBezTo>
                    <a:pt x="122" y="36"/>
                    <a:pt x="122" y="36"/>
                    <a:pt x="122" y="36"/>
                  </a:cubicBezTo>
                  <a:cubicBezTo>
                    <a:pt x="120" y="36"/>
                    <a:pt x="119" y="36"/>
                    <a:pt x="118" y="37"/>
                  </a:cubicBezTo>
                  <a:cubicBezTo>
                    <a:pt x="113" y="37"/>
                    <a:pt x="108" y="38"/>
                    <a:pt x="104" y="42"/>
                  </a:cubicBezTo>
                  <a:cubicBezTo>
                    <a:pt x="104" y="42"/>
                    <a:pt x="104" y="42"/>
                    <a:pt x="104" y="42"/>
                  </a:cubicBezTo>
                  <a:cubicBezTo>
                    <a:pt x="104" y="42"/>
                    <a:pt x="104" y="42"/>
                    <a:pt x="104" y="42"/>
                  </a:cubicBezTo>
                  <a:cubicBezTo>
                    <a:pt x="99" y="47"/>
                    <a:pt x="99" y="47"/>
                    <a:pt x="99" y="47"/>
                  </a:cubicBezTo>
                  <a:cubicBezTo>
                    <a:pt x="99" y="54"/>
                    <a:pt x="99" y="54"/>
                    <a:pt x="99" y="54"/>
                  </a:cubicBezTo>
                  <a:cubicBezTo>
                    <a:pt x="108" y="46"/>
                    <a:pt x="108" y="46"/>
                    <a:pt x="108" y="46"/>
                  </a:cubicBezTo>
                  <a:cubicBezTo>
                    <a:pt x="108" y="46"/>
                    <a:pt x="108" y="46"/>
                    <a:pt x="108" y="46"/>
                  </a:cubicBezTo>
                  <a:cubicBezTo>
                    <a:pt x="111" y="43"/>
                    <a:pt x="115" y="42"/>
                    <a:pt x="119" y="41"/>
                  </a:cubicBezTo>
                  <a:cubicBezTo>
                    <a:pt x="118" y="46"/>
                    <a:pt x="118" y="50"/>
                    <a:pt x="115" y="53"/>
                  </a:cubicBezTo>
                  <a:cubicBezTo>
                    <a:pt x="115" y="53"/>
                    <a:pt x="115" y="53"/>
                    <a:pt x="115" y="53"/>
                  </a:cubicBezTo>
                  <a:cubicBezTo>
                    <a:pt x="99" y="68"/>
                    <a:pt x="99" y="68"/>
                    <a:pt x="99" y="68"/>
                  </a:cubicBezTo>
                  <a:cubicBezTo>
                    <a:pt x="99" y="75"/>
                    <a:pt x="99" y="75"/>
                    <a:pt x="99" y="75"/>
                  </a:cubicBezTo>
                  <a:cubicBezTo>
                    <a:pt x="111" y="75"/>
                    <a:pt x="111" y="75"/>
                    <a:pt x="111" y="75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8"/>
                    <a:pt x="103" y="87"/>
                    <a:pt x="99" y="87"/>
                  </a:cubicBezTo>
                  <a:cubicBezTo>
                    <a:pt x="99" y="87"/>
                    <a:pt x="99" y="87"/>
                    <a:pt x="99" y="87"/>
                  </a:cubicBezTo>
                  <a:cubicBezTo>
                    <a:pt x="100" y="88"/>
                    <a:pt x="100" y="88"/>
                    <a:pt x="100" y="89"/>
                  </a:cubicBezTo>
                  <a:cubicBezTo>
                    <a:pt x="99" y="88"/>
                    <a:pt x="99" y="88"/>
                    <a:pt x="99" y="88"/>
                  </a:cubicBezTo>
                  <a:lnTo>
                    <a:pt x="99" y="92"/>
                  </a:lnTo>
                  <a:close/>
                  <a:moveTo>
                    <a:pt x="81" y="153"/>
                  </a:moveTo>
                  <a:cubicBezTo>
                    <a:pt x="86" y="154"/>
                    <a:pt x="92" y="155"/>
                    <a:pt x="98" y="153"/>
                  </a:cubicBezTo>
                  <a:cubicBezTo>
                    <a:pt x="99" y="153"/>
                    <a:pt x="99" y="153"/>
                    <a:pt x="99" y="153"/>
                  </a:cubicBezTo>
                  <a:cubicBezTo>
                    <a:pt x="99" y="158"/>
                    <a:pt x="99" y="158"/>
                    <a:pt x="99" y="158"/>
                  </a:cubicBezTo>
                  <a:cubicBezTo>
                    <a:pt x="93" y="159"/>
                    <a:pt x="87" y="159"/>
                    <a:pt x="81" y="158"/>
                  </a:cubicBezTo>
                  <a:cubicBezTo>
                    <a:pt x="81" y="153"/>
                    <a:pt x="81" y="153"/>
                    <a:pt x="81" y="153"/>
                  </a:cubicBezTo>
                  <a:close/>
                  <a:moveTo>
                    <a:pt x="99" y="17"/>
                  </a:moveTo>
                  <a:cubicBezTo>
                    <a:pt x="93" y="18"/>
                    <a:pt x="87" y="20"/>
                    <a:pt x="81" y="21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7" y="15"/>
                    <a:pt x="93" y="13"/>
                    <a:pt x="99" y="12"/>
                  </a:cubicBezTo>
                  <a:cubicBezTo>
                    <a:pt x="99" y="17"/>
                    <a:pt x="99" y="17"/>
                    <a:pt x="99" y="17"/>
                  </a:cubicBezTo>
                  <a:close/>
                  <a:moveTo>
                    <a:pt x="99" y="28"/>
                  </a:moveTo>
                  <a:cubicBezTo>
                    <a:pt x="99" y="33"/>
                    <a:pt x="99" y="33"/>
                    <a:pt x="99" y="33"/>
                  </a:cubicBezTo>
                  <a:cubicBezTo>
                    <a:pt x="93" y="34"/>
                    <a:pt x="87" y="36"/>
                    <a:pt x="81" y="37"/>
                  </a:cubicBezTo>
                  <a:cubicBezTo>
                    <a:pt x="81" y="32"/>
                    <a:pt x="81" y="32"/>
                    <a:pt x="81" y="32"/>
                  </a:cubicBezTo>
                  <a:cubicBezTo>
                    <a:pt x="87" y="31"/>
                    <a:pt x="93" y="29"/>
                    <a:pt x="99" y="28"/>
                  </a:cubicBezTo>
                  <a:close/>
                  <a:moveTo>
                    <a:pt x="99" y="47"/>
                  </a:moveTo>
                  <a:cubicBezTo>
                    <a:pt x="99" y="54"/>
                    <a:pt x="99" y="54"/>
                    <a:pt x="99" y="5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8" y="65"/>
                    <a:pt x="87" y="65"/>
                    <a:pt x="86" y="64"/>
                  </a:cubicBezTo>
                  <a:cubicBezTo>
                    <a:pt x="85" y="63"/>
                    <a:pt x="85" y="63"/>
                    <a:pt x="85" y="62"/>
                  </a:cubicBezTo>
                  <a:cubicBezTo>
                    <a:pt x="85" y="49"/>
                    <a:pt x="85" y="49"/>
                    <a:pt x="85" y="49"/>
                  </a:cubicBezTo>
                  <a:cubicBezTo>
                    <a:pt x="81" y="51"/>
                    <a:pt x="81" y="51"/>
                    <a:pt x="81" y="51"/>
                  </a:cubicBezTo>
                  <a:cubicBezTo>
                    <a:pt x="81" y="46"/>
                    <a:pt x="81" y="46"/>
                    <a:pt x="81" y="46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87" y="44"/>
                    <a:pt x="88" y="44"/>
                    <a:pt x="88" y="44"/>
                  </a:cubicBezTo>
                  <a:cubicBezTo>
                    <a:pt x="89" y="44"/>
                    <a:pt x="90" y="45"/>
                    <a:pt x="90" y="46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99" y="47"/>
                    <a:pt x="99" y="47"/>
                    <a:pt x="99" y="47"/>
                  </a:cubicBezTo>
                  <a:close/>
                  <a:moveTo>
                    <a:pt x="99" y="68"/>
                  </a:moveTo>
                  <a:cubicBezTo>
                    <a:pt x="99" y="75"/>
                    <a:pt x="99" y="75"/>
                    <a:pt x="99" y="75"/>
                  </a:cubicBezTo>
                  <a:cubicBezTo>
                    <a:pt x="98" y="75"/>
                    <a:pt x="98" y="75"/>
                    <a:pt x="98" y="75"/>
                  </a:cubicBezTo>
                  <a:cubicBezTo>
                    <a:pt x="97" y="75"/>
                    <a:pt x="96" y="74"/>
                    <a:pt x="96" y="73"/>
                  </a:cubicBezTo>
                  <a:cubicBezTo>
                    <a:pt x="96" y="72"/>
                    <a:pt x="96" y="72"/>
                    <a:pt x="96" y="71"/>
                  </a:cubicBezTo>
                  <a:cubicBezTo>
                    <a:pt x="96" y="71"/>
                    <a:pt x="96" y="71"/>
                    <a:pt x="96" y="71"/>
                  </a:cubicBezTo>
                  <a:cubicBezTo>
                    <a:pt x="99" y="68"/>
                    <a:pt x="99" y="68"/>
                    <a:pt x="99" y="68"/>
                  </a:cubicBezTo>
                  <a:close/>
                  <a:moveTo>
                    <a:pt x="99" y="87"/>
                  </a:moveTo>
                  <a:cubicBezTo>
                    <a:pt x="99" y="87"/>
                    <a:pt x="99" y="87"/>
                    <a:pt x="99" y="87"/>
                  </a:cubicBezTo>
                  <a:cubicBezTo>
                    <a:pt x="99" y="87"/>
                    <a:pt x="99" y="87"/>
                    <a:pt x="98" y="87"/>
                  </a:cubicBezTo>
                  <a:cubicBezTo>
                    <a:pt x="99" y="88"/>
                    <a:pt x="99" y="88"/>
                    <a:pt x="99" y="88"/>
                  </a:cubicBezTo>
                  <a:cubicBezTo>
                    <a:pt x="99" y="92"/>
                    <a:pt x="99" y="92"/>
                    <a:pt x="99" y="92"/>
                  </a:cubicBezTo>
                  <a:cubicBezTo>
                    <a:pt x="98" y="92"/>
                    <a:pt x="98" y="92"/>
                    <a:pt x="98" y="92"/>
                  </a:cubicBezTo>
                  <a:cubicBezTo>
                    <a:pt x="98" y="92"/>
                    <a:pt x="98" y="92"/>
                    <a:pt x="98" y="92"/>
                  </a:cubicBezTo>
                  <a:cubicBezTo>
                    <a:pt x="97" y="92"/>
                    <a:pt x="96" y="92"/>
                    <a:pt x="96" y="92"/>
                  </a:cubicBezTo>
                  <a:cubicBezTo>
                    <a:pt x="95" y="92"/>
                    <a:pt x="94" y="91"/>
                    <a:pt x="92" y="91"/>
                  </a:cubicBezTo>
                  <a:cubicBezTo>
                    <a:pt x="89" y="91"/>
                    <a:pt x="84" y="91"/>
                    <a:pt x="83" y="91"/>
                  </a:cubicBezTo>
                  <a:cubicBezTo>
                    <a:pt x="81" y="94"/>
                    <a:pt x="81" y="94"/>
                    <a:pt x="81" y="94"/>
                  </a:cubicBezTo>
                  <a:cubicBezTo>
                    <a:pt x="81" y="87"/>
                    <a:pt x="81" y="87"/>
                    <a:pt x="81" y="87"/>
                  </a:cubicBezTo>
                  <a:cubicBezTo>
                    <a:pt x="83" y="86"/>
                    <a:pt x="89" y="86"/>
                    <a:pt x="93" y="87"/>
                  </a:cubicBezTo>
                  <a:cubicBezTo>
                    <a:pt x="94" y="87"/>
                    <a:pt x="95" y="87"/>
                    <a:pt x="96" y="87"/>
                  </a:cubicBezTo>
                  <a:cubicBezTo>
                    <a:pt x="96" y="87"/>
                    <a:pt x="97" y="87"/>
                    <a:pt x="98" y="87"/>
                  </a:cubicBezTo>
                  <a:cubicBezTo>
                    <a:pt x="98" y="87"/>
                    <a:pt x="98" y="87"/>
                    <a:pt x="98" y="87"/>
                  </a:cubicBezTo>
                  <a:cubicBezTo>
                    <a:pt x="99" y="87"/>
                    <a:pt x="99" y="87"/>
                    <a:pt x="99" y="87"/>
                  </a:cubicBezTo>
                  <a:close/>
                  <a:moveTo>
                    <a:pt x="99" y="99"/>
                  </a:moveTo>
                  <a:cubicBezTo>
                    <a:pt x="99" y="104"/>
                    <a:pt x="99" y="104"/>
                    <a:pt x="99" y="104"/>
                  </a:cubicBezTo>
                  <a:cubicBezTo>
                    <a:pt x="81" y="104"/>
                    <a:pt x="81" y="104"/>
                    <a:pt x="81" y="104"/>
                  </a:cubicBezTo>
                  <a:cubicBezTo>
                    <a:pt x="81" y="99"/>
                    <a:pt x="81" y="99"/>
                    <a:pt x="81" y="99"/>
                  </a:cubicBezTo>
                  <a:cubicBezTo>
                    <a:pt x="99" y="99"/>
                    <a:pt x="99" y="99"/>
                    <a:pt x="99" y="99"/>
                  </a:cubicBezTo>
                  <a:close/>
                  <a:moveTo>
                    <a:pt x="99" y="115"/>
                  </a:moveTo>
                  <a:cubicBezTo>
                    <a:pt x="99" y="120"/>
                    <a:pt x="99" y="120"/>
                    <a:pt x="99" y="120"/>
                  </a:cubicBezTo>
                  <a:cubicBezTo>
                    <a:pt x="99" y="120"/>
                    <a:pt x="98" y="120"/>
                    <a:pt x="98" y="120"/>
                  </a:cubicBezTo>
                  <a:cubicBezTo>
                    <a:pt x="97" y="120"/>
                    <a:pt x="96" y="119"/>
                    <a:pt x="96" y="119"/>
                  </a:cubicBezTo>
                  <a:cubicBezTo>
                    <a:pt x="96" y="119"/>
                    <a:pt x="96" y="119"/>
                    <a:pt x="96" y="119"/>
                  </a:cubicBezTo>
                  <a:cubicBezTo>
                    <a:pt x="81" y="119"/>
                    <a:pt x="81" y="119"/>
                    <a:pt x="81" y="119"/>
                  </a:cubicBezTo>
                  <a:cubicBezTo>
                    <a:pt x="81" y="115"/>
                    <a:pt x="81" y="115"/>
                    <a:pt x="81" y="115"/>
                  </a:cubicBezTo>
                  <a:cubicBezTo>
                    <a:pt x="96" y="115"/>
                    <a:pt x="96" y="115"/>
                    <a:pt x="96" y="115"/>
                  </a:cubicBezTo>
                  <a:cubicBezTo>
                    <a:pt x="96" y="115"/>
                    <a:pt x="96" y="115"/>
                    <a:pt x="96" y="115"/>
                  </a:cubicBezTo>
                  <a:cubicBezTo>
                    <a:pt x="97" y="115"/>
                    <a:pt x="98" y="115"/>
                    <a:pt x="98" y="115"/>
                  </a:cubicBezTo>
                  <a:cubicBezTo>
                    <a:pt x="99" y="115"/>
                    <a:pt x="99" y="115"/>
                    <a:pt x="99" y="115"/>
                  </a:cubicBezTo>
                  <a:close/>
                  <a:moveTo>
                    <a:pt x="99" y="135"/>
                  </a:moveTo>
                  <a:cubicBezTo>
                    <a:pt x="99" y="140"/>
                    <a:pt x="99" y="140"/>
                    <a:pt x="99" y="140"/>
                  </a:cubicBezTo>
                  <a:cubicBezTo>
                    <a:pt x="97" y="141"/>
                    <a:pt x="95" y="142"/>
                    <a:pt x="92" y="142"/>
                  </a:cubicBezTo>
                  <a:cubicBezTo>
                    <a:pt x="88" y="142"/>
                    <a:pt x="84" y="142"/>
                    <a:pt x="81" y="140"/>
                  </a:cubicBezTo>
                  <a:cubicBezTo>
                    <a:pt x="81" y="135"/>
                    <a:pt x="81" y="135"/>
                    <a:pt x="81" y="135"/>
                  </a:cubicBezTo>
                  <a:cubicBezTo>
                    <a:pt x="81" y="135"/>
                    <a:pt x="81" y="135"/>
                    <a:pt x="81" y="135"/>
                  </a:cubicBezTo>
                  <a:cubicBezTo>
                    <a:pt x="85" y="137"/>
                    <a:pt x="88" y="137"/>
                    <a:pt x="92" y="137"/>
                  </a:cubicBezTo>
                  <a:cubicBezTo>
                    <a:pt x="94" y="137"/>
                    <a:pt x="97" y="136"/>
                    <a:pt x="99" y="135"/>
                  </a:cubicBezTo>
                  <a:close/>
                  <a:moveTo>
                    <a:pt x="67" y="146"/>
                  </a:moveTo>
                  <a:cubicBezTo>
                    <a:pt x="69" y="148"/>
                    <a:pt x="71" y="149"/>
                    <a:pt x="72" y="150"/>
                  </a:cubicBezTo>
                  <a:cubicBezTo>
                    <a:pt x="75" y="151"/>
                    <a:pt x="78" y="152"/>
                    <a:pt x="81" y="153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77" y="157"/>
                    <a:pt x="74" y="156"/>
                    <a:pt x="70" y="154"/>
                  </a:cubicBezTo>
                  <a:cubicBezTo>
                    <a:pt x="69" y="153"/>
                    <a:pt x="68" y="153"/>
                    <a:pt x="67" y="152"/>
                  </a:cubicBezTo>
                  <a:cubicBezTo>
                    <a:pt x="67" y="146"/>
                    <a:pt x="67" y="146"/>
                    <a:pt x="67" y="146"/>
                  </a:cubicBezTo>
                  <a:close/>
                  <a:moveTo>
                    <a:pt x="81" y="21"/>
                  </a:moveTo>
                  <a:cubicBezTo>
                    <a:pt x="76" y="22"/>
                    <a:pt x="71" y="23"/>
                    <a:pt x="67" y="25"/>
                  </a:cubicBezTo>
                  <a:cubicBezTo>
                    <a:pt x="67" y="20"/>
                    <a:pt x="67" y="20"/>
                    <a:pt x="67" y="20"/>
                  </a:cubicBezTo>
                  <a:cubicBezTo>
                    <a:pt x="71" y="18"/>
                    <a:pt x="76" y="17"/>
                    <a:pt x="81" y="16"/>
                  </a:cubicBezTo>
                  <a:cubicBezTo>
                    <a:pt x="81" y="21"/>
                    <a:pt x="81" y="21"/>
                    <a:pt x="81" y="21"/>
                  </a:cubicBezTo>
                  <a:close/>
                  <a:moveTo>
                    <a:pt x="81" y="32"/>
                  </a:moveTo>
                  <a:cubicBezTo>
                    <a:pt x="81" y="37"/>
                    <a:pt x="81" y="37"/>
                    <a:pt x="81" y="37"/>
                  </a:cubicBezTo>
                  <a:cubicBezTo>
                    <a:pt x="76" y="39"/>
                    <a:pt x="71" y="40"/>
                    <a:pt x="67" y="41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71" y="35"/>
                    <a:pt x="76" y="34"/>
                    <a:pt x="81" y="32"/>
                  </a:cubicBezTo>
                  <a:close/>
                  <a:moveTo>
                    <a:pt x="81" y="46"/>
                  </a:moveTo>
                  <a:cubicBezTo>
                    <a:pt x="81" y="51"/>
                    <a:pt x="81" y="51"/>
                    <a:pt x="81" y="51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73" y="53"/>
                    <a:pt x="73" y="59"/>
                    <a:pt x="74" y="62"/>
                  </a:cubicBezTo>
                  <a:cubicBezTo>
                    <a:pt x="74" y="63"/>
                    <a:pt x="74" y="64"/>
                    <a:pt x="74" y="65"/>
                  </a:cubicBezTo>
                  <a:cubicBezTo>
                    <a:pt x="74" y="65"/>
                    <a:pt x="74" y="65"/>
                    <a:pt x="74" y="65"/>
                  </a:cubicBezTo>
                  <a:cubicBezTo>
                    <a:pt x="74" y="65"/>
                    <a:pt x="74" y="66"/>
                    <a:pt x="74" y="68"/>
                  </a:cubicBezTo>
                  <a:cubicBezTo>
                    <a:pt x="74" y="72"/>
                    <a:pt x="75" y="78"/>
                    <a:pt x="73" y="81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7" y="80"/>
                    <a:pt x="67" y="80"/>
                    <a:pt x="67" y="80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70" y="77"/>
                    <a:pt x="69" y="71"/>
                    <a:pt x="69" y="68"/>
                  </a:cubicBezTo>
                  <a:cubicBezTo>
                    <a:pt x="69" y="67"/>
                    <a:pt x="69" y="66"/>
                    <a:pt x="69" y="65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9" y="64"/>
                    <a:pt x="69" y="64"/>
                    <a:pt x="69" y="63"/>
                  </a:cubicBezTo>
                  <a:cubicBezTo>
                    <a:pt x="69" y="58"/>
                    <a:pt x="68" y="49"/>
                    <a:pt x="72" y="48"/>
                  </a:cubicBezTo>
                  <a:cubicBezTo>
                    <a:pt x="81" y="46"/>
                    <a:pt x="81" y="46"/>
                    <a:pt x="81" y="46"/>
                  </a:cubicBezTo>
                  <a:close/>
                  <a:moveTo>
                    <a:pt x="81" y="87"/>
                  </a:moveTo>
                  <a:cubicBezTo>
                    <a:pt x="81" y="94"/>
                    <a:pt x="81" y="94"/>
                    <a:pt x="81" y="94"/>
                  </a:cubicBezTo>
                  <a:cubicBezTo>
                    <a:pt x="75" y="99"/>
                    <a:pt x="75" y="99"/>
                    <a:pt x="75" y="99"/>
                  </a:cubicBezTo>
                  <a:cubicBezTo>
                    <a:pt x="81" y="99"/>
                    <a:pt x="81" y="99"/>
                    <a:pt x="81" y="99"/>
                  </a:cubicBezTo>
                  <a:cubicBezTo>
                    <a:pt x="81" y="104"/>
                    <a:pt x="81" y="104"/>
                    <a:pt x="81" y="104"/>
                  </a:cubicBezTo>
                  <a:cubicBezTo>
                    <a:pt x="69" y="104"/>
                    <a:pt x="69" y="104"/>
                    <a:pt x="69" y="104"/>
                  </a:cubicBezTo>
                  <a:cubicBezTo>
                    <a:pt x="68" y="104"/>
                    <a:pt x="67" y="103"/>
                    <a:pt x="67" y="102"/>
                  </a:cubicBezTo>
                  <a:cubicBezTo>
                    <a:pt x="67" y="101"/>
                    <a:pt x="67" y="100"/>
                    <a:pt x="68" y="100"/>
                  </a:cubicBezTo>
                  <a:cubicBezTo>
                    <a:pt x="68" y="100"/>
                    <a:pt x="68" y="100"/>
                    <a:pt x="68" y="100"/>
                  </a:cubicBezTo>
                  <a:cubicBezTo>
                    <a:pt x="80" y="88"/>
                    <a:pt x="80" y="88"/>
                    <a:pt x="80" y="88"/>
                  </a:cubicBezTo>
                  <a:cubicBezTo>
                    <a:pt x="80" y="88"/>
                    <a:pt x="80" y="88"/>
                    <a:pt x="80" y="88"/>
                  </a:cubicBezTo>
                  <a:cubicBezTo>
                    <a:pt x="80" y="88"/>
                    <a:pt x="80" y="88"/>
                    <a:pt x="80" y="88"/>
                  </a:cubicBezTo>
                  <a:cubicBezTo>
                    <a:pt x="80" y="88"/>
                    <a:pt x="80" y="88"/>
                    <a:pt x="80" y="88"/>
                  </a:cubicBezTo>
                  <a:cubicBezTo>
                    <a:pt x="80" y="88"/>
                    <a:pt x="80" y="88"/>
                    <a:pt x="80" y="88"/>
                  </a:cubicBezTo>
                  <a:cubicBezTo>
                    <a:pt x="80" y="88"/>
                    <a:pt x="80" y="88"/>
                    <a:pt x="80" y="88"/>
                  </a:cubicBezTo>
                  <a:cubicBezTo>
                    <a:pt x="80" y="87"/>
                    <a:pt x="81" y="87"/>
                    <a:pt x="81" y="87"/>
                  </a:cubicBezTo>
                  <a:close/>
                  <a:moveTo>
                    <a:pt x="81" y="115"/>
                  </a:moveTo>
                  <a:cubicBezTo>
                    <a:pt x="81" y="119"/>
                    <a:pt x="81" y="119"/>
                    <a:pt x="81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9" y="123"/>
                    <a:pt x="71" y="126"/>
                    <a:pt x="73" y="129"/>
                  </a:cubicBezTo>
                  <a:cubicBezTo>
                    <a:pt x="75" y="132"/>
                    <a:pt x="78" y="134"/>
                    <a:pt x="81" y="135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76" y="138"/>
                    <a:pt x="72" y="136"/>
                    <a:pt x="69" y="132"/>
                  </a:cubicBezTo>
                  <a:cubicBezTo>
                    <a:pt x="68" y="131"/>
                    <a:pt x="68" y="130"/>
                    <a:pt x="67" y="129"/>
                  </a:cubicBezTo>
                  <a:cubicBezTo>
                    <a:pt x="67" y="116"/>
                    <a:pt x="67" y="116"/>
                    <a:pt x="67" y="116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7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lnTo>
                    <a:pt x="81" y="115"/>
                  </a:lnTo>
                  <a:close/>
                  <a:moveTo>
                    <a:pt x="17" y="143"/>
                  </a:moveTo>
                  <a:cubicBezTo>
                    <a:pt x="21" y="147"/>
                    <a:pt x="21" y="147"/>
                    <a:pt x="21" y="147"/>
                  </a:cubicBezTo>
                  <a:cubicBezTo>
                    <a:pt x="47" y="120"/>
                    <a:pt x="47" y="120"/>
                    <a:pt x="47" y="120"/>
                  </a:cubicBezTo>
                  <a:cubicBezTo>
                    <a:pt x="48" y="120"/>
                    <a:pt x="50" y="120"/>
                    <a:pt x="50" y="120"/>
                  </a:cubicBezTo>
                  <a:cubicBezTo>
                    <a:pt x="51" y="121"/>
                    <a:pt x="51" y="121"/>
                    <a:pt x="51" y="122"/>
                  </a:cubicBezTo>
                  <a:cubicBezTo>
                    <a:pt x="52" y="125"/>
                    <a:pt x="53" y="128"/>
                    <a:pt x="54" y="130"/>
                  </a:cubicBezTo>
                  <a:cubicBezTo>
                    <a:pt x="57" y="137"/>
                    <a:pt x="62" y="142"/>
                    <a:pt x="67" y="146"/>
                  </a:cubicBezTo>
                  <a:cubicBezTo>
                    <a:pt x="67" y="152"/>
                    <a:pt x="67" y="152"/>
                    <a:pt x="67" y="152"/>
                  </a:cubicBezTo>
                  <a:cubicBezTo>
                    <a:pt x="60" y="147"/>
                    <a:pt x="54" y="141"/>
                    <a:pt x="50" y="132"/>
                  </a:cubicBezTo>
                  <a:cubicBezTo>
                    <a:pt x="49" y="131"/>
                    <a:pt x="48" y="129"/>
                    <a:pt x="48" y="127"/>
                  </a:cubicBezTo>
                  <a:cubicBezTo>
                    <a:pt x="23" y="152"/>
                    <a:pt x="23" y="152"/>
                    <a:pt x="23" y="152"/>
                  </a:cubicBezTo>
                  <a:cubicBezTo>
                    <a:pt x="23" y="152"/>
                    <a:pt x="23" y="152"/>
                    <a:pt x="23" y="152"/>
                  </a:cubicBezTo>
                  <a:cubicBezTo>
                    <a:pt x="22" y="153"/>
                    <a:pt x="20" y="153"/>
                    <a:pt x="19" y="152"/>
                  </a:cubicBezTo>
                  <a:cubicBezTo>
                    <a:pt x="14" y="146"/>
                    <a:pt x="14" y="146"/>
                    <a:pt x="14" y="146"/>
                  </a:cubicBezTo>
                  <a:cubicBezTo>
                    <a:pt x="14" y="146"/>
                    <a:pt x="14" y="146"/>
                    <a:pt x="14" y="146"/>
                  </a:cubicBezTo>
                  <a:cubicBezTo>
                    <a:pt x="9" y="141"/>
                    <a:pt x="9" y="141"/>
                    <a:pt x="9" y="141"/>
                  </a:cubicBezTo>
                  <a:cubicBezTo>
                    <a:pt x="9" y="141"/>
                    <a:pt x="9" y="141"/>
                    <a:pt x="9" y="141"/>
                  </a:cubicBezTo>
                  <a:cubicBezTo>
                    <a:pt x="8" y="140"/>
                    <a:pt x="8" y="139"/>
                    <a:pt x="9" y="138"/>
                  </a:cubicBezTo>
                  <a:cubicBezTo>
                    <a:pt x="34" y="113"/>
                    <a:pt x="34" y="113"/>
                    <a:pt x="34" y="113"/>
                  </a:cubicBezTo>
                  <a:cubicBezTo>
                    <a:pt x="32" y="112"/>
                    <a:pt x="30" y="112"/>
                    <a:pt x="28" y="111"/>
                  </a:cubicBezTo>
                  <a:cubicBezTo>
                    <a:pt x="19" y="106"/>
                    <a:pt x="11" y="99"/>
                    <a:pt x="6" y="90"/>
                  </a:cubicBezTo>
                  <a:cubicBezTo>
                    <a:pt x="2" y="81"/>
                    <a:pt x="0" y="71"/>
                    <a:pt x="2" y="61"/>
                  </a:cubicBezTo>
                  <a:cubicBezTo>
                    <a:pt x="3" y="58"/>
                    <a:pt x="4" y="55"/>
                    <a:pt x="5" y="52"/>
                  </a:cubicBezTo>
                  <a:cubicBezTo>
                    <a:pt x="10" y="43"/>
                    <a:pt x="17" y="37"/>
                    <a:pt x="25" y="33"/>
                  </a:cubicBezTo>
                  <a:cubicBezTo>
                    <a:pt x="32" y="29"/>
                    <a:pt x="41" y="26"/>
                    <a:pt x="50" y="24"/>
                  </a:cubicBezTo>
                  <a:cubicBezTo>
                    <a:pt x="56" y="22"/>
                    <a:pt x="61" y="21"/>
                    <a:pt x="67" y="20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2" y="26"/>
                    <a:pt x="56" y="27"/>
                    <a:pt x="51" y="29"/>
                  </a:cubicBezTo>
                  <a:cubicBezTo>
                    <a:pt x="43" y="31"/>
                    <a:pt x="34" y="33"/>
                    <a:pt x="27" y="37"/>
                  </a:cubicBezTo>
                  <a:cubicBezTo>
                    <a:pt x="20" y="41"/>
                    <a:pt x="14" y="46"/>
                    <a:pt x="10" y="54"/>
                  </a:cubicBezTo>
                  <a:cubicBezTo>
                    <a:pt x="9" y="57"/>
                    <a:pt x="8" y="59"/>
                    <a:pt x="7" y="62"/>
                  </a:cubicBezTo>
                  <a:cubicBezTo>
                    <a:pt x="5" y="71"/>
                    <a:pt x="7" y="80"/>
                    <a:pt x="11" y="88"/>
                  </a:cubicBezTo>
                  <a:cubicBezTo>
                    <a:pt x="15" y="96"/>
                    <a:pt x="22" y="102"/>
                    <a:pt x="30" y="106"/>
                  </a:cubicBezTo>
                  <a:cubicBezTo>
                    <a:pt x="33" y="108"/>
                    <a:pt x="36" y="109"/>
                    <a:pt x="39" y="109"/>
                  </a:cubicBezTo>
                  <a:cubicBezTo>
                    <a:pt x="40" y="110"/>
                    <a:pt x="41" y="111"/>
                    <a:pt x="41" y="112"/>
                  </a:cubicBezTo>
                  <a:cubicBezTo>
                    <a:pt x="40" y="113"/>
                    <a:pt x="40" y="113"/>
                    <a:pt x="40" y="113"/>
                  </a:cubicBezTo>
                  <a:cubicBezTo>
                    <a:pt x="40" y="113"/>
                    <a:pt x="40" y="113"/>
                    <a:pt x="40" y="113"/>
                  </a:cubicBezTo>
                  <a:cubicBezTo>
                    <a:pt x="14" y="139"/>
                    <a:pt x="14" y="139"/>
                    <a:pt x="14" y="139"/>
                  </a:cubicBezTo>
                  <a:cubicBezTo>
                    <a:pt x="17" y="143"/>
                    <a:pt x="17" y="143"/>
                    <a:pt x="17" y="143"/>
                  </a:cubicBezTo>
                  <a:close/>
                  <a:moveTo>
                    <a:pt x="67" y="36"/>
                  </a:moveTo>
                  <a:cubicBezTo>
                    <a:pt x="64" y="37"/>
                    <a:pt x="64" y="37"/>
                    <a:pt x="64" y="37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6" y="39"/>
                    <a:pt x="54" y="39"/>
                    <a:pt x="53" y="40"/>
                  </a:cubicBezTo>
                  <a:cubicBezTo>
                    <a:pt x="42" y="42"/>
                    <a:pt x="32" y="45"/>
                    <a:pt x="25" y="54"/>
                  </a:cubicBezTo>
                  <a:cubicBezTo>
                    <a:pt x="21" y="58"/>
                    <a:pt x="19" y="63"/>
                    <a:pt x="19" y="68"/>
                  </a:cubicBezTo>
                  <a:cubicBezTo>
                    <a:pt x="18" y="73"/>
                    <a:pt x="19" y="77"/>
                    <a:pt x="21" y="81"/>
                  </a:cubicBezTo>
                  <a:cubicBezTo>
                    <a:pt x="22" y="85"/>
                    <a:pt x="25" y="89"/>
                    <a:pt x="28" y="91"/>
                  </a:cubicBezTo>
                  <a:cubicBezTo>
                    <a:pt x="32" y="95"/>
                    <a:pt x="37" y="97"/>
                    <a:pt x="43" y="97"/>
                  </a:cubicBezTo>
                  <a:cubicBezTo>
                    <a:pt x="43" y="97"/>
                    <a:pt x="43" y="97"/>
                    <a:pt x="43" y="97"/>
                  </a:cubicBezTo>
                  <a:cubicBezTo>
                    <a:pt x="43" y="97"/>
                    <a:pt x="43" y="97"/>
                    <a:pt x="43" y="97"/>
                  </a:cubicBezTo>
                  <a:cubicBezTo>
                    <a:pt x="45" y="97"/>
                    <a:pt x="46" y="96"/>
                    <a:pt x="46" y="95"/>
                  </a:cubicBezTo>
                  <a:cubicBezTo>
                    <a:pt x="46" y="65"/>
                    <a:pt x="46" y="65"/>
                    <a:pt x="46" y="65"/>
                  </a:cubicBezTo>
                  <a:cubicBezTo>
                    <a:pt x="46" y="65"/>
                    <a:pt x="46" y="65"/>
                    <a:pt x="46" y="65"/>
                  </a:cubicBezTo>
                  <a:cubicBezTo>
                    <a:pt x="46" y="64"/>
                    <a:pt x="46" y="63"/>
                    <a:pt x="46" y="62"/>
                  </a:cubicBezTo>
                  <a:cubicBezTo>
                    <a:pt x="45" y="61"/>
                    <a:pt x="45" y="59"/>
                    <a:pt x="46" y="59"/>
                  </a:cubicBezTo>
                  <a:cubicBezTo>
                    <a:pt x="57" y="56"/>
                    <a:pt x="57" y="56"/>
                    <a:pt x="57" y="56"/>
                  </a:cubicBezTo>
                  <a:cubicBezTo>
                    <a:pt x="56" y="91"/>
                    <a:pt x="56" y="91"/>
                    <a:pt x="56" y="91"/>
                  </a:cubicBezTo>
                  <a:cubicBezTo>
                    <a:pt x="56" y="92"/>
                    <a:pt x="57" y="92"/>
                    <a:pt x="57" y="93"/>
                  </a:cubicBezTo>
                  <a:cubicBezTo>
                    <a:pt x="58" y="94"/>
                    <a:pt x="60" y="94"/>
                    <a:pt x="60" y="93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7" y="80"/>
                    <a:pt x="67" y="80"/>
                    <a:pt x="67" y="80"/>
                  </a:cubicBezTo>
                  <a:cubicBezTo>
                    <a:pt x="61" y="85"/>
                    <a:pt x="61" y="85"/>
                    <a:pt x="61" y="85"/>
                  </a:cubicBezTo>
                  <a:cubicBezTo>
                    <a:pt x="61" y="53"/>
                    <a:pt x="61" y="53"/>
                    <a:pt x="61" y="53"/>
                  </a:cubicBezTo>
                  <a:cubicBezTo>
                    <a:pt x="61" y="52"/>
                    <a:pt x="60" y="50"/>
                    <a:pt x="59" y="50"/>
                  </a:cubicBezTo>
                  <a:cubicBezTo>
                    <a:pt x="59" y="50"/>
                    <a:pt x="58" y="50"/>
                    <a:pt x="58" y="51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0" y="56"/>
                    <a:pt x="40" y="59"/>
                    <a:pt x="41" y="63"/>
                  </a:cubicBezTo>
                  <a:cubicBezTo>
                    <a:pt x="41" y="63"/>
                    <a:pt x="41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1" y="92"/>
                    <a:pt x="41" y="92"/>
                    <a:pt x="41" y="92"/>
                  </a:cubicBezTo>
                  <a:cubicBezTo>
                    <a:pt x="37" y="91"/>
                    <a:pt x="34" y="90"/>
                    <a:pt x="31" y="88"/>
                  </a:cubicBezTo>
                  <a:cubicBezTo>
                    <a:pt x="29" y="85"/>
                    <a:pt x="26" y="82"/>
                    <a:pt x="25" y="79"/>
                  </a:cubicBezTo>
                  <a:cubicBezTo>
                    <a:pt x="24" y="76"/>
                    <a:pt x="23" y="72"/>
                    <a:pt x="23" y="69"/>
                  </a:cubicBezTo>
                  <a:cubicBezTo>
                    <a:pt x="24" y="64"/>
                    <a:pt x="25" y="60"/>
                    <a:pt x="28" y="57"/>
                  </a:cubicBezTo>
                  <a:cubicBezTo>
                    <a:pt x="34" y="49"/>
                    <a:pt x="44" y="47"/>
                    <a:pt x="54" y="44"/>
                  </a:cubicBezTo>
                  <a:cubicBezTo>
                    <a:pt x="55" y="44"/>
                    <a:pt x="57" y="44"/>
                    <a:pt x="58" y="43"/>
                  </a:cubicBezTo>
                  <a:cubicBezTo>
                    <a:pt x="65" y="41"/>
                    <a:pt x="65" y="41"/>
                    <a:pt x="65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7" y="36"/>
                    <a:pt x="67" y="36"/>
                    <a:pt x="67" y="36"/>
                  </a:cubicBezTo>
                  <a:close/>
                  <a:moveTo>
                    <a:pt x="67" y="115"/>
                  </a:moveTo>
                  <a:cubicBezTo>
                    <a:pt x="66" y="115"/>
                    <a:pt x="66" y="115"/>
                    <a:pt x="66" y="115"/>
                  </a:cubicBezTo>
                  <a:cubicBezTo>
                    <a:pt x="66" y="115"/>
                    <a:pt x="66" y="115"/>
                    <a:pt x="65" y="115"/>
                  </a:cubicBezTo>
                  <a:cubicBezTo>
                    <a:pt x="64" y="115"/>
                    <a:pt x="63" y="116"/>
                    <a:pt x="63" y="117"/>
                  </a:cubicBezTo>
                  <a:cubicBezTo>
                    <a:pt x="64" y="122"/>
                    <a:pt x="65" y="125"/>
                    <a:pt x="67" y="129"/>
                  </a:cubicBezTo>
                  <a:cubicBezTo>
                    <a:pt x="67" y="116"/>
                    <a:pt x="67" y="116"/>
                    <a:pt x="67" y="116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6" y="115"/>
                    <a:pt x="67" y="115"/>
                    <a:pt x="67" y="1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defTabSz="914400">
                <a:defRPr/>
              </a:pPr>
              <a:endParaRPr lang="id-ID" sz="1350"/>
            </a:p>
          </p:txBody>
        </p:sp>
        <p:sp>
          <p:nvSpPr>
            <p:cNvPr id="637" name="Freeform 289"/>
            <p:cNvSpPr>
              <a:spLocks noEditPoints="1"/>
            </p:cNvSpPr>
            <p:nvPr/>
          </p:nvSpPr>
          <p:spPr bwMode="auto">
            <a:xfrm>
              <a:off x="3712714" y="1970471"/>
              <a:ext cx="212685" cy="212734"/>
            </a:xfrm>
            <a:custGeom>
              <a:avLst/>
              <a:gdLst>
                <a:gd name="T0" fmla="*/ 58 w 115"/>
                <a:gd name="T1" fmla="*/ 110 h 115"/>
                <a:gd name="T2" fmla="*/ 95 w 115"/>
                <a:gd name="T3" fmla="*/ 95 h 115"/>
                <a:gd name="T4" fmla="*/ 111 w 115"/>
                <a:gd name="T5" fmla="*/ 57 h 115"/>
                <a:gd name="T6" fmla="*/ 95 w 115"/>
                <a:gd name="T7" fmla="*/ 20 h 115"/>
                <a:gd name="T8" fmla="*/ 58 w 115"/>
                <a:gd name="T9" fmla="*/ 4 h 115"/>
                <a:gd name="T10" fmla="*/ 58 w 115"/>
                <a:gd name="T11" fmla="*/ 4 h 115"/>
                <a:gd name="T12" fmla="*/ 58 w 115"/>
                <a:gd name="T13" fmla="*/ 0 h 115"/>
                <a:gd name="T14" fmla="*/ 58 w 115"/>
                <a:gd name="T15" fmla="*/ 0 h 115"/>
                <a:gd name="T16" fmla="*/ 98 w 115"/>
                <a:gd name="T17" fmla="*/ 17 h 115"/>
                <a:gd name="T18" fmla="*/ 115 w 115"/>
                <a:gd name="T19" fmla="*/ 57 h 115"/>
                <a:gd name="T20" fmla="*/ 98 w 115"/>
                <a:gd name="T21" fmla="*/ 98 h 115"/>
                <a:gd name="T22" fmla="*/ 58 w 115"/>
                <a:gd name="T23" fmla="*/ 115 h 115"/>
                <a:gd name="T24" fmla="*/ 58 w 115"/>
                <a:gd name="T25" fmla="*/ 115 h 115"/>
                <a:gd name="T26" fmla="*/ 58 w 115"/>
                <a:gd name="T27" fmla="*/ 110 h 115"/>
                <a:gd name="T28" fmla="*/ 58 w 115"/>
                <a:gd name="T29" fmla="*/ 110 h 115"/>
                <a:gd name="T30" fmla="*/ 58 w 115"/>
                <a:gd name="T31" fmla="*/ 76 h 115"/>
                <a:gd name="T32" fmla="*/ 70 w 115"/>
                <a:gd name="T33" fmla="*/ 71 h 115"/>
                <a:gd name="T34" fmla="*/ 71 w 115"/>
                <a:gd name="T35" fmla="*/ 69 h 115"/>
                <a:gd name="T36" fmla="*/ 88 w 115"/>
                <a:gd name="T37" fmla="*/ 30 h 115"/>
                <a:gd name="T38" fmla="*/ 88 w 115"/>
                <a:gd name="T39" fmla="*/ 30 h 115"/>
                <a:gd name="T40" fmla="*/ 88 w 115"/>
                <a:gd name="T41" fmla="*/ 30 h 115"/>
                <a:gd name="T42" fmla="*/ 88 w 115"/>
                <a:gd name="T43" fmla="*/ 28 h 115"/>
                <a:gd name="T44" fmla="*/ 85 w 115"/>
                <a:gd name="T45" fmla="*/ 27 h 115"/>
                <a:gd name="T46" fmla="*/ 58 w 115"/>
                <a:gd name="T47" fmla="*/ 39 h 115"/>
                <a:gd name="T48" fmla="*/ 58 w 115"/>
                <a:gd name="T49" fmla="*/ 44 h 115"/>
                <a:gd name="T50" fmla="*/ 81 w 115"/>
                <a:gd name="T51" fmla="*/ 34 h 115"/>
                <a:gd name="T52" fmla="*/ 67 w 115"/>
                <a:gd name="T53" fmla="*/ 67 h 115"/>
                <a:gd name="T54" fmla="*/ 58 w 115"/>
                <a:gd name="T55" fmla="*/ 71 h 115"/>
                <a:gd name="T56" fmla="*/ 58 w 115"/>
                <a:gd name="T57" fmla="*/ 76 h 115"/>
                <a:gd name="T58" fmla="*/ 58 w 115"/>
                <a:gd name="T59" fmla="*/ 4 h 115"/>
                <a:gd name="T60" fmla="*/ 20 w 115"/>
                <a:gd name="T61" fmla="*/ 20 h 115"/>
                <a:gd name="T62" fmla="*/ 5 w 115"/>
                <a:gd name="T63" fmla="*/ 57 h 115"/>
                <a:gd name="T64" fmla="*/ 20 w 115"/>
                <a:gd name="T65" fmla="*/ 95 h 115"/>
                <a:gd name="T66" fmla="*/ 58 w 115"/>
                <a:gd name="T67" fmla="*/ 110 h 115"/>
                <a:gd name="T68" fmla="*/ 58 w 115"/>
                <a:gd name="T69" fmla="*/ 115 h 115"/>
                <a:gd name="T70" fmla="*/ 17 w 115"/>
                <a:gd name="T71" fmla="*/ 98 h 115"/>
                <a:gd name="T72" fmla="*/ 0 w 115"/>
                <a:gd name="T73" fmla="*/ 57 h 115"/>
                <a:gd name="T74" fmla="*/ 17 w 115"/>
                <a:gd name="T75" fmla="*/ 17 h 115"/>
                <a:gd name="T76" fmla="*/ 58 w 115"/>
                <a:gd name="T77" fmla="*/ 0 h 115"/>
                <a:gd name="T78" fmla="*/ 58 w 115"/>
                <a:gd name="T79" fmla="*/ 4 h 115"/>
                <a:gd name="T80" fmla="*/ 58 w 115"/>
                <a:gd name="T81" fmla="*/ 39 h 115"/>
                <a:gd name="T82" fmla="*/ 46 w 115"/>
                <a:gd name="T83" fmla="*/ 44 h 115"/>
                <a:gd name="T84" fmla="*/ 44 w 115"/>
                <a:gd name="T85" fmla="*/ 45 h 115"/>
                <a:gd name="T86" fmla="*/ 27 w 115"/>
                <a:gd name="T87" fmla="*/ 85 h 115"/>
                <a:gd name="T88" fmla="*/ 27 w 115"/>
                <a:gd name="T89" fmla="*/ 85 h 115"/>
                <a:gd name="T90" fmla="*/ 27 w 115"/>
                <a:gd name="T91" fmla="*/ 85 h 115"/>
                <a:gd name="T92" fmla="*/ 27 w 115"/>
                <a:gd name="T93" fmla="*/ 87 h 115"/>
                <a:gd name="T94" fmla="*/ 30 w 115"/>
                <a:gd name="T95" fmla="*/ 88 h 115"/>
                <a:gd name="T96" fmla="*/ 58 w 115"/>
                <a:gd name="T97" fmla="*/ 76 h 115"/>
                <a:gd name="T98" fmla="*/ 58 w 115"/>
                <a:gd name="T99" fmla="*/ 71 h 115"/>
                <a:gd name="T100" fmla="*/ 34 w 115"/>
                <a:gd name="T101" fmla="*/ 81 h 115"/>
                <a:gd name="T102" fmla="*/ 48 w 115"/>
                <a:gd name="T103" fmla="*/ 48 h 115"/>
                <a:gd name="T104" fmla="*/ 58 w 115"/>
                <a:gd name="T105" fmla="*/ 44 h 115"/>
                <a:gd name="T106" fmla="*/ 58 w 115"/>
                <a:gd name="T107" fmla="*/ 39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15">
                  <a:moveTo>
                    <a:pt x="58" y="110"/>
                  </a:moveTo>
                  <a:cubicBezTo>
                    <a:pt x="72" y="110"/>
                    <a:pt x="85" y="104"/>
                    <a:pt x="95" y="95"/>
                  </a:cubicBezTo>
                  <a:cubicBezTo>
                    <a:pt x="105" y="85"/>
                    <a:pt x="111" y="72"/>
                    <a:pt x="111" y="57"/>
                  </a:cubicBezTo>
                  <a:cubicBezTo>
                    <a:pt x="111" y="43"/>
                    <a:pt x="105" y="30"/>
                    <a:pt x="95" y="20"/>
                  </a:cubicBezTo>
                  <a:cubicBezTo>
                    <a:pt x="85" y="10"/>
                    <a:pt x="72" y="4"/>
                    <a:pt x="5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74" y="0"/>
                    <a:pt x="88" y="6"/>
                    <a:pt x="98" y="17"/>
                  </a:cubicBezTo>
                  <a:cubicBezTo>
                    <a:pt x="109" y="27"/>
                    <a:pt x="115" y="41"/>
                    <a:pt x="115" y="57"/>
                  </a:cubicBezTo>
                  <a:cubicBezTo>
                    <a:pt x="115" y="73"/>
                    <a:pt x="109" y="88"/>
                    <a:pt x="98" y="98"/>
                  </a:cubicBezTo>
                  <a:cubicBezTo>
                    <a:pt x="88" y="109"/>
                    <a:pt x="74" y="115"/>
                    <a:pt x="58" y="115"/>
                  </a:cubicBezTo>
                  <a:cubicBezTo>
                    <a:pt x="58" y="115"/>
                    <a:pt x="58" y="115"/>
                    <a:pt x="58" y="115"/>
                  </a:cubicBezTo>
                  <a:cubicBezTo>
                    <a:pt x="58" y="110"/>
                    <a:pt x="58" y="110"/>
                    <a:pt x="58" y="110"/>
                  </a:cubicBezTo>
                  <a:cubicBezTo>
                    <a:pt x="58" y="110"/>
                    <a:pt x="58" y="110"/>
                    <a:pt x="58" y="110"/>
                  </a:cubicBezTo>
                  <a:close/>
                  <a:moveTo>
                    <a:pt x="58" y="76"/>
                  </a:moveTo>
                  <a:cubicBezTo>
                    <a:pt x="70" y="71"/>
                    <a:pt x="70" y="71"/>
                    <a:pt x="70" y="71"/>
                  </a:cubicBezTo>
                  <a:cubicBezTo>
                    <a:pt x="70" y="70"/>
                    <a:pt x="71" y="70"/>
                    <a:pt x="71" y="69"/>
                  </a:cubicBezTo>
                  <a:cubicBezTo>
                    <a:pt x="88" y="30"/>
                    <a:pt x="88" y="30"/>
                    <a:pt x="88" y="30"/>
                  </a:cubicBezTo>
                  <a:cubicBezTo>
                    <a:pt x="88" y="30"/>
                    <a:pt x="88" y="30"/>
                    <a:pt x="88" y="30"/>
                  </a:cubicBezTo>
                  <a:cubicBezTo>
                    <a:pt x="88" y="30"/>
                    <a:pt x="88" y="30"/>
                    <a:pt x="88" y="30"/>
                  </a:cubicBezTo>
                  <a:cubicBezTo>
                    <a:pt x="88" y="29"/>
                    <a:pt x="88" y="29"/>
                    <a:pt x="88" y="28"/>
                  </a:cubicBezTo>
                  <a:cubicBezTo>
                    <a:pt x="88" y="27"/>
                    <a:pt x="86" y="26"/>
                    <a:pt x="85" y="27"/>
                  </a:cubicBezTo>
                  <a:cubicBezTo>
                    <a:pt x="58" y="39"/>
                    <a:pt x="58" y="39"/>
                    <a:pt x="58" y="39"/>
                  </a:cubicBezTo>
                  <a:cubicBezTo>
                    <a:pt x="58" y="44"/>
                    <a:pt x="58" y="44"/>
                    <a:pt x="58" y="44"/>
                  </a:cubicBezTo>
                  <a:cubicBezTo>
                    <a:pt x="81" y="34"/>
                    <a:pt x="81" y="34"/>
                    <a:pt x="81" y="34"/>
                  </a:cubicBezTo>
                  <a:cubicBezTo>
                    <a:pt x="67" y="67"/>
                    <a:pt x="67" y="67"/>
                    <a:pt x="67" y="67"/>
                  </a:cubicBezTo>
                  <a:cubicBezTo>
                    <a:pt x="58" y="71"/>
                    <a:pt x="58" y="71"/>
                    <a:pt x="58" y="71"/>
                  </a:cubicBezTo>
                  <a:lnTo>
                    <a:pt x="58" y="76"/>
                  </a:lnTo>
                  <a:close/>
                  <a:moveTo>
                    <a:pt x="58" y="4"/>
                  </a:moveTo>
                  <a:cubicBezTo>
                    <a:pt x="43" y="4"/>
                    <a:pt x="30" y="10"/>
                    <a:pt x="20" y="20"/>
                  </a:cubicBezTo>
                  <a:cubicBezTo>
                    <a:pt x="11" y="30"/>
                    <a:pt x="5" y="43"/>
                    <a:pt x="5" y="57"/>
                  </a:cubicBezTo>
                  <a:cubicBezTo>
                    <a:pt x="5" y="72"/>
                    <a:pt x="11" y="85"/>
                    <a:pt x="20" y="95"/>
                  </a:cubicBezTo>
                  <a:cubicBezTo>
                    <a:pt x="30" y="104"/>
                    <a:pt x="43" y="110"/>
                    <a:pt x="58" y="110"/>
                  </a:cubicBezTo>
                  <a:cubicBezTo>
                    <a:pt x="58" y="115"/>
                    <a:pt x="58" y="115"/>
                    <a:pt x="58" y="115"/>
                  </a:cubicBezTo>
                  <a:cubicBezTo>
                    <a:pt x="42" y="115"/>
                    <a:pt x="27" y="109"/>
                    <a:pt x="17" y="98"/>
                  </a:cubicBezTo>
                  <a:cubicBezTo>
                    <a:pt x="6" y="88"/>
                    <a:pt x="0" y="73"/>
                    <a:pt x="0" y="57"/>
                  </a:cubicBezTo>
                  <a:cubicBezTo>
                    <a:pt x="0" y="41"/>
                    <a:pt x="6" y="27"/>
                    <a:pt x="17" y="17"/>
                  </a:cubicBezTo>
                  <a:cubicBezTo>
                    <a:pt x="27" y="6"/>
                    <a:pt x="42" y="0"/>
                    <a:pt x="58" y="0"/>
                  </a:cubicBezTo>
                  <a:cubicBezTo>
                    <a:pt x="58" y="4"/>
                    <a:pt x="58" y="4"/>
                    <a:pt x="58" y="4"/>
                  </a:cubicBezTo>
                  <a:close/>
                  <a:moveTo>
                    <a:pt x="58" y="39"/>
                  </a:moveTo>
                  <a:cubicBezTo>
                    <a:pt x="46" y="44"/>
                    <a:pt x="46" y="44"/>
                    <a:pt x="46" y="44"/>
                  </a:cubicBezTo>
                  <a:cubicBezTo>
                    <a:pt x="45" y="44"/>
                    <a:pt x="45" y="45"/>
                    <a:pt x="44" y="45"/>
                  </a:cubicBezTo>
                  <a:cubicBezTo>
                    <a:pt x="27" y="85"/>
                    <a:pt x="27" y="85"/>
                    <a:pt x="27" y="85"/>
                  </a:cubicBezTo>
                  <a:cubicBezTo>
                    <a:pt x="27" y="85"/>
                    <a:pt x="27" y="85"/>
                    <a:pt x="27" y="85"/>
                  </a:cubicBezTo>
                  <a:cubicBezTo>
                    <a:pt x="27" y="85"/>
                    <a:pt x="27" y="85"/>
                    <a:pt x="27" y="85"/>
                  </a:cubicBezTo>
                  <a:cubicBezTo>
                    <a:pt x="27" y="85"/>
                    <a:pt x="27" y="86"/>
                    <a:pt x="27" y="87"/>
                  </a:cubicBezTo>
                  <a:cubicBezTo>
                    <a:pt x="28" y="88"/>
                    <a:pt x="29" y="88"/>
                    <a:pt x="30" y="88"/>
                  </a:cubicBezTo>
                  <a:cubicBezTo>
                    <a:pt x="58" y="76"/>
                    <a:pt x="58" y="76"/>
                    <a:pt x="58" y="76"/>
                  </a:cubicBezTo>
                  <a:cubicBezTo>
                    <a:pt x="58" y="71"/>
                    <a:pt x="58" y="71"/>
                    <a:pt x="58" y="7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58" y="44"/>
                    <a:pt x="58" y="44"/>
                    <a:pt x="58" y="44"/>
                  </a:cubicBezTo>
                  <a:lnTo>
                    <a:pt x="58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defTabSz="914400">
                <a:defRPr/>
              </a:pPr>
              <a:endParaRPr lang="id-ID" sz="1350"/>
            </a:p>
          </p:txBody>
        </p:sp>
        <p:sp>
          <p:nvSpPr>
            <p:cNvPr id="638" name="Freeform 291"/>
            <p:cNvSpPr>
              <a:spLocks noEditPoints="1"/>
            </p:cNvSpPr>
            <p:nvPr/>
          </p:nvSpPr>
          <p:spPr bwMode="auto">
            <a:xfrm>
              <a:off x="173250" y="1044917"/>
              <a:ext cx="255539" cy="254011"/>
            </a:xfrm>
            <a:custGeom>
              <a:avLst/>
              <a:gdLst>
                <a:gd name="T0" fmla="*/ 98 w 138"/>
                <a:gd name="T1" fmla="*/ 66 h 137"/>
                <a:gd name="T2" fmla="*/ 102 w 138"/>
                <a:gd name="T3" fmla="*/ 39 h 137"/>
                <a:gd name="T4" fmla="*/ 99 w 138"/>
                <a:gd name="T5" fmla="*/ 36 h 137"/>
                <a:gd name="T6" fmla="*/ 115 w 138"/>
                <a:gd name="T7" fmla="*/ 31 h 137"/>
                <a:gd name="T8" fmla="*/ 135 w 138"/>
                <a:gd name="T9" fmla="*/ 51 h 137"/>
                <a:gd name="T10" fmla="*/ 113 w 138"/>
                <a:gd name="T11" fmla="*/ 78 h 137"/>
                <a:gd name="T12" fmla="*/ 115 w 138"/>
                <a:gd name="T13" fmla="*/ 120 h 137"/>
                <a:gd name="T14" fmla="*/ 106 w 138"/>
                <a:gd name="T15" fmla="*/ 107 h 137"/>
                <a:gd name="T16" fmla="*/ 98 w 138"/>
                <a:gd name="T17" fmla="*/ 90 h 137"/>
                <a:gd name="T18" fmla="*/ 107 w 138"/>
                <a:gd name="T19" fmla="*/ 70 h 137"/>
                <a:gd name="T20" fmla="*/ 86 w 138"/>
                <a:gd name="T21" fmla="*/ 62 h 137"/>
                <a:gd name="T22" fmla="*/ 96 w 138"/>
                <a:gd name="T23" fmla="*/ 46 h 137"/>
                <a:gd name="T24" fmla="*/ 84 w 138"/>
                <a:gd name="T25" fmla="*/ 46 h 137"/>
                <a:gd name="T26" fmla="*/ 79 w 138"/>
                <a:gd name="T27" fmla="*/ 16 h 137"/>
                <a:gd name="T28" fmla="*/ 86 w 138"/>
                <a:gd name="T29" fmla="*/ 127 h 137"/>
                <a:gd name="T30" fmla="*/ 84 w 138"/>
                <a:gd name="T31" fmla="*/ 91 h 137"/>
                <a:gd name="T32" fmla="*/ 91 w 138"/>
                <a:gd name="T33" fmla="*/ 101 h 137"/>
                <a:gd name="T34" fmla="*/ 84 w 138"/>
                <a:gd name="T35" fmla="*/ 82 h 137"/>
                <a:gd name="T36" fmla="*/ 96 w 138"/>
                <a:gd name="T37" fmla="*/ 88 h 137"/>
                <a:gd name="T38" fmla="*/ 79 w 138"/>
                <a:gd name="T39" fmla="*/ 25 h 137"/>
                <a:gd name="T40" fmla="*/ 79 w 138"/>
                <a:gd name="T41" fmla="*/ 121 h 137"/>
                <a:gd name="T42" fmla="*/ 79 w 138"/>
                <a:gd name="T43" fmla="*/ 89 h 137"/>
                <a:gd name="T44" fmla="*/ 75 w 138"/>
                <a:gd name="T45" fmla="*/ 46 h 137"/>
                <a:gd name="T46" fmla="*/ 75 w 138"/>
                <a:gd name="T47" fmla="*/ 17 h 137"/>
                <a:gd name="T48" fmla="*/ 78 w 138"/>
                <a:gd name="T49" fmla="*/ 104 h 137"/>
                <a:gd name="T50" fmla="*/ 75 w 138"/>
                <a:gd name="T51" fmla="*/ 52 h 137"/>
                <a:gd name="T52" fmla="*/ 75 w 138"/>
                <a:gd name="T53" fmla="*/ 32 h 137"/>
                <a:gd name="T54" fmla="*/ 69 w 138"/>
                <a:gd name="T55" fmla="*/ 5 h 137"/>
                <a:gd name="T56" fmla="*/ 75 w 138"/>
                <a:gd name="T57" fmla="*/ 135 h 137"/>
                <a:gd name="T58" fmla="*/ 70 w 138"/>
                <a:gd name="T59" fmla="*/ 96 h 137"/>
                <a:gd name="T60" fmla="*/ 63 w 138"/>
                <a:gd name="T61" fmla="*/ 17 h 137"/>
                <a:gd name="T62" fmla="*/ 63 w 138"/>
                <a:gd name="T63" fmla="*/ 20 h 137"/>
                <a:gd name="T64" fmla="*/ 68 w 138"/>
                <a:gd name="T65" fmla="*/ 89 h 137"/>
                <a:gd name="T66" fmla="*/ 67 w 138"/>
                <a:gd name="T67" fmla="*/ 104 h 137"/>
                <a:gd name="T68" fmla="*/ 66 w 138"/>
                <a:gd name="T69" fmla="*/ 137 h 137"/>
                <a:gd name="T70" fmla="*/ 61 w 138"/>
                <a:gd name="T71" fmla="*/ 18 h 137"/>
                <a:gd name="T72" fmla="*/ 63 w 138"/>
                <a:gd name="T73" fmla="*/ 52 h 137"/>
                <a:gd name="T74" fmla="*/ 63 w 138"/>
                <a:gd name="T75" fmla="*/ 102 h 137"/>
                <a:gd name="T76" fmla="*/ 61 w 138"/>
                <a:gd name="T77" fmla="*/ 8 h 137"/>
                <a:gd name="T78" fmla="*/ 59 w 138"/>
                <a:gd name="T79" fmla="*/ 54 h 137"/>
                <a:gd name="T80" fmla="*/ 59 w 138"/>
                <a:gd name="T81" fmla="*/ 83 h 137"/>
                <a:gd name="T82" fmla="*/ 61 w 138"/>
                <a:gd name="T83" fmla="*/ 129 h 137"/>
                <a:gd name="T84" fmla="*/ 59 w 138"/>
                <a:gd name="T85" fmla="*/ 6 h 137"/>
                <a:gd name="T86" fmla="*/ 42 w 138"/>
                <a:gd name="T87" fmla="*/ 10 h 137"/>
                <a:gd name="T88" fmla="*/ 42 w 138"/>
                <a:gd name="T89" fmla="*/ 43 h 137"/>
                <a:gd name="T90" fmla="*/ 49 w 138"/>
                <a:gd name="T91" fmla="*/ 57 h 137"/>
                <a:gd name="T92" fmla="*/ 46 w 138"/>
                <a:gd name="T93" fmla="*/ 83 h 137"/>
                <a:gd name="T94" fmla="*/ 45 w 138"/>
                <a:gd name="T95" fmla="*/ 106 h 137"/>
                <a:gd name="T96" fmla="*/ 50 w 138"/>
                <a:gd name="T97" fmla="*/ 90 h 137"/>
                <a:gd name="T98" fmla="*/ 52 w 138"/>
                <a:gd name="T99" fmla="*/ 134 h 137"/>
                <a:gd name="T100" fmla="*/ 25 w 138"/>
                <a:gd name="T101" fmla="*/ 22 h 137"/>
                <a:gd name="T102" fmla="*/ 40 w 138"/>
                <a:gd name="T103" fmla="*/ 47 h 137"/>
                <a:gd name="T104" fmla="*/ 32 w 138"/>
                <a:gd name="T105" fmla="*/ 67 h 137"/>
                <a:gd name="T106" fmla="*/ 10 w 138"/>
                <a:gd name="T107" fmla="*/ 85 h 137"/>
                <a:gd name="T108" fmla="*/ 42 w 138"/>
                <a:gd name="T109" fmla="*/ 83 h 137"/>
                <a:gd name="T110" fmla="*/ 31 w 138"/>
                <a:gd name="T111" fmla="*/ 105 h 137"/>
                <a:gd name="T112" fmla="*/ 32 w 138"/>
                <a:gd name="T113" fmla="*/ 125 h 137"/>
                <a:gd name="T114" fmla="*/ 32 w 138"/>
                <a:gd name="T115" fmla="*/ 84 h 137"/>
                <a:gd name="T116" fmla="*/ 11 w 138"/>
                <a:gd name="T117" fmla="*/ 62 h 137"/>
                <a:gd name="T118" fmla="*/ 13 w 138"/>
                <a:gd name="T119" fmla="*/ 44 h 137"/>
                <a:gd name="T120" fmla="*/ 42 w 138"/>
                <a:gd name="T121" fmla="*/ 3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8" h="137">
                  <a:moveTo>
                    <a:pt x="133" y="67"/>
                  </a:moveTo>
                  <a:cubicBezTo>
                    <a:pt x="122" y="67"/>
                    <a:pt x="122" y="67"/>
                    <a:pt x="122" y="67"/>
                  </a:cubicBezTo>
                  <a:cubicBezTo>
                    <a:pt x="121" y="67"/>
                    <a:pt x="119" y="66"/>
                    <a:pt x="119" y="65"/>
                  </a:cubicBezTo>
                  <a:cubicBezTo>
                    <a:pt x="119" y="64"/>
                    <a:pt x="120" y="63"/>
                    <a:pt x="120" y="63"/>
                  </a:cubicBezTo>
                  <a:cubicBezTo>
                    <a:pt x="130" y="53"/>
                    <a:pt x="130" y="53"/>
                    <a:pt x="130" y="53"/>
                  </a:cubicBezTo>
                  <a:cubicBezTo>
                    <a:pt x="128" y="51"/>
                    <a:pt x="128" y="51"/>
                    <a:pt x="128" y="51"/>
                  </a:cubicBezTo>
                  <a:cubicBezTo>
                    <a:pt x="113" y="66"/>
                    <a:pt x="113" y="66"/>
                    <a:pt x="113" y="66"/>
                  </a:cubicBezTo>
                  <a:cubicBezTo>
                    <a:pt x="113" y="67"/>
                    <a:pt x="112" y="67"/>
                    <a:pt x="112" y="67"/>
                  </a:cubicBezTo>
                  <a:cubicBezTo>
                    <a:pt x="112" y="67"/>
                    <a:pt x="112" y="67"/>
                    <a:pt x="112" y="67"/>
                  </a:cubicBezTo>
                  <a:cubicBezTo>
                    <a:pt x="107" y="67"/>
                    <a:pt x="107" y="67"/>
                    <a:pt x="107" y="67"/>
                  </a:cubicBezTo>
                  <a:cubicBezTo>
                    <a:pt x="106" y="67"/>
                    <a:pt x="105" y="66"/>
                    <a:pt x="105" y="65"/>
                  </a:cubicBezTo>
                  <a:cubicBezTo>
                    <a:pt x="105" y="64"/>
                    <a:pt x="105" y="63"/>
                    <a:pt x="105" y="63"/>
                  </a:cubicBezTo>
                  <a:cubicBezTo>
                    <a:pt x="108" y="60"/>
                    <a:pt x="108" y="60"/>
                    <a:pt x="108" y="60"/>
                  </a:cubicBezTo>
                  <a:cubicBezTo>
                    <a:pt x="106" y="59"/>
                    <a:pt x="106" y="59"/>
                    <a:pt x="106" y="59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98" y="67"/>
                    <a:pt x="97" y="67"/>
                    <a:pt x="97" y="67"/>
                  </a:cubicBezTo>
                  <a:cubicBezTo>
                    <a:pt x="97" y="67"/>
                    <a:pt x="97" y="67"/>
                    <a:pt x="97" y="67"/>
                  </a:cubicBezTo>
                  <a:cubicBezTo>
                    <a:pt x="96" y="67"/>
                    <a:pt x="96" y="67"/>
                    <a:pt x="96" y="67"/>
                  </a:cubicBezTo>
                  <a:cubicBezTo>
                    <a:pt x="96" y="62"/>
                    <a:pt x="96" y="62"/>
                    <a:pt x="96" y="62"/>
                  </a:cubicBezTo>
                  <a:cubicBezTo>
                    <a:pt x="104" y="54"/>
                    <a:pt x="104" y="54"/>
                    <a:pt x="104" y="54"/>
                  </a:cubicBezTo>
                  <a:cubicBezTo>
                    <a:pt x="96" y="54"/>
                    <a:pt x="96" y="54"/>
                    <a:pt x="96" y="54"/>
                  </a:cubicBezTo>
                  <a:cubicBezTo>
                    <a:pt x="96" y="49"/>
                    <a:pt x="96" y="49"/>
                    <a:pt x="96" y="49"/>
                  </a:cubicBezTo>
                  <a:cubicBezTo>
                    <a:pt x="102" y="49"/>
                    <a:pt x="102" y="49"/>
                    <a:pt x="102" y="49"/>
                  </a:cubicBezTo>
                  <a:cubicBezTo>
                    <a:pt x="102" y="47"/>
                    <a:pt x="102" y="47"/>
                    <a:pt x="102" y="47"/>
                  </a:cubicBezTo>
                  <a:cubicBezTo>
                    <a:pt x="98" y="47"/>
                    <a:pt x="98" y="47"/>
                    <a:pt x="98" y="47"/>
                  </a:cubicBezTo>
                  <a:cubicBezTo>
                    <a:pt x="98" y="47"/>
                    <a:pt x="97" y="46"/>
                    <a:pt x="96" y="46"/>
                  </a:cubicBezTo>
                  <a:cubicBezTo>
                    <a:pt x="96" y="43"/>
                    <a:pt x="96" y="43"/>
                    <a:pt x="96" y="43"/>
                  </a:cubicBezTo>
                  <a:cubicBezTo>
                    <a:pt x="97" y="43"/>
                    <a:pt x="97" y="43"/>
                    <a:pt x="97" y="43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101" y="39"/>
                    <a:pt x="102" y="39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123" y="39"/>
                    <a:pt x="123" y="39"/>
                    <a:pt x="123" y="39"/>
                  </a:cubicBezTo>
                  <a:cubicBezTo>
                    <a:pt x="123" y="36"/>
                    <a:pt x="123" y="36"/>
                    <a:pt x="123" y="36"/>
                  </a:cubicBezTo>
                  <a:cubicBezTo>
                    <a:pt x="109" y="36"/>
                    <a:pt x="109" y="36"/>
                    <a:pt x="109" y="36"/>
                  </a:cubicBezTo>
                  <a:cubicBezTo>
                    <a:pt x="108" y="36"/>
                    <a:pt x="107" y="35"/>
                    <a:pt x="107" y="34"/>
                  </a:cubicBezTo>
                  <a:cubicBezTo>
                    <a:pt x="107" y="33"/>
                    <a:pt x="107" y="33"/>
                    <a:pt x="107" y="32"/>
                  </a:cubicBezTo>
                  <a:cubicBezTo>
                    <a:pt x="115" y="24"/>
                    <a:pt x="115" y="24"/>
                    <a:pt x="115" y="24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1"/>
                    <a:pt x="103" y="31"/>
                    <a:pt x="102" y="30"/>
                  </a:cubicBezTo>
                  <a:cubicBezTo>
                    <a:pt x="102" y="30"/>
                    <a:pt x="101" y="29"/>
                    <a:pt x="101" y="29"/>
                  </a:cubicBezTo>
                  <a:cubicBezTo>
                    <a:pt x="101" y="29"/>
                    <a:pt x="101" y="29"/>
                    <a:pt x="101" y="29"/>
                  </a:cubicBezTo>
                  <a:cubicBezTo>
                    <a:pt x="101" y="15"/>
                    <a:pt x="101" y="15"/>
                    <a:pt x="101" y="15"/>
                  </a:cubicBezTo>
                  <a:cubicBezTo>
                    <a:pt x="99" y="15"/>
                    <a:pt x="99" y="15"/>
                    <a:pt x="99" y="15"/>
                  </a:cubicBezTo>
                  <a:cubicBezTo>
                    <a:pt x="99" y="36"/>
                    <a:pt x="99" y="36"/>
                    <a:pt x="99" y="36"/>
                  </a:cubicBezTo>
                  <a:cubicBezTo>
                    <a:pt x="99" y="37"/>
                    <a:pt x="99" y="37"/>
                    <a:pt x="98" y="38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10"/>
                    <a:pt x="96" y="10"/>
                    <a:pt x="96" y="10"/>
                  </a:cubicBezTo>
                  <a:cubicBezTo>
                    <a:pt x="97" y="10"/>
                    <a:pt x="97" y="10"/>
                    <a:pt x="97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5" y="10"/>
                    <a:pt x="106" y="11"/>
                    <a:pt x="106" y="12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3" y="16"/>
                    <a:pt x="114" y="16"/>
                    <a:pt x="115" y="17"/>
                  </a:cubicBezTo>
                  <a:cubicBezTo>
                    <a:pt x="120" y="22"/>
                    <a:pt x="120" y="22"/>
                    <a:pt x="120" y="22"/>
                  </a:cubicBezTo>
                  <a:cubicBezTo>
                    <a:pt x="120" y="22"/>
                    <a:pt x="120" y="22"/>
                    <a:pt x="120" y="22"/>
                  </a:cubicBezTo>
                  <a:cubicBezTo>
                    <a:pt x="121" y="23"/>
                    <a:pt x="121" y="25"/>
                    <a:pt x="120" y="26"/>
                  </a:cubicBezTo>
                  <a:cubicBezTo>
                    <a:pt x="115" y="31"/>
                    <a:pt x="115" y="31"/>
                    <a:pt x="115" y="31"/>
                  </a:cubicBezTo>
                  <a:cubicBezTo>
                    <a:pt x="125" y="31"/>
                    <a:pt x="125" y="31"/>
                    <a:pt x="125" y="31"/>
                  </a:cubicBezTo>
                  <a:cubicBezTo>
                    <a:pt x="127" y="31"/>
                    <a:pt x="128" y="32"/>
                    <a:pt x="128" y="34"/>
                  </a:cubicBezTo>
                  <a:cubicBezTo>
                    <a:pt x="128" y="41"/>
                    <a:pt x="128" y="41"/>
                    <a:pt x="128" y="41"/>
                  </a:cubicBezTo>
                  <a:cubicBezTo>
                    <a:pt x="128" y="42"/>
                    <a:pt x="127" y="44"/>
                    <a:pt x="125" y="44"/>
                  </a:cubicBezTo>
                  <a:cubicBezTo>
                    <a:pt x="107" y="44"/>
                    <a:pt x="107" y="44"/>
                    <a:pt x="107" y="44"/>
                  </a:cubicBezTo>
                  <a:cubicBezTo>
                    <a:pt x="107" y="44"/>
                    <a:pt x="107" y="44"/>
                    <a:pt x="107" y="44"/>
                  </a:cubicBezTo>
                  <a:cubicBezTo>
                    <a:pt x="107" y="52"/>
                    <a:pt x="107" y="52"/>
                    <a:pt x="107" y="52"/>
                  </a:cubicBezTo>
                  <a:cubicBezTo>
                    <a:pt x="107" y="52"/>
                    <a:pt x="107" y="53"/>
                    <a:pt x="107" y="53"/>
                  </a:cubicBezTo>
                  <a:cubicBezTo>
                    <a:pt x="107" y="53"/>
                    <a:pt x="107" y="53"/>
                    <a:pt x="108" y="54"/>
                  </a:cubicBezTo>
                  <a:cubicBezTo>
                    <a:pt x="113" y="59"/>
                    <a:pt x="113" y="59"/>
                    <a:pt x="113" y="59"/>
                  </a:cubicBezTo>
                  <a:cubicBezTo>
                    <a:pt x="113" y="59"/>
                    <a:pt x="113" y="59"/>
                    <a:pt x="113" y="59"/>
                  </a:cubicBezTo>
                  <a:cubicBezTo>
                    <a:pt x="127" y="46"/>
                    <a:pt x="127" y="46"/>
                    <a:pt x="127" y="46"/>
                  </a:cubicBezTo>
                  <a:cubicBezTo>
                    <a:pt x="127" y="46"/>
                    <a:pt x="127" y="46"/>
                    <a:pt x="127" y="46"/>
                  </a:cubicBezTo>
                  <a:cubicBezTo>
                    <a:pt x="127" y="45"/>
                    <a:pt x="129" y="45"/>
                    <a:pt x="130" y="46"/>
                  </a:cubicBezTo>
                  <a:cubicBezTo>
                    <a:pt x="135" y="51"/>
                    <a:pt x="135" y="51"/>
                    <a:pt x="135" y="51"/>
                  </a:cubicBezTo>
                  <a:cubicBezTo>
                    <a:pt x="135" y="52"/>
                    <a:pt x="135" y="52"/>
                    <a:pt x="135" y="52"/>
                  </a:cubicBezTo>
                  <a:cubicBezTo>
                    <a:pt x="136" y="52"/>
                    <a:pt x="136" y="54"/>
                    <a:pt x="135" y="55"/>
                  </a:cubicBezTo>
                  <a:cubicBezTo>
                    <a:pt x="128" y="62"/>
                    <a:pt x="128" y="62"/>
                    <a:pt x="128" y="62"/>
                  </a:cubicBezTo>
                  <a:cubicBezTo>
                    <a:pt x="136" y="62"/>
                    <a:pt x="136" y="62"/>
                    <a:pt x="136" y="62"/>
                  </a:cubicBezTo>
                  <a:cubicBezTo>
                    <a:pt x="137" y="62"/>
                    <a:pt x="138" y="63"/>
                    <a:pt x="138" y="65"/>
                  </a:cubicBezTo>
                  <a:cubicBezTo>
                    <a:pt x="138" y="72"/>
                    <a:pt x="138" y="72"/>
                    <a:pt x="138" y="72"/>
                  </a:cubicBezTo>
                  <a:cubicBezTo>
                    <a:pt x="138" y="73"/>
                    <a:pt x="137" y="75"/>
                    <a:pt x="136" y="75"/>
                  </a:cubicBezTo>
                  <a:cubicBezTo>
                    <a:pt x="128" y="75"/>
                    <a:pt x="128" y="75"/>
                    <a:pt x="128" y="75"/>
                  </a:cubicBezTo>
                  <a:cubicBezTo>
                    <a:pt x="135" y="82"/>
                    <a:pt x="135" y="82"/>
                    <a:pt x="135" y="82"/>
                  </a:cubicBezTo>
                  <a:cubicBezTo>
                    <a:pt x="136" y="83"/>
                    <a:pt x="136" y="84"/>
                    <a:pt x="135" y="85"/>
                  </a:cubicBezTo>
                  <a:cubicBezTo>
                    <a:pt x="130" y="90"/>
                    <a:pt x="130" y="90"/>
                    <a:pt x="130" y="90"/>
                  </a:cubicBezTo>
                  <a:cubicBezTo>
                    <a:pt x="130" y="91"/>
                    <a:pt x="130" y="91"/>
                    <a:pt x="130" y="91"/>
                  </a:cubicBezTo>
                  <a:cubicBezTo>
                    <a:pt x="129" y="92"/>
                    <a:pt x="128" y="92"/>
                    <a:pt x="127" y="91"/>
                  </a:cubicBezTo>
                  <a:cubicBezTo>
                    <a:pt x="113" y="77"/>
                    <a:pt x="113" y="77"/>
                    <a:pt x="113" y="77"/>
                  </a:cubicBezTo>
                  <a:cubicBezTo>
                    <a:pt x="113" y="78"/>
                    <a:pt x="113" y="78"/>
                    <a:pt x="113" y="78"/>
                  </a:cubicBezTo>
                  <a:cubicBezTo>
                    <a:pt x="108" y="83"/>
                    <a:pt x="108" y="83"/>
                    <a:pt x="108" y="83"/>
                  </a:cubicBezTo>
                  <a:cubicBezTo>
                    <a:pt x="107" y="84"/>
                    <a:pt x="107" y="84"/>
                    <a:pt x="107" y="84"/>
                  </a:cubicBezTo>
                  <a:cubicBezTo>
                    <a:pt x="107" y="84"/>
                    <a:pt x="107" y="85"/>
                    <a:pt x="107" y="85"/>
                  </a:cubicBezTo>
                  <a:cubicBezTo>
                    <a:pt x="107" y="93"/>
                    <a:pt x="107" y="93"/>
                    <a:pt x="107" y="93"/>
                  </a:cubicBezTo>
                  <a:cubicBezTo>
                    <a:pt x="107" y="93"/>
                    <a:pt x="107" y="93"/>
                    <a:pt x="107" y="93"/>
                  </a:cubicBezTo>
                  <a:cubicBezTo>
                    <a:pt x="125" y="93"/>
                    <a:pt x="125" y="93"/>
                    <a:pt x="125" y="93"/>
                  </a:cubicBezTo>
                  <a:cubicBezTo>
                    <a:pt x="127" y="93"/>
                    <a:pt x="128" y="94"/>
                    <a:pt x="128" y="96"/>
                  </a:cubicBezTo>
                  <a:cubicBezTo>
                    <a:pt x="128" y="103"/>
                    <a:pt x="128" y="103"/>
                    <a:pt x="128" y="103"/>
                  </a:cubicBezTo>
                  <a:cubicBezTo>
                    <a:pt x="128" y="104"/>
                    <a:pt x="127" y="105"/>
                    <a:pt x="125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20" y="111"/>
                    <a:pt x="120" y="111"/>
                    <a:pt x="120" y="111"/>
                  </a:cubicBezTo>
                  <a:cubicBezTo>
                    <a:pt x="120" y="111"/>
                    <a:pt x="120" y="111"/>
                    <a:pt x="120" y="111"/>
                  </a:cubicBezTo>
                  <a:cubicBezTo>
                    <a:pt x="121" y="112"/>
                    <a:pt x="121" y="114"/>
                    <a:pt x="120" y="114"/>
                  </a:cubicBezTo>
                  <a:cubicBezTo>
                    <a:pt x="115" y="120"/>
                    <a:pt x="115" y="120"/>
                    <a:pt x="115" y="120"/>
                  </a:cubicBezTo>
                  <a:cubicBezTo>
                    <a:pt x="115" y="120"/>
                    <a:pt x="115" y="120"/>
                    <a:pt x="115" y="120"/>
                  </a:cubicBezTo>
                  <a:cubicBezTo>
                    <a:pt x="114" y="121"/>
                    <a:pt x="113" y="121"/>
                    <a:pt x="112" y="120"/>
                  </a:cubicBezTo>
                  <a:cubicBezTo>
                    <a:pt x="106" y="114"/>
                    <a:pt x="106" y="114"/>
                    <a:pt x="106" y="114"/>
                  </a:cubicBezTo>
                  <a:cubicBezTo>
                    <a:pt x="106" y="125"/>
                    <a:pt x="106" y="125"/>
                    <a:pt x="106" y="125"/>
                  </a:cubicBezTo>
                  <a:cubicBezTo>
                    <a:pt x="106" y="126"/>
                    <a:pt x="105" y="127"/>
                    <a:pt x="104" y="127"/>
                  </a:cubicBezTo>
                  <a:cubicBezTo>
                    <a:pt x="97" y="127"/>
                    <a:pt x="97" y="127"/>
                    <a:pt x="97" y="127"/>
                  </a:cubicBezTo>
                  <a:cubicBezTo>
                    <a:pt x="96" y="127"/>
                    <a:pt x="96" y="127"/>
                    <a:pt x="96" y="127"/>
                  </a:cubicBezTo>
                  <a:cubicBezTo>
                    <a:pt x="96" y="97"/>
                    <a:pt x="96" y="97"/>
                    <a:pt x="96" y="97"/>
                  </a:cubicBezTo>
                  <a:cubicBezTo>
                    <a:pt x="98" y="99"/>
                    <a:pt x="98" y="99"/>
                    <a:pt x="98" y="99"/>
                  </a:cubicBezTo>
                  <a:cubicBezTo>
                    <a:pt x="99" y="100"/>
                    <a:pt x="99" y="100"/>
                    <a:pt x="99" y="101"/>
                  </a:cubicBezTo>
                  <a:cubicBezTo>
                    <a:pt x="99" y="101"/>
                    <a:pt x="99" y="101"/>
                    <a:pt x="99" y="101"/>
                  </a:cubicBezTo>
                  <a:cubicBezTo>
                    <a:pt x="99" y="122"/>
                    <a:pt x="99" y="122"/>
                    <a:pt x="99" y="122"/>
                  </a:cubicBezTo>
                  <a:cubicBezTo>
                    <a:pt x="101" y="122"/>
                    <a:pt x="101" y="122"/>
                    <a:pt x="101" y="122"/>
                  </a:cubicBezTo>
                  <a:cubicBezTo>
                    <a:pt x="101" y="108"/>
                    <a:pt x="101" y="108"/>
                    <a:pt x="101" y="108"/>
                  </a:cubicBezTo>
                  <a:cubicBezTo>
                    <a:pt x="101" y="107"/>
                    <a:pt x="103" y="106"/>
                    <a:pt x="104" y="106"/>
                  </a:cubicBezTo>
                  <a:cubicBezTo>
                    <a:pt x="105" y="106"/>
                    <a:pt x="105" y="106"/>
                    <a:pt x="106" y="107"/>
                  </a:cubicBezTo>
                  <a:cubicBezTo>
                    <a:pt x="114" y="115"/>
                    <a:pt x="114" y="115"/>
                    <a:pt x="114" y="115"/>
                  </a:cubicBezTo>
                  <a:cubicBezTo>
                    <a:pt x="115" y="113"/>
                    <a:pt x="115" y="113"/>
                    <a:pt x="115" y="113"/>
                  </a:cubicBezTo>
                  <a:cubicBezTo>
                    <a:pt x="107" y="105"/>
                    <a:pt x="107" y="105"/>
                    <a:pt x="107" y="105"/>
                  </a:cubicBezTo>
                  <a:cubicBezTo>
                    <a:pt x="106" y="104"/>
                    <a:pt x="106" y="102"/>
                    <a:pt x="107" y="101"/>
                  </a:cubicBezTo>
                  <a:cubicBezTo>
                    <a:pt x="108" y="101"/>
                    <a:pt x="108" y="101"/>
                    <a:pt x="109" y="101"/>
                  </a:cubicBezTo>
                  <a:cubicBezTo>
                    <a:pt x="109" y="101"/>
                    <a:pt x="109" y="101"/>
                    <a:pt x="109" y="101"/>
                  </a:cubicBezTo>
                  <a:cubicBezTo>
                    <a:pt x="123" y="101"/>
                    <a:pt x="123" y="101"/>
                    <a:pt x="123" y="101"/>
                  </a:cubicBezTo>
                  <a:cubicBezTo>
                    <a:pt x="123" y="98"/>
                    <a:pt x="123" y="98"/>
                    <a:pt x="123" y="98"/>
                  </a:cubicBezTo>
                  <a:cubicBezTo>
                    <a:pt x="102" y="98"/>
                    <a:pt x="102" y="98"/>
                    <a:pt x="102" y="98"/>
                  </a:cubicBezTo>
                  <a:cubicBezTo>
                    <a:pt x="101" y="98"/>
                    <a:pt x="100" y="98"/>
                    <a:pt x="100" y="97"/>
                  </a:cubicBezTo>
                  <a:cubicBezTo>
                    <a:pt x="97" y="94"/>
                    <a:pt x="97" y="94"/>
                    <a:pt x="97" y="94"/>
                  </a:cubicBezTo>
                  <a:cubicBezTo>
                    <a:pt x="97" y="94"/>
                    <a:pt x="97" y="94"/>
                    <a:pt x="96" y="94"/>
                  </a:cubicBezTo>
                  <a:cubicBezTo>
                    <a:pt x="96" y="91"/>
                    <a:pt x="96" y="91"/>
                    <a:pt x="96" y="91"/>
                  </a:cubicBezTo>
                  <a:cubicBezTo>
                    <a:pt x="97" y="91"/>
                    <a:pt x="97" y="91"/>
                    <a:pt x="97" y="91"/>
                  </a:cubicBezTo>
                  <a:cubicBezTo>
                    <a:pt x="97" y="90"/>
                    <a:pt x="98" y="90"/>
                    <a:pt x="98" y="90"/>
                  </a:cubicBezTo>
                  <a:cubicBezTo>
                    <a:pt x="98" y="90"/>
                    <a:pt x="98" y="90"/>
                    <a:pt x="98" y="90"/>
                  </a:cubicBezTo>
                  <a:cubicBezTo>
                    <a:pt x="102" y="90"/>
                    <a:pt x="102" y="90"/>
                    <a:pt x="102" y="90"/>
                  </a:cubicBezTo>
                  <a:cubicBezTo>
                    <a:pt x="102" y="88"/>
                    <a:pt x="102" y="88"/>
                    <a:pt x="102" y="88"/>
                  </a:cubicBezTo>
                  <a:cubicBezTo>
                    <a:pt x="96" y="88"/>
                    <a:pt x="96" y="88"/>
                    <a:pt x="96" y="88"/>
                  </a:cubicBezTo>
                  <a:cubicBezTo>
                    <a:pt x="96" y="83"/>
                    <a:pt x="96" y="83"/>
                    <a:pt x="96" y="83"/>
                  </a:cubicBezTo>
                  <a:cubicBezTo>
                    <a:pt x="104" y="83"/>
                    <a:pt x="104" y="83"/>
                    <a:pt x="104" y="83"/>
                  </a:cubicBezTo>
                  <a:cubicBezTo>
                    <a:pt x="96" y="75"/>
                    <a:pt x="96" y="75"/>
                    <a:pt x="96" y="75"/>
                  </a:cubicBezTo>
                  <a:cubicBezTo>
                    <a:pt x="96" y="70"/>
                    <a:pt x="96" y="70"/>
                    <a:pt x="96" y="70"/>
                  </a:cubicBezTo>
                  <a:cubicBezTo>
                    <a:pt x="97" y="70"/>
                    <a:pt x="97" y="70"/>
                    <a:pt x="97" y="70"/>
                  </a:cubicBezTo>
                  <a:cubicBezTo>
                    <a:pt x="97" y="70"/>
                    <a:pt x="98" y="70"/>
                    <a:pt x="98" y="70"/>
                  </a:cubicBezTo>
                  <a:cubicBezTo>
                    <a:pt x="106" y="78"/>
                    <a:pt x="106" y="78"/>
                    <a:pt x="106" y="78"/>
                  </a:cubicBezTo>
                  <a:cubicBezTo>
                    <a:pt x="108" y="76"/>
                    <a:pt x="108" y="76"/>
                    <a:pt x="108" y="76"/>
                  </a:cubicBezTo>
                  <a:cubicBezTo>
                    <a:pt x="105" y="74"/>
                    <a:pt x="105" y="74"/>
                    <a:pt x="105" y="74"/>
                  </a:cubicBezTo>
                  <a:cubicBezTo>
                    <a:pt x="104" y="73"/>
                    <a:pt x="104" y="71"/>
                    <a:pt x="105" y="70"/>
                  </a:cubicBezTo>
                  <a:cubicBezTo>
                    <a:pt x="106" y="70"/>
                    <a:pt x="106" y="70"/>
                    <a:pt x="107" y="70"/>
                  </a:cubicBezTo>
                  <a:cubicBezTo>
                    <a:pt x="107" y="70"/>
                    <a:pt x="107" y="70"/>
                    <a:pt x="107" y="70"/>
                  </a:cubicBezTo>
                  <a:cubicBezTo>
                    <a:pt x="112" y="70"/>
                    <a:pt x="112" y="70"/>
                    <a:pt x="112" y="70"/>
                  </a:cubicBezTo>
                  <a:cubicBezTo>
                    <a:pt x="112" y="70"/>
                    <a:pt x="113" y="70"/>
                    <a:pt x="113" y="70"/>
                  </a:cubicBezTo>
                  <a:cubicBezTo>
                    <a:pt x="128" y="85"/>
                    <a:pt x="128" y="85"/>
                    <a:pt x="128" y="85"/>
                  </a:cubicBezTo>
                  <a:cubicBezTo>
                    <a:pt x="130" y="84"/>
                    <a:pt x="130" y="84"/>
                    <a:pt x="130" y="84"/>
                  </a:cubicBezTo>
                  <a:cubicBezTo>
                    <a:pt x="120" y="74"/>
                    <a:pt x="120" y="74"/>
                    <a:pt x="120" y="74"/>
                  </a:cubicBezTo>
                  <a:cubicBezTo>
                    <a:pt x="119" y="73"/>
                    <a:pt x="119" y="71"/>
                    <a:pt x="120" y="70"/>
                  </a:cubicBezTo>
                  <a:cubicBezTo>
                    <a:pt x="121" y="70"/>
                    <a:pt x="121" y="70"/>
                    <a:pt x="122" y="70"/>
                  </a:cubicBezTo>
                  <a:cubicBezTo>
                    <a:pt x="122" y="70"/>
                    <a:pt x="122" y="70"/>
                    <a:pt x="122" y="70"/>
                  </a:cubicBezTo>
                  <a:cubicBezTo>
                    <a:pt x="133" y="70"/>
                    <a:pt x="133" y="70"/>
                    <a:pt x="133" y="70"/>
                  </a:cubicBezTo>
                  <a:lnTo>
                    <a:pt x="133" y="67"/>
                  </a:lnTo>
                  <a:close/>
                  <a:moveTo>
                    <a:pt x="96" y="67"/>
                  </a:moveTo>
                  <a:cubicBezTo>
                    <a:pt x="89" y="67"/>
                    <a:pt x="89" y="67"/>
                    <a:pt x="89" y="67"/>
                  </a:cubicBezTo>
                  <a:cubicBezTo>
                    <a:pt x="88" y="67"/>
                    <a:pt x="87" y="66"/>
                    <a:pt x="87" y="65"/>
                  </a:cubicBezTo>
                  <a:cubicBezTo>
                    <a:pt x="87" y="64"/>
                    <a:pt x="86" y="63"/>
                    <a:pt x="86" y="62"/>
                  </a:cubicBezTo>
                  <a:cubicBezTo>
                    <a:pt x="85" y="60"/>
                    <a:pt x="85" y="59"/>
                    <a:pt x="84" y="58"/>
                  </a:cubicBezTo>
                  <a:cubicBezTo>
                    <a:pt x="83" y="57"/>
                    <a:pt x="84" y="56"/>
                    <a:pt x="84" y="55"/>
                  </a:cubicBezTo>
                  <a:cubicBezTo>
                    <a:pt x="89" y="50"/>
                    <a:pt x="89" y="50"/>
                    <a:pt x="89" y="50"/>
                  </a:cubicBezTo>
                  <a:cubicBezTo>
                    <a:pt x="90" y="50"/>
                    <a:pt x="91" y="49"/>
                    <a:pt x="91" y="49"/>
                  </a:cubicBezTo>
                  <a:cubicBezTo>
                    <a:pt x="91" y="49"/>
                    <a:pt x="91" y="49"/>
                    <a:pt x="91" y="49"/>
                  </a:cubicBezTo>
                  <a:cubicBezTo>
                    <a:pt x="96" y="49"/>
                    <a:pt x="96" y="49"/>
                    <a:pt x="96" y="49"/>
                  </a:cubicBezTo>
                  <a:cubicBezTo>
                    <a:pt x="96" y="54"/>
                    <a:pt x="96" y="54"/>
                    <a:pt x="96" y="54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90" y="58"/>
                    <a:pt x="90" y="59"/>
                    <a:pt x="90" y="60"/>
                  </a:cubicBezTo>
                  <a:cubicBezTo>
                    <a:pt x="91" y="61"/>
                    <a:pt x="91" y="61"/>
                    <a:pt x="91" y="62"/>
                  </a:cubicBezTo>
                  <a:cubicBezTo>
                    <a:pt x="96" y="62"/>
                    <a:pt x="96" y="62"/>
                    <a:pt x="96" y="62"/>
                  </a:cubicBezTo>
                  <a:cubicBezTo>
                    <a:pt x="96" y="62"/>
                    <a:pt x="96" y="62"/>
                    <a:pt x="96" y="62"/>
                  </a:cubicBezTo>
                  <a:cubicBezTo>
                    <a:pt x="96" y="67"/>
                    <a:pt x="96" y="67"/>
                    <a:pt x="96" y="67"/>
                  </a:cubicBezTo>
                  <a:close/>
                  <a:moveTo>
                    <a:pt x="96" y="46"/>
                  </a:moveTo>
                  <a:cubicBezTo>
                    <a:pt x="96" y="45"/>
                    <a:pt x="96" y="45"/>
                    <a:pt x="96" y="44"/>
                  </a:cubicBezTo>
                  <a:cubicBezTo>
                    <a:pt x="96" y="44"/>
                    <a:pt x="96" y="43"/>
                    <a:pt x="96" y="43"/>
                  </a:cubicBezTo>
                  <a:cubicBezTo>
                    <a:pt x="96" y="46"/>
                    <a:pt x="96" y="46"/>
                    <a:pt x="96" y="46"/>
                  </a:cubicBezTo>
                  <a:close/>
                  <a:moveTo>
                    <a:pt x="96" y="39"/>
                  </a:moveTo>
                  <a:cubicBezTo>
                    <a:pt x="96" y="10"/>
                    <a:pt x="96" y="10"/>
                    <a:pt x="96" y="10"/>
                  </a:cubicBezTo>
                  <a:cubicBezTo>
                    <a:pt x="95" y="10"/>
                    <a:pt x="94" y="11"/>
                    <a:pt x="94" y="12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31"/>
                    <a:pt x="94" y="31"/>
                    <a:pt x="93" y="31"/>
                  </a:cubicBezTo>
                  <a:cubicBezTo>
                    <a:pt x="86" y="31"/>
                    <a:pt x="86" y="31"/>
                    <a:pt x="86" y="31"/>
                  </a:cubicBezTo>
                  <a:cubicBezTo>
                    <a:pt x="85" y="31"/>
                    <a:pt x="85" y="31"/>
                    <a:pt x="85" y="31"/>
                  </a:cubicBezTo>
                  <a:cubicBezTo>
                    <a:pt x="85" y="31"/>
                    <a:pt x="84" y="30"/>
                    <a:pt x="84" y="30"/>
                  </a:cubicBezTo>
                  <a:cubicBezTo>
                    <a:pt x="79" y="25"/>
                    <a:pt x="79" y="25"/>
                    <a:pt x="79" y="25"/>
                  </a:cubicBezTo>
                  <a:cubicBezTo>
                    <a:pt x="79" y="38"/>
                    <a:pt x="79" y="38"/>
                    <a:pt x="79" y="38"/>
                  </a:cubicBezTo>
                  <a:cubicBezTo>
                    <a:pt x="84" y="34"/>
                    <a:pt x="84" y="34"/>
                    <a:pt x="84" y="34"/>
                  </a:cubicBezTo>
                  <a:cubicBezTo>
                    <a:pt x="84" y="46"/>
                    <a:pt x="84" y="46"/>
                    <a:pt x="84" y="46"/>
                  </a:cubicBezTo>
                  <a:cubicBezTo>
                    <a:pt x="80" y="49"/>
                    <a:pt x="80" y="49"/>
                    <a:pt x="80" y="49"/>
                  </a:cubicBezTo>
                  <a:cubicBezTo>
                    <a:pt x="80" y="48"/>
                    <a:pt x="80" y="48"/>
                    <a:pt x="79" y="48"/>
                  </a:cubicBezTo>
                  <a:cubicBezTo>
                    <a:pt x="79" y="54"/>
                    <a:pt x="79" y="54"/>
                    <a:pt x="79" y="54"/>
                  </a:cubicBezTo>
                  <a:cubicBezTo>
                    <a:pt x="79" y="54"/>
                    <a:pt x="79" y="54"/>
                    <a:pt x="79" y="54"/>
                  </a:cubicBezTo>
                  <a:cubicBezTo>
                    <a:pt x="80" y="54"/>
                    <a:pt x="82" y="54"/>
                    <a:pt x="83" y="53"/>
                  </a:cubicBezTo>
                  <a:cubicBezTo>
                    <a:pt x="87" y="48"/>
                    <a:pt x="87" y="48"/>
                    <a:pt x="87" y="48"/>
                  </a:cubicBezTo>
                  <a:cubicBezTo>
                    <a:pt x="88" y="48"/>
                    <a:pt x="88" y="47"/>
                    <a:pt x="88" y="47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91" y="36"/>
                    <a:pt x="91" y="36"/>
                    <a:pt x="91" y="36"/>
                  </a:cubicBezTo>
                  <a:cubicBezTo>
                    <a:pt x="91" y="39"/>
                    <a:pt x="91" y="39"/>
                    <a:pt x="91" y="39"/>
                  </a:cubicBezTo>
                  <a:cubicBezTo>
                    <a:pt x="91" y="39"/>
                    <a:pt x="91" y="39"/>
                    <a:pt x="91" y="39"/>
                  </a:cubicBezTo>
                  <a:cubicBezTo>
                    <a:pt x="91" y="40"/>
                    <a:pt x="91" y="40"/>
                    <a:pt x="92" y="41"/>
                  </a:cubicBezTo>
                  <a:cubicBezTo>
                    <a:pt x="93" y="42"/>
                    <a:pt x="94" y="42"/>
                    <a:pt x="95" y="41"/>
                  </a:cubicBezTo>
                  <a:cubicBezTo>
                    <a:pt x="96" y="39"/>
                    <a:pt x="96" y="39"/>
                    <a:pt x="96" y="39"/>
                  </a:cubicBezTo>
                  <a:close/>
                  <a:moveTo>
                    <a:pt x="79" y="16"/>
                  </a:moveTo>
                  <a:cubicBezTo>
                    <a:pt x="86" y="9"/>
                    <a:pt x="86" y="9"/>
                    <a:pt x="86" y="9"/>
                  </a:cubicBezTo>
                  <a:cubicBezTo>
                    <a:pt x="84" y="8"/>
                    <a:pt x="84" y="8"/>
                    <a:pt x="84" y="8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79" y="6"/>
                    <a:pt x="79" y="6"/>
                    <a:pt x="79" y="6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84" y="2"/>
                    <a:pt x="85" y="2"/>
                    <a:pt x="86" y="3"/>
                  </a:cubicBezTo>
                  <a:cubicBezTo>
                    <a:pt x="91" y="8"/>
                    <a:pt x="91" y="8"/>
                    <a:pt x="91" y="8"/>
                  </a:cubicBezTo>
                  <a:cubicBezTo>
                    <a:pt x="91" y="8"/>
                    <a:pt x="91" y="8"/>
                    <a:pt x="91" y="8"/>
                  </a:cubicBezTo>
                  <a:cubicBezTo>
                    <a:pt x="92" y="9"/>
                    <a:pt x="92" y="10"/>
                    <a:pt x="91" y="11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79" y="16"/>
                    <a:pt x="79" y="16"/>
                    <a:pt x="79" y="16"/>
                  </a:cubicBezTo>
                  <a:close/>
                  <a:moveTo>
                    <a:pt x="79" y="124"/>
                  </a:moveTo>
                  <a:cubicBezTo>
                    <a:pt x="84" y="129"/>
                    <a:pt x="84" y="129"/>
                    <a:pt x="84" y="129"/>
                  </a:cubicBezTo>
                  <a:cubicBezTo>
                    <a:pt x="86" y="127"/>
                    <a:pt x="86" y="127"/>
                    <a:pt x="86" y="127"/>
                  </a:cubicBezTo>
                  <a:cubicBezTo>
                    <a:pt x="79" y="121"/>
                    <a:pt x="79" y="121"/>
                    <a:pt x="79" y="121"/>
                  </a:cubicBezTo>
                  <a:cubicBezTo>
                    <a:pt x="79" y="114"/>
                    <a:pt x="79" y="114"/>
                    <a:pt x="79" y="114"/>
                  </a:cubicBezTo>
                  <a:cubicBezTo>
                    <a:pt x="91" y="126"/>
                    <a:pt x="91" y="126"/>
                    <a:pt x="91" y="126"/>
                  </a:cubicBezTo>
                  <a:cubicBezTo>
                    <a:pt x="91" y="126"/>
                    <a:pt x="91" y="126"/>
                    <a:pt x="91" y="126"/>
                  </a:cubicBezTo>
                  <a:cubicBezTo>
                    <a:pt x="91" y="126"/>
                    <a:pt x="91" y="126"/>
                    <a:pt x="91" y="126"/>
                  </a:cubicBezTo>
                  <a:cubicBezTo>
                    <a:pt x="92" y="127"/>
                    <a:pt x="92" y="128"/>
                    <a:pt x="91" y="129"/>
                  </a:cubicBezTo>
                  <a:cubicBezTo>
                    <a:pt x="86" y="134"/>
                    <a:pt x="86" y="134"/>
                    <a:pt x="86" y="134"/>
                  </a:cubicBezTo>
                  <a:cubicBezTo>
                    <a:pt x="86" y="134"/>
                    <a:pt x="86" y="134"/>
                    <a:pt x="86" y="134"/>
                  </a:cubicBezTo>
                  <a:cubicBezTo>
                    <a:pt x="85" y="135"/>
                    <a:pt x="84" y="135"/>
                    <a:pt x="83" y="134"/>
                  </a:cubicBezTo>
                  <a:cubicBezTo>
                    <a:pt x="79" y="131"/>
                    <a:pt x="79" y="131"/>
                    <a:pt x="79" y="131"/>
                  </a:cubicBezTo>
                  <a:cubicBezTo>
                    <a:pt x="79" y="124"/>
                    <a:pt x="79" y="124"/>
                    <a:pt x="79" y="124"/>
                  </a:cubicBezTo>
                  <a:close/>
                  <a:moveTo>
                    <a:pt x="79" y="83"/>
                  </a:moveTo>
                  <a:cubicBezTo>
                    <a:pt x="79" y="89"/>
                    <a:pt x="79" y="89"/>
                    <a:pt x="79" y="89"/>
                  </a:cubicBezTo>
                  <a:cubicBezTo>
                    <a:pt x="80" y="89"/>
                    <a:pt x="80" y="88"/>
                    <a:pt x="80" y="88"/>
                  </a:cubicBezTo>
                  <a:cubicBezTo>
                    <a:pt x="84" y="91"/>
                    <a:pt x="84" y="91"/>
                    <a:pt x="84" y="91"/>
                  </a:cubicBezTo>
                  <a:cubicBezTo>
                    <a:pt x="84" y="103"/>
                    <a:pt x="84" y="103"/>
                    <a:pt x="84" y="103"/>
                  </a:cubicBezTo>
                  <a:cubicBezTo>
                    <a:pt x="79" y="99"/>
                    <a:pt x="79" y="99"/>
                    <a:pt x="79" y="99"/>
                  </a:cubicBezTo>
                  <a:cubicBezTo>
                    <a:pt x="79" y="112"/>
                    <a:pt x="79" y="112"/>
                    <a:pt x="79" y="112"/>
                  </a:cubicBezTo>
                  <a:cubicBezTo>
                    <a:pt x="84" y="107"/>
                    <a:pt x="84" y="107"/>
                    <a:pt x="84" y="107"/>
                  </a:cubicBezTo>
                  <a:cubicBezTo>
                    <a:pt x="84" y="107"/>
                    <a:pt x="85" y="106"/>
                    <a:pt x="85" y="106"/>
                  </a:cubicBezTo>
                  <a:cubicBezTo>
                    <a:pt x="85" y="106"/>
                    <a:pt x="85" y="106"/>
                    <a:pt x="86" y="106"/>
                  </a:cubicBezTo>
                  <a:cubicBezTo>
                    <a:pt x="93" y="106"/>
                    <a:pt x="93" y="106"/>
                    <a:pt x="93" y="106"/>
                  </a:cubicBezTo>
                  <a:cubicBezTo>
                    <a:pt x="94" y="106"/>
                    <a:pt x="94" y="106"/>
                    <a:pt x="94" y="106"/>
                  </a:cubicBezTo>
                  <a:cubicBezTo>
                    <a:pt x="94" y="125"/>
                    <a:pt x="94" y="125"/>
                    <a:pt x="94" y="125"/>
                  </a:cubicBezTo>
                  <a:cubicBezTo>
                    <a:pt x="94" y="126"/>
                    <a:pt x="95" y="127"/>
                    <a:pt x="96" y="127"/>
                  </a:cubicBezTo>
                  <a:cubicBezTo>
                    <a:pt x="96" y="97"/>
                    <a:pt x="96" y="97"/>
                    <a:pt x="96" y="97"/>
                  </a:cubicBezTo>
                  <a:cubicBezTo>
                    <a:pt x="95" y="96"/>
                    <a:pt x="95" y="96"/>
                    <a:pt x="95" y="96"/>
                  </a:cubicBezTo>
                  <a:cubicBezTo>
                    <a:pt x="95" y="96"/>
                    <a:pt x="94" y="95"/>
                    <a:pt x="93" y="95"/>
                  </a:cubicBezTo>
                  <a:cubicBezTo>
                    <a:pt x="92" y="95"/>
                    <a:pt x="91" y="96"/>
                    <a:pt x="91" y="98"/>
                  </a:cubicBezTo>
                  <a:cubicBezTo>
                    <a:pt x="91" y="101"/>
                    <a:pt x="91" y="101"/>
                    <a:pt x="91" y="101"/>
                  </a:cubicBezTo>
                  <a:cubicBezTo>
                    <a:pt x="88" y="101"/>
                    <a:pt x="88" y="101"/>
                    <a:pt x="88" y="101"/>
                  </a:cubicBezTo>
                  <a:cubicBezTo>
                    <a:pt x="88" y="90"/>
                    <a:pt x="88" y="90"/>
                    <a:pt x="88" y="90"/>
                  </a:cubicBezTo>
                  <a:cubicBezTo>
                    <a:pt x="88" y="90"/>
                    <a:pt x="88" y="90"/>
                    <a:pt x="88" y="90"/>
                  </a:cubicBezTo>
                  <a:cubicBezTo>
                    <a:pt x="88" y="90"/>
                    <a:pt x="88" y="89"/>
                    <a:pt x="88" y="89"/>
                  </a:cubicBezTo>
                  <a:cubicBezTo>
                    <a:pt x="83" y="84"/>
                    <a:pt x="83" y="84"/>
                    <a:pt x="83" y="84"/>
                  </a:cubicBezTo>
                  <a:cubicBezTo>
                    <a:pt x="83" y="84"/>
                    <a:pt x="83" y="84"/>
                    <a:pt x="83" y="84"/>
                  </a:cubicBezTo>
                  <a:cubicBezTo>
                    <a:pt x="82" y="83"/>
                    <a:pt x="80" y="83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lose/>
                  <a:moveTo>
                    <a:pt x="96" y="94"/>
                  </a:moveTo>
                  <a:cubicBezTo>
                    <a:pt x="96" y="93"/>
                    <a:pt x="96" y="92"/>
                    <a:pt x="96" y="91"/>
                  </a:cubicBezTo>
                  <a:cubicBezTo>
                    <a:pt x="96" y="94"/>
                    <a:pt x="96" y="94"/>
                    <a:pt x="96" y="94"/>
                  </a:cubicBezTo>
                  <a:close/>
                  <a:moveTo>
                    <a:pt x="96" y="88"/>
                  </a:moveTo>
                  <a:cubicBezTo>
                    <a:pt x="91" y="88"/>
                    <a:pt x="91" y="88"/>
                    <a:pt x="91" y="88"/>
                  </a:cubicBezTo>
                  <a:cubicBezTo>
                    <a:pt x="90" y="88"/>
                    <a:pt x="90" y="87"/>
                    <a:pt x="89" y="87"/>
                  </a:cubicBezTo>
                  <a:cubicBezTo>
                    <a:pt x="84" y="82"/>
                    <a:pt x="84" y="82"/>
                    <a:pt x="84" y="82"/>
                  </a:cubicBezTo>
                  <a:cubicBezTo>
                    <a:pt x="83" y="81"/>
                    <a:pt x="83" y="80"/>
                    <a:pt x="84" y="79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78"/>
                    <a:pt x="85" y="77"/>
                    <a:pt x="86" y="75"/>
                  </a:cubicBezTo>
                  <a:cubicBezTo>
                    <a:pt x="86" y="74"/>
                    <a:pt x="87" y="73"/>
                    <a:pt x="87" y="72"/>
                  </a:cubicBezTo>
                  <a:cubicBezTo>
                    <a:pt x="87" y="71"/>
                    <a:pt x="88" y="70"/>
                    <a:pt x="89" y="70"/>
                  </a:cubicBezTo>
                  <a:cubicBezTo>
                    <a:pt x="89" y="70"/>
                    <a:pt x="89" y="70"/>
                    <a:pt x="89" y="70"/>
                  </a:cubicBezTo>
                  <a:cubicBezTo>
                    <a:pt x="96" y="70"/>
                    <a:pt x="96" y="70"/>
                    <a:pt x="96" y="70"/>
                  </a:cubicBezTo>
                  <a:cubicBezTo>
                    <a:pt x="96" y="75"/>
                    <a:pt x="96" y="75"/>
                    <a:pt x="96" y="75"/>
                  </a:cubicBezTo>
                  <a:cubicBezTo>
                    <a:pt x="96" y="75"/>
                    <a:pt x="96" y="75"/>
                    <a:pt x="96" y="75"/>
                  </a:cubicBezTo>
                  <a:cubicBezTo>
                    <a:pt x="91" y="75"/>
                    <a:pt x="91" y="75"/>
                    <a:pt x="91" y="75"/>
                  </a:cubicBezTo>
                  <a:cubicBezTo>
                    <a:pt x="91" y="75"/>
                    <a:pt x="91" y="76"/>
                    <a:pt x="90" y="77"/>
                  </a:cubicBezTo>
                  <a:cubicBezTo>
                    <a:pt x="90" y="78"/>
                    <a:pt x="90" y="79"/>
                    <a:pt x="89" y="80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6" y="83"/>
                    <a:pt x="96" y="83"/>
                    <a:pt x="96" y="83"/>
                  </a:cubicBezTo>
                  <a:lnTo>
                    <a:pt x="96" y="88"/>
                  </a:lnTo>
                  <a:close/>
                  <a:moveTo>
                    <a:pt x="79" y="54"/>
                  </a:moveTo>
                  <a:cubicBezTo>
                    <a:pt x="79" y="53"/>
                    <a:pt x="78" y="53"/>
                    <a:pt x="78" y="53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78" y="48"/>
                    <a:pt x="79" y="48"/>
                    <a:pt x="79" y="48"/>
                  </a:cubicBezTo>
                  <a:cubicBezTo>
                    <a:pt x="79" y="54"/>
                    <a:pt x="79" y="54"/>
                    <a:pt x="79" y="54"/>
                  </a:cubicBezTo>
                  <a:close/>
                  <a:moveTo>
                    <a:pt x="78" y="33"/>
                  </a:moveTo>
                  <a:cubicBezTo>
                    <a:pt x="79" y="32"/>
                    <a:pt x="79" y="32"/>
                    <a:pt x="79" y="32"/>
                  </a:cubicBezTo>
                  <a:cubicBezTo>
                    <a:pt x="78" y="30"/>
                    <a:pt x="78" y="30"/>
                    <a:pt x="78" y="30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78" y="24"/>
                    <a:pt x="78" y="24"/>
                    <a:pt x="78" y="24"/>
                  </a:cubicBezTo>
                  <a:cubicBezTo>
                    <a:pt x="78" y="24"/>
                    <a:pt x="79" y="25"/>
                    <a:pt x="79" y="25"/>
                  </a:cubicBezTo>
                  <a:cubicBezTo>
                    <a:pt x="79" y="25"/>
                    <a:pt x="79" y="25"/>
                    <a:pt x="79" y="25"/>
                  </a:cubicBezTo>
                  <a:cubicBezTo>
                    <a:pt x="79" y="38"/>
                    <a:pt x="79" y="38"/>
                    <a:pt x="79" y="38"/>
                  </a:cubicBezTo>
                  <a:cubicBezTo>
                    <a:pt x="78" y="40"/>
                    <a:pt x="78" y="40"/>
                    <a:pt x="78" y="40"/>
                  </a:cubicBezTo>
                  <a:cubicBezTo>
                    <a:pt x="78" y="33"/>
                    <a:pt x="78" y="33"/>
                    <a:pt x="78" y="33"/>
                  </a:cubicBezTo>
                  <a:close/>
                  <a:moveTo>
                    <a:pt x="79" y="13"/>
                  </a:moveTo>
                  <a:cubicBezTo>
                    <a:pt x="78" y="14"/>
                    <a:pt x="78" y="14"/>
                    <a:pt x="78" y="14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79" y="6"/>
                    <a:pt x="79" y="6"/>
                    <a:pt x="79" y="6"/>
                  </a:cubicBezTo>
                  <a:cubicBezTo>
                    <a:pt x="79" y="13"/>
                    <a:pt x="79" y="13"/>
                    <a:pt x="79" y="13"/>
                  </a:cubicBezTo>
                  <a:close/>
                  <a:moveTo>
                    <a:pt x="78" y="123"/>
                  </a:moveTo>
                  <a:cubicBezTo>
                    <a:pt x="79" y="124"/>
                    <a:pt x="79" y="124"/>
                    <a:pt x="79" y="124"/>
                  </a:cubicBezTo>
                  <a:cubicBezTo>
                    <a:pt x="79" y="131"/>
                    <a:pt x="79" y="131"/>
                    <a:pt x="79" y="131"/>
                  </a:cubicBezTo>
                  <a:cubicBezTo>
                    <a:pt x="78" y="129"/>
                    <a:pt x="78" y="129"/>
                    <a:pt x="78" y="129"/>
                  </a:cubicBezTo>
                  <a:cubicBezTo>
                    <a:pt x="78" y="123"/>
                    <a:pt x="78" y="123"/>
                    <a:pt x="78" y="123"/>
                  </a:cubicBezTo>
                  <a:close/>
                  <a:moveTo>
                    <a:pt x="79" y="121"/>
                  </a:moveTo>
                  <a:cubicBezTo>
                    <a:pt x="78" y="119"/>
                    <a:pt x="78" y="119"/>
                    <a:pt x="78" y="119"/>
                  </a:cubicBezTo>
                  <a:cubicBezTo>
                    <a:pt x="78" y="107"/>
                    <a:pt x="78" y="107"/>
                    <a:pt x="78" y="107"/>
                  </a:cubicBezTo>
                  <a:cubicBezTo>
                    <a:pt x="79" y="105"/>
                    <a:pt x="79" y="105"/>
                    <a:pt x="79" y="105"/>
                  </a:cubicBezTo>
                  <a:cubicBezTo>
                    <a:pt x="78" y="104"/>
                    <a:pt x="78" y="104"/>
                    <a:pt x="78" y="104"/>
                  </a:cubicBezTo>
                  <a:cubicBezTo>
                    <a:pt x="78" y="97"/>
                    <a:pt x="78" y="97"/>
                    <a:pt x="78" y="97"/>
                  </a:cubicBezTo>
                  <a:cubicBezTo>
                    <a:pt x="79" y="99"/>
                    <a:pt x="79" y="99"/>
                    <a:pt x="79" y="99"/>
                  </a:cubicBezTo>
                  <a:cubicBezTo>
                    <a:pt x="79" y="112"/>
                    <a:pt x="79" y="112"/>
                    <a:pt x="79" y="112"/>
                  </a:cubicBezTo>
                  <a:cubicBezTo>
                    <a:pt x="79" y="112"/>
                    <a:pt x="79" y="112"/>
                    <a:pt x="79" y="112"/>
                  </a:cubicBezTo>
                  <a:cubicBezTo>
                    <a:pt x="79" y="112"/>
                    <a:pt x="79" y="112"/>
                    <a:pt x="79" y="112"/>
                  </a:cubicBezTo>
                  <a:cubicBezTo>
                    <a:pt x="79" y="112"/>
                    <a:pt x="78" y="113"/>
                    <a:pt x="78" y="113"/>
                  </a:cubicBezTo>
                  <a:cubicBezTo>
                    <a:pt x="79" y="114"/>
                    <a:pt x="79" y="114"/>
                    <a:pt x="79" y="114"/>
                  </a:cubicBezTo>
                  <a:cubicBezTo>
                    <a:pt x="79" y="121"/>
                    <a:pt x="79" y="121"/>
                    <a:pt x="79" y="121"/>
                  </a:cubicBezTo>
                  <a:close/>
                  <a:moveTo>
                    <a:pt x="78" y="84"/>
                  </a:moveTo>
                  <a:cubicBezTo>
                    <a:pt x="78" y="84"/>
                    <a:pt x="79" y="84"/>
                    <a:pt x="79" y="83"/>
                  </a:cubicBezTo>
                  <a:cubicBezTo>
                    <a:pt x="79" y="89"/>
                    <a:pt x="79" y="89"/>
                    <a:pt x="79" y="89"/>
                  </a:cubicBezTo>
                  <a:cubicBezTo>
                    <a:pt x="79" y="89"/>
                    <a:pt x="79" y="89"/>
                    <a:pt x="78" y="89"/>
                  </a:cubicBezTo>
                  <a:cubicBezTo>
                    <a:pt x="78" y="90"/>
                    <a:pt x="78" y="90"/>
                    <a:pt x="78" y="90"/>
                  </a:cubicBezTo>
                  <a:cubicBezTo>
                    <a:pt x="78" y="90"/>
                    <a:pt x="78" y="90"/>
                    <a:pt x="78" y="90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79" y="86"/>
                    <a:pt x="78" y="85"/>
                    <a:pt x="78" y="85"/>
                  </a:cubicBezTo>
                  <a:lnTo>
                    <a:pt x="78" y="84"/>
                  </a:lnTo>
                  <a:close/>
                  <a:moveTo>
                    <a:pt x="78" y="53"/>
                  </a:moveTo>
                  <a:cubicBezTo>
                    <a:pt x="77" y="52"/>
                    <a:pt x="77" y="52"/>
                    <a:pt x="76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6" y="52"/>
                    <a:pt x="76" y="52"/>
                    <a:pt x="75" y="52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6" y="51"/>
                    <a:pt x="76" y="52"/>
                    <a:pt x="76" y="52"/>
                  </a:cubicBezTo>
                  <a:cubicBezTo>
                    <a:pt x="75" y="50"/>
                    <a:pt x="75" y="50"/>
                    <a:pt x="75" y="50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6" y="47"/>
                    <a:pt x="77" y="47"/>
                    <a:pt x="78" y="47"/>
                  </a:cubicBezTo>
                  <a:cubicBezTo>
                    <a:pt x="78" y="53"/>
                    <a:pt x="78" y="53"/>
                    <a:pt x="78" y="53"/>
                  </a:cubicBezTo>
                  <a:close/>
                  <a:moveTo>
                    <a:pt x="75" y="35"/>
                  </a:moveTo>
                  <a:cubicBezTo>
                    <a:pt x="78" y="33"/>
                    <a:pt x="78" y="33"/>
                    <a:pt x="78" y="33"/>
                  </a:cubicBezTo>
                  <a:cubicBezTo>
                    <a:pt x="78" y="40"/>
                    <a:pt x="78" y="40"/>
                    <a:pt x="78" y="40"/>
                  </a:cubicBezTo>
                  <a:cubicBezTo>
                    <a:pt x="75" y="42"/>
                    <a:pt x="75" y="42"/>
                    <a:pt x="75" y="42"/>
                  </a:cubicBezTo>
                  <a:cubicBezTo>
                    <a:pt x="75" y="35"/>
                    <a:pt x="75" y="35"/>
                    <a:pt x="75" y="35"/>
                  </a:cubicBezTo>
                  <a:close/>
                  <a:moveTo>
                    <a:pt x="78" y="30"/>
                  </a:moveTo>
                  <a:cubicBezTo>
                    <a:pt x="77" y="30"/>
                    <a:pt x="77" y="30"/>
                    <a:pt x="77" y="30"/>
                  </a:cubicBezTo>
                  <a:cubicBezTo>
                    <a:pt x="75" y="32"/>
                    <a:pt x="75" y="32"/>
                    <a:pt x="75" y="32"/>
                  </a:cubicBezTo>
                  <a:cubicBezTo>
                    <a:pt x="75" y="20"/>
                    <a:pt x="75" y="20"/>
                    <a:pt x="75" y="20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78" y="30"/>
                    <a:pt x="78" y="30"/>
                    <a:pt x="78" y="30"/>
                  </a:cubicBezTo>
                  <a:close/>
                  <a:moveTo>
                    <a:pt x="78" y="14"/>
                  </a:moveTo>
                  <a:cubicBezTo>
                    <a:pt x="75" y="17"/>
                    <a:pt x="75" y="17"/>
                    <a:pt x="75" y="17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78" y="14"/>
                    <a:pt x="78" y="14"/>
                    <a:pt x="78" y="14"/>
                  </a:cubicBezTo>
                  <a:close/>
                  <a:moveTo>
                    <a:pt x="75" y="120"/>
                  </a:moveTo>
                  <a:cubicBezTo>
                    <a:pt x="78" y="123"/>
                    <a:pt x="78" y="123"/>
                    <a:pt x="78" y="123"/>
                  </a:cubicBezTo>
                  <a:cubicBezTo>
                    <a:pt x="78" y="129"/>
                    <a:pt x="78" y="129"/>
                    <a:pt x="78" y="129"/>
                  </a:cubicBezTo>
                  <a:cubicBezTo>
                    <a:pt x="75" y="127"/>
                    <a:pt x="75" y="127"/>
                    <a:pt x="75" y="127"/>
                  </a:cubicBezTo>
                  <a:cubicBezTo>
                    <a:pt x="75" y="120"/>
                    <a:pt x="75" y="120"/>
                    <a:pt x="75" y="120"/>
                  </a:cubicBezTo>
                  <a:close/>
                  <a:moveTo>
                    <a:pt x="78" y="119"/>
                  </a:moveTo>
                  <a:cubicBezTo>
                    <a:pt x="75" y="117"/>
                    <a:pt x="75" y="117"/>
                    <a:pt x="75" y="117"/>
                  </a:cubicBezTo>
                  <a:cubicBezTo>
                    <a:pt x="75" y="105"/>
                    <a:pt x="75" y="105"/>
                    <a:pt x="75" y="105"/>
                  </a:cubicBezTo>
                  <a:cubicBezTo>
                    <a:pt x="77" y="107"/>
                    <a:pt x="77" y="107"/>
                    <a:pt x="77" y="107"/>
                  </a:cubicBezTo>
                  <a:cubicBezTo>
                    <a:pt x="78" y="107"/>
                    <a:pt x="78" y="107"/>
                    <a:pt x="78" y="107"/>
                  </a:cubicBezTo>
                  <a:cubicBezTo>
                    <a:pt x="78" y="119"/>
                    <a:pt x="78" y="119"/>
                    <a:pt x="78" y="119"/>
                  </a:cubicBezTo>
                  <a:close/>
                  <a:moveTo>
                    <a:pt x="78" y="104"/>
                  </a:moveTo>
                  <a:cubicBezTo>
                    <a:pt x="75" y="102"/>
                    <a:pt x="75" y="102"/>
                    <a:pt x="75" y="102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78" y="97"/>
                    <a:pt x="78" y="97"/>
                    <a:pt x="78" y="97"/>
                  </a:cubicBezTo>
                  <a:cubicBezTo>
                    <a:pt x="78" y="104"/>
                    <a:pt x="78" y="104"/>
                    <a:pt x="78" y="104"/>
                  </a:cubicBezTo>
                  <a:close/>
                  <a:moveTo>
                    <a:pt x="75" y="85"/>
                  </a:move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7" y="85"/>
                    <a:pt x="77" y="85"/>
                    <a:pt x="78" y="84"/>
                  </a:cubicBezTo>
                  <a:cubicBezTo>
                    <a:pt x="78" y="85"/>
                    <a:pt x="78" y="85"/>
                    <a:pt x="78" y="85"/>
                  </a:cubicBezTo>
                  <a:cubicBezTo>
                    <a:pt x="77" y="85"/>
                    <a:pt x="77" y="85"/>
                    <a:pt x="76" y="85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90"/>
                    <a:pt x="78" y="90"/>
                    <a:pt x="78" y="90"/>
                  </a:cubicBezTo>
                  <a:cubicBezTo>
                    <a:pt x="77" y="90"/>
                    <a:pt x="76" y="90"/>
                    <a:pt x="75" y="90"/>
                  </a:cubicBezTo>
                  <a:lnTo>
                    <a:pt x="75" y="85"/>
                  </a:lnTo>
                  <a:close/>
                  <a:moveTo>
                    <a:pt x="75" y="52"/>
                  </a:moveTo>
                  <a:cubicBezTo>
                    <a:pt x="74" y="51"/>
                    <a:pt x="73" y="51"/>
                    <a:pt x="72" y="51"/>
                  </a:cubicBezTo>
                  <a:cubicBezTo>
                    <a:pt x="71" y="51"/>
                    <a:pt x="70" y="50"/>
                    <a:pt x="70" y="48"/>
                  </a:cubicBezTo>
                  <a:cubicBezTo>
                    <a:pt x="70" y="48"/>
                    <a:pt x="70" y="48"/>
                    <a:pt x="70" y="48"/>
                  </a:cubicBezTo>
                  <a:cubicBezTo>
                    <a:pt x="70" y="41"/>
                    <a:pt x="70" y="41"/>
                    <a:pt x="70" y="41"/>
                  </a:cubicBezTo>
                  <a:cubicBezTo>
                    <a:pt x="70" y="40"/>
                    <a:pt x="71" y="40"/>
                    <a:pt x="71" y="39"/>
                  </a:cubicBezTo>
                  <a:cubicBezTo>
                    <a:pt x="75" y="35"/>
                    <a:pt x="75" y="35"/>
                    <a:pt x="75" y="35"/>
                  </a:cubicBezTo>
                  <a:cubicBezTo>
                    <a:pt x="75" y="42"/>
                    <a:pt x="75" y="42"/>
                    <a:pt x="75" y="42"/>
                  </a:cubicBezTo>
                  <a:cubicBezTo>
                    <a:pt x="75" y="42"/>
                    <a:pt x="75" y="42"/>
                    <a:pt x="75" y="42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5" y="50"/>
                    <a:pt x="75" y="50"/>
                    <a:pt x="75" y="50"/>
                  </a:cubicBezTo>
                  <a:cubicBezTo>
                    <a:pt x="75" y="49"/>
                    <a:pt x="75" y="49"/>
                    <a:pt x="75" y="49"/>
                  </a:cubicBezTo>
                  <a:cubicBezTo>
                    <a:pt x="74" y="50"/>
                    <a:pt x="75" y="51"/>
                    <a:pt x="75" y="51"/>
                  </a:cubicBezTo>
                  <a:cubicBezTo>
                    <a:pt x="75" y="52"/>
                    <a:pt x="75" y="52"/>
                    <a:pt x="75" y="52"/>
                  </a:cubicBezTo>
                  <a:close/>
                  <a:moveTo>
                    <a:pt x="75" y="32"/>
                  </a:moveTo>
                  <a:cubicBezTo>
                    <a:pt x="75" y="32"/>
                    <a:pt x="75" y="32"/>
                    <a:pt x="75" y="32"/>
                  </a:cubicBezTo>
                  <a:cubicBezTo>
                    <a:pt x="74" y="33"/>
                    <a:pt x="72" y="33"/>
                    <a:pt x="71" y="32"/>
                  </a:cubicBezTo>
                  <a:cubicBezTo>
                    <a:pt x="71" y="32"/>
                    <a:pt x="70" y="31"/>
                    <a:pt x="70" y="31"/>
                  </a:cubicBezTo>
                  <a:cubicBezTo>
                    <a:pt x="70" y="31"/>
                    <a:pt x="70" y="31"/>
                    <a:pt x="70" y="31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70" y="25"/>
                    <a:pt x="71" y="25"/>
                    <a:pt x="71" y="24"/>
                  </a:cubicBezTo>
                  <a:cubicBezTo>
                    <a:pt x="75" y="20"/>
                    <a:pt x="75" y="20"/>
                    <a:pt x="75" y="20"/>
                  </a:cubicBezTo>
                  <a:cubicBezTo>
                    <a:pt x="75" y="32"/>
                    <a:pt x="75" y="32"/>
                    <a:pt x="75" y="32"/>
                  </a:cubicBezTo>
                  <a:close/>
                  <a:moveTo>
                    <a:pt x="75" y="17"/>
                  </a:moveTo>
                  <a:cubicBezTo>
                    <a:pt x="75" y="18"/>
                    <a:pt x="75" y="18"/>
                    <a:pt x="75" y="18"/>
                  </a:cubicBezTo>
                  <a:cubicBezTo>
                    <a:pt x="74" y="18"/>
                    <a:pt x="72" y="18"/>
                    <a:pt x="71" y="18"/>
                  </a:cubicBezTo>
                  <a:cubicBezTo>
                    <a:pt x="71" y="17"/>
                    <a:pt x="70" y="16"/>
                    <a:pt x="70" y="16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70" y="5"/>
                    <a:pt x="70" y="5"/>
                    <a:pt x="70" y="5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4" y="0"/>
                    <a:pt x="75" y="1"/>
                    <a:pt x="75" y="2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7"/>
                    <a:pt x="75" y="17"/>
                    <a:pt x="75" y="17"/>
                  </a:cubicBezTo>
                  <a:close/>
                  <a:moveTo>
                    <a:pt x="69" y="132"/>
                  </a:moveTo>
                  <a:cubicBezTo>
                    <a:pt x="70" y="132"/>
                    <a:pt x="70" y="132"/>
                    <a:pt x="70" y="132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0"/>
                    <a:pt x="72" y="119"/>
                    <a:pt x="73" y="119"/>
                  </a:cubicBezTo>
                  <a:cubicBezTo>
                    <a:pt x="74" y="119"/>
                    <a:pt x="74" y="119"/>
                    <a:pt x="75" y="119"/>
                  </a:cubicBezTo>
                  <a:cubicBezTo>
                    <a:pt x="75" y="120"/>
                    <a:pt x="75" y="120"/>
                    <a:pt x="75" y="120"/>
                  </a:cubicBezTo>
                  <a:cubicBezTo>
                    <a:pt x="75" y="127"/>
                    <a:pt x="75" y="127"/>
                    <a:pt x="75" y="127"/>
                  </a:cubicBezTo>
                  <a:cubicBezTo>
                    <a:pt x="75" y="127"/>
                    <a:pt x="75" y="127"/>
                    <a:pt x="75" y="127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6"/>
                    <a:pt x="74" y="137"/>
                    <a:pt x="73" y="137"/>
                  </a:cubicBezTo>
                  <a:cubicBezTo>
                    <a:pt x="69" y="137"/>
                    <a:pt x="69" y="137"/>
                    <a:pt x="69" y="137"/>
                  </a:cubicBezTo>
                  <a:cubicBezTo>
                    <a:pt x="69" y="132"/>
                    <a:pt x="69" y="132"/>
                    <a:pt x="69" y="132"/>
                  </a:cubicBezTo>
                  <a:close/>
                  <a:moveTo>
                    <a:pt x="75" y="117"/>
                  </a:moveTo>
                  <a:cubicBezTo>
                    <a:pt x="71" y="112"/>
                    <a:pt x="71" y="112"/>
                    <a:pt x="71" y="112"/>
                  </a:cubicBezTo>
                  <a:cubicBezTo>
                    <a:pt x="71" y="112"/>
                    <a:pt x="70" y="111"/>
                    <a:pt x="70" y="111"/>
                  </a:cubicBezTo>
                  <a:cubicBezTo>
                    <a:pt x="70" y="111"/>
                    <a:pt x="70" y="111"/>
                    <a:pt x="70" y="111"/>
                  </a:cubicBezTo>
                  <a:cubicBezTo>
                    <a:pt x="70" y="106"/>
                    <a:pt x="70" y="106"/>
                    <a:pt x="70" y="106"/>
                  </a:cubicBezTo>
                  <a:cubicBezTo>
                    <a:pt x="70" y="105"/>
                    <a:pt x="72" y="104"/>
                    <a:pt x="73" y="104"/>
                  </a:cubicBezTo>
                  <a:cubicBezTo>
                    <a:pt x="74" y="104"/>
                    <a:pt x="74" y="104"/>
                    <a:pt x="75" y="104"/>
                  </a:cubicBezTo>
                  <a:cubicBezTo>
                    <a:pt x="75" y="105"/>
                    <a:pt x="75" y="105"/>
                    <a:pt x="75" y="105"/>
                  </a:cubicBezTo>
                  <a:cubicBezTo>
                    <a:pt x="75" y="117"/>
                    <a:pt x="75" y="117"/>
                    <a:pt x="75" y="117"/>
                  </a:cubicBezTo>
                  <a:close/>
                  <a:moveTo>
                    <a:pt x="75" y="102"/>
                  </a:move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0" y="96"/>
                    <a:pt x="70" y="96"/>
                  </a:cubicBezTo>
                  <a:cubicBezTo>
                    <a:pt x="70" y="96"/>
                    <a:pt x="70" y="96"/>
                    <a:pt x="70" y="96"/>
                  </a:cubicBezTo>
                  <a:cubicBezTo>
                    <a:pt x="70" y="89"/>
                    <a:pt x="70" y="89"/>
                    <a:pt x="70" y="89"/>
                  </a:cubicBezTo>
                  <a:cubicBezTo>
                    <a:pt x="70" y="87"/>
                    <a:pt x="71" y="86"/>
                    <a:pt x="73" y="86"/>
                  </a:cubicBezTo>
                  <a:cubicBezTo>
                    <a:pt x="74" y="86"/>
                    <a:pt x="74" y="86"/>
                    <a:pt x="75" y="85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75" y="95"/>
                    <a:pt x="75" y="95"/>
                    <a:pt x="75" y="95"/>
                  </a:cubicBezTo>
                  <a:lnTo>
                    <a:pt x="75" y="102"/>
                  </a:lnTo>
                  <a:close/>
                  <a:moveTo>
                    <a:pt x="69" y="5"/>
                  </a:moveTo>
                  <a:cubicBezTo>
                    <a:pt x="68" y="5"/>
                    <a:pt x="68" y="5"/>
                    <a:pt x="68" y="5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7"/>
                    <a:pt x="67" y="18"/>
                    <a:pt x="66" y="18"/>
                  </a:cubicBezTo>
                  <a:cubicBezTo>
                    <a:pt x="65" y="18"/>
                    <a:pt x="64" y="18"/>
                    <a:pt x="64" y="17"/>
                  </a:cubicBezTo>
                  <a:cubicBezTo>
                    <a:pt x="63" y="17"/>
                    <a:pt x="63" y="17"/>
                    <a:pt x="63" y="17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3" y="1"/>
                    <a:pt x="64" y="0"/>
                    <a:pt x="66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5"/>
                    <a:pt x="69" y="5"/>
                    <a:pt x="69" y="5"/>
                  </a:cubicBezTo>
                  <a:close/>
                  <a:moveTo>
                    <a:pt x="63" y="20"/>
                  </a:moveTo>
                  <a:cubicBezTo>
                    <a:pt x="67" y="24"/>
                    <a:pt x="67" y="24"/>
                    <a:pt x="67" y="24"/>
                  </a:cubicBezTo>
                  <a:cubicBezTo>
                    <a:pt x="68" y="25"/>
                    <a:pt x="68" y="26"/>
                    <a:pt x="68" y="26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8" y="31"/>
                    <a:pt x="68" y="31"/>
                    <a:pt x="68" y="31"/>
                  </a:cubicBezTo>
                  <a:cubicBezTo>
                    <a:pt x="68" y="32"/>
                    <a:pt x="67" y="33"/>
                    <a:pt x="66" y="33"/>
                  </a:cubicBezTo>
                  <a:cubicBezTo>
                    <a:pt x="65" y="33"/>
                    <a:pt x="64" y="33"/>
                    <a:pt x="64" y="3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20"/>
                    <a:pt x="63" y="20"/>
                    <a:pt x="63" y="20"/>
                  </a:cubicBezTo>
                  <a:close/>
                  <a:moveTo>
                    <a:pt x="63" y="35"/>
                  </a:moveTo>
                  <a:cubicBezTo>
                    <a:pt x="67" y="39"/>
                    <a:pt x="67" y="39"/>
                    <a:pt x="67" y="39"/>
                  </a:cubicBezTo>
                  <a:cubicBezTo>
                    <a:pt x="68" y="40"/>
                    <a:pt x="68" y="41"/>
                    <a:pt x="68" y="41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68" y="50"/>
                    <a:pt x="67" y="51"/>
                    <a:pt x="66" y="51"/>
                  </a:cubicBezTo>
                  <a:cubicBezTo>
                    <a:pt x="65" y="51"/>
                    <a:pt x="64" y="51"/>
                    <a:pt x="63" y="52"/>
                  </a:cubicBezTo>
                  <a:cubicBezTo>
                    <a:pt x="63" y="46"/>
                    <a:pt x="63" y="46"/>
                    <a:pt x="63" y="46"/>
                  </a:cubicBezTo>
                  <a:cubicBezTo>
                    <a:pt x="63" y="46"/>
                    <a:pt x="63" y="46"/>
                    <a:pt x="63" y="46"/>
                  </a:cubicBezTo>
                  <a:cubicBezTo>
                    <a:pt x="63" y="42"/>
                    <a:pt x="63" y="42"/>
                    <a:pt x="63" y="42"/>
                  </a:cubicBezTo>
                  <a:cubicBezTo>
                    <a:pt x="63" y="42"/>
                    <a:pt x="63" y="42"/>
                    <a:pt x="63" y="42"/>
                  </a:cubicBezTo>
                  <a:cubicBezTo>
                    <a:pt x="63" y="35"/>
                    <a:pt x="63" y="35"/>
                    <a:pt x="63" y="35"/>
                  </a:cubicBezTo>
                  <a:close/>
                  <a:moveTo>
                    <a:pt x="63" y="85"/>
                  </a:moveTo>
                  <a:cubicBezTo>
                    <a:pt x="64" y="86"/>
                    <a:pt x="65" y="86"/>
                    <a:pt x="66" y="86"/>
                  </a:cubicBezTo>
                  <a:cubicBezTo>
                    <a:pt x="67" y="86"/>
                    <a:pt x="68" y="87"/>
                    <a:pt x="68" y="89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8" y="96"/>
                    <a:pt x="68" y="96"/>
                    <a:pt x="68" y="96"/>
                  </a:cubicBezTo>
                  <a:cubicBezTo>
                    <a:pt x="68" y="96"/>
                    <a:pt x="68" y="97"/>
                    <a:pt x="67" y="98"/>
                  </a:cubicBezTo>
                  <a:cubicBezTo>
                    <a:pt x="63" y="102"/>
                    <a:pt x="63" y="102"/>
                    <a:pt x="63" y="102"/>
                  </a:cubicBezTo>
                  <a:cubicBezTo>
                    <a:pt x="63" y="95"/>
                    <a:pt x="63" y="95"/>
                    <a:pt x="63" y="95"/>
                  </a:cubicBezTo>
                  <a:cubicBezTo>
                    <a:pt x="63" y="95"/>
                    <a:pt x="63" y="95"/>
                    <a:pt x="63" y="95"/>
                  </a:cubicBezTo>
                  <a:cubicBezTo>
                    <a:pt x="63" y="90"/>
                    <a:pt x="63" y="90"/>
                    <a:pt x="63" y="90"/>
                  </a:cubicBezTo>
                  <a:cubicBezTo>
                    <a:pt x="63" y="90"/>
                    <a:pt x="63" y="90"/>
                    <a:pt x="63" y="90"/>
                  </a:cubicBezTo>
                  <a:cubicBezTo>
                    <a:pt x="63" y="87"/>
                    <a:pt x="63" y="87"/>
                    <a:pt x="63" y="87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4" y="87"/>
                    <a:pt x="64" y="86"/>
                    <a:pt x="63" y="86"/>
                  </a:cubicBezTo>
                  <a:cubicBezTo>
                    <a:pt x="63" y="85"/>
                    <a:pt x="63" y="85"/>
                    <a:pt x="63" y="85"/>
                  </a:cubicBezTo>
                  <a:close/>
                  <a:moveTo>
                    <a:pt x="63" y="105"/>
                  </a:moveTo>
                  <a:cubicBezTo>
                    <a:pt x="64" y="104"/>
                    <a:pt x="64" y="104"/>
                    <a:pt x="64" y="104"/>
                  </a:cubicBezTo>
                  <a:cubicBezTo>
                    <a:pt x="65" y="104"/>
                    <a:pt x="66" y="104"/>
                    <a:pt x="67" y="104"/>
                  </a:cubicBezTo>
                  <a:cubicBezTo>
                    <a:pt x="68" y="105"/>
                    <a:pt x="68" y="106"/>
                    <a:pt x="68" y="106"/>
                  </a:cubicBezTo>
                  <a:cubicBezTo>
                    <a:pt x="68" y="106"/>
                    <a:pt x="68" y="106"/>
                    <a:pt x="68" y="106"/>
                  </a:cubicBezTo>
                  <a:cubicBezTo>
                    <a:pt x="68" y="111"/>
                    <a:pt x="68" y="111"/>
                    <a:pt x="68" y="111"/>
                  </a:cubicBezTo>
                  <a:cubicBezTo>
                    <a:pt x="68" y="111"/>
                    <a:pt x="68" y="112"/>
                    <a:pt x="67" y="112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3" y="105"/>
                    <a:pt x="63" y="105"/>
                    <a:pt x="63" y="105"/>
                  </a:cubicBezTo>
                  <a:close/>
                  <a:moveTo>
                    <a:pt x="63" y="120"/>
                  </a:moveTo>
                  <a:cubicBezTo>
                    <a:pt x="64" y="119"/>
                    <a:pt x="64" y="119"/>
                    <a:pt x="64" y="119"/>
                  </a:cubicBezTo>
                  <a:cubicBezTo>
                    <a:pt x="65" y="118"/>
                    <a:pt x="66" y="118"/>
                    <a:pt x="67" y="119"/>
                  </a:cubicBezTo>
                  <a:cubicBezTo>
                    <a:pt x="68" y="120"/>
                    <a:pt x="68" y="120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32"/>
                    <a:pt x="68" y="132"/>
                    <a:pt x="68" y="132"/>
                  </a:cubicBezTo>
                  <a:cubicBezTo>
                    <a:pt x="69" y="132"/>
                    <a:pt x="69" y="132"/>
                    <a:pt x="69" y="132"/>
                  </a:cubicBezTo>
                  <a:cubicBezTo>
                    <a:pt x="69" y="137"/>
                    <a:pt x="69" y="137"/>
                    <a:pt x="69" y="137"/>
                  </a:cubicBezTo>
                  <a:cubicBezTo>
                    <a:pt x="66" y="137"/>
                    <a:pt x="66" y="137"/>
                    <a:pt x="66" y="137"/>
                  </a:cubicBezTo>
                  <a:cubicBezTo>
                    <a:pt x="64" y="137"/>
                    <a:pt x="63" y="136"/>
                    <a:pt x="63" y="135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lnTo>
                    <a:pt x="63" y="120"/>
                  </a:lnTo>
                  <a:close/>
                  <a:moveTo>
                    <a:pt x="63" y="17"/>
                  </a:moveTo>
                  <a:cubicBezTo>
                    <a:pt x="61" y="14"/>
                    <a:pt x="61" y="14"/>
                    <a:pt x="61" y="14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3" y="17"/>
                    <a:pt x="63" y="17"/>
                    <a:pt x="63" y="17"/>
                  </a:cubicBezTo>
                  <a:close/>
                  <a:moveTo>
                    <a:pt x="61" y="18"/>
                  </a:moveTo>
                  <a:cubicBezTo>
                    <a:pt x="63" y="20"/>
                    <a:pt x="63" y="20"/>
                    <a:pt x="63" y="20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1" y="30"/>
                    <a:pt x="61" y="30"/>
                    <a:pt x="61" y="30"/>
                  </a:cubicBezTo>
                  <a:cubicBezTo>
                    <a:pt x="61" y="30"/>
                    <a:pt x="61" y="30"/>
                    <a:pt x="61" y="30"/>
                  </a:cubicBezTo>
                  <a:cubicBezTo>
                    <a:pt x="61" y="18"/>
                    <a:pt x="61" y="18"/>
                    <a:pt x="61" y="18"/>
                  </a:cubicBezTo>
                  <a:close/>
                  <a:moveTo>
                    <a:pt x="61" y="33"/>
                  </a:moveTo>
                  <a:cubicBezTo>
                    <a:pt x="63" y="35"/>
                    <a:pt x="63" y="35"/>
                    <a:pt x="63" y="35"/>
                  </a:cubicBezTo>
                  <a:cubicBezTo>
                    <a:pt x="63" y="42"/>
                    <a:pt x="63" y="42"/>
                    <a:pt x="63" y="42"/>
                  </a:cubicBezTo>
                  <a:cubicBezTo>
                    <a:pt x="61" y="40"/>
                    <a:pt x="61" y="40"/>
                    <a:pt x="61" y="40"/>
                  </a:cubicBezTo>
                  <a:cubicBezTo>
                    <a:pt x="61" y="33"/>
                    <a:pt x="61" y="33"/>
                    <a:pt x="61" y="33"/>
                  </a:cubicBezTo>
                  <a:close/>
                  <a:moveTo>
                    <a:pt x="63" y="52"/>
                  </a:moveTo>
                  <a:cubicBezTo>
                    <a:pt x="63" y="52"/>
                    <a:pt x="63" y="52"/>
                    <a:pt x="62" y="52"/>
                  </a:cubicBezTo>
                  <a:cubicBezTo>
                    <a:pt x="62" y="52"/>
                    <a:pt x="62" y="52"/>
                    <a:pt x="62" y="52"/>
                  </a:cubicBezTo>
                  <a:cubicBezTo>
                    <a:pt x="62" y="52"/>
                    <a:pt x="61" y="52"/>
                    <a:pt x="61" y="53"/>
                  </a:cubicBezTo>
                  <a:cubicBezTo>
                    <a:pt x="61" y="52"/>
                    <a:pt x="61" y="52"/>
                    <a:pt x="61" y="52"/>
                  </a:cubicBezTo>
                  <a:cubicBezTo>
                    <a:pt x="61" y="52"/>
                    <a:pt x="62" y="52"/>
                    <a:pt x="62" y="52"/>
                  </a:cubicBezTo>
                  <a:cubicBezTo>
                    <a:pt x="61" y="51"/>
                    <a:pt x="61" y="51"/>
                    <a:pt x="61" y="51"/>
                  </a:cubicBezTo>
                  <a:cubicBezTo>
                    <a:pt x="61" y="47"/>
                    <a:pt x="61" y="47"/>
                    <a:pt x="61" y="47"/>
                  </a:cubicBezTo>
                  <a:cubicBezTo>
                    <a:pt x="61" y="47"/>
                    <a:pt x="62" y="47"/>
                    <a:pt x="63" y="46"/>
                  </a:cubicBezTo>
                  <a:cubicBezTo>
                    <a:pt x="63" y="52"/>
                    <a:pt x="63" y="52"/>
                    <a:pt x="63" y="52"/>
                  </a:cubicBezTo>
                  <a:close/>
                  <a:moveTo>
                    <a:pt x="61" y="84"/>
                  </a:moveTo>
                  <a:cubicBezTo>
                    <a:pt x="61" y="85"/>
                    <a:pt x="62" y="85"/>
                    <a:pt x="62" y="85"/>
                  </a:cubicBezTo>
                  <a:cubicBezTo>
                    <a:pt x="62" y="85"/>
                    <a:pt x="62" y="85"/>
                    <a:pt x="62" y="85"/>
                  </a:cubicBezTo>
                  <a:cubicBezTo>
                    <a:pt x="63" y="85"/>
                    <a:pt x="63" y="85"/>
                    <a:pt x="63" y="85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5"/>
                    <a:pt x="63" y="85"/>
                    <a:pt x="62" y="85"/>
                  </a:cubicBezTo>
                  <a:cubicBezTo>
                    <a:pt x="63" y="87"/>
                    <a:pt x="63" y="87"/>
                    <a:pt x="63" y="87"/>
                  </a:cubicBezTo>
                  <a:cubicBezTo>
                    <a:pt x="63" y="90"/>
                    <a:pt x="63" y="90"/>
                    <a:pt x="63" y="90"/>
                  </a:cubicBezTo>
                  <a:cubicBezTo>
                    <a:pt x="62" y="90"/>
                    <a:pt x="61" y="90"/>
                    <a:pt x="61" y="90"/>
                  </a:cubicBezTo>
                  <a:cubicBezTo>
                    <a:pt x="61" y="84"/>
                    <a:pt x="61" y="84"/>
                    <a:pt x="61" y="84"/>
                  </a:cubicBezTo>
                  <a:close/>
                  <a:moveTo>
                    <a:pt x="63" y="102"/>
                  </a:moveTo>
                  <a:cubicBezTo>
                    <a:pt x="61" y="104"/>
                    <a:pt x="61" y="104"/>
                    <a:pt x="61" y="104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3" y="95"/>
                    <a:pt x="63" y="95"/>
                    <a:pt x="63" y="95"/>
                  </a:cubicBezTo>
                  <a:cubicBezTo>
                    <a:pt x="63" y="102"/>
                    <a:pt x="63" y="102"/>
                    <a:pt x="63" y="102"/>
                  </a:cubicBezTo>
                  <a:close/>
                  <a:moveTo>
                    <a:pt x="61" y="107"/>
                  </a:moveTo>
                  <a:cubicBezTo>
                    <a:pt x="61" y="107"/>
                    <a:pt x="61" y="107"/>
                    <a:pt x="61" y="107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1" y="119"/>
                    <a:pt x="61" y="119"/>
                    <a:pt x="61" y="119"/>
                  </a:cubicBezTo>
                  <a:cubicBezTo>
                    <a:pt x="61" y="107"/>
                    <a:pt x="61" y="107"/>
                    <a:pt x="61" y="107"/>
                  </a:cubicBezTo>
                  <a:close/>
                  <a:moveTo>
                    <a:pt x="61" y="123"/>
                  </a:moveTo>
                  <a:cubicBezTo>
                    <a:pt x="63" y="120"/>
                    <a:pt x="63" y="120"/>
                    <a:pt x="63" y="120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1" y="129"/>
                    <a:pt x="61" y="129"/>
                    <a:pt x="61" y="129"/>
                  </a:cubicBezTo>
                  <a:lnTo>
                    <a:pt x="61" y="123"/>
                  </a:lnTo>
                  <a:close/>
                  <a:moveTo>
                    <a:pt x="61" y="14"/>
                  </a:moveTo>
                  <a:cubicBezTo>
                    <a:pt x="59" y="13"/>
                    <a:pt x="59" y="13"/>
                    <a:pt x="59" y="13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61" y="14"/>
                    <a:pt x="61" y="14"/>
                    <a:pt x="61" y="14"/>
                  </a:cubicBezTo>
                  <a:close/>
                  <a:moveTo>
                    <a:pt x="59" y="16"/>
                  </a:moveTo>
                  <a:cubicBezTo>
                    <a:pt x="61" y="18"/>
                    <a:pt x="61" y="18"/>
                    <a:pt x="61" y="18"/>
                  </a:cubicBezTo>
                  <a:cubicBezTo>
                    <a:pt x="61" y="30"/>
                    <a:pt x="61" y="30"/>
                    <a:pt x="61" y="30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61" y="33"/>
                    <a:pt x="61" y="33"/>
                    <a:pt x="61" y="33"/>
                  </a:cubicBezTo>
                  <a:cubicBezTo>
                    <a:pt x="61" y="40"/>
                    <a:pt x="61" y="40"/>
                    <a:pt x="61" y="40"/>
                  </a:cubicBezTo>
                  <a:cubicBezTo>
                    <a:pt x="59" y="38"/>
                    <a:pt x="59" y="38"/>
                    <a:pt x="59" y="38"/>
                  </a:cubicBezTo>
                  <a:cubicBezTo>
                    <a:pt x="59" y="25"/>
                    <a:pt x="59" y="25"/>
                    <a:pt x="59" y="25"/>
                  </a:cubicBezTo>
                  <a:cubicBezTo>
                    <a:pt x="60" y="25"/>
                    <a:pt x="60" y="25"/>
                    <a:pt x="60" y="25"/>
                  </a:cubicBezTo>
                  <a:cubicBezTo>
                    <a:pt x="60" y="25"/>
                    <a:pt x="60" y="24"/>
                    <a:pt x="60" y="24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59" y="16"/>
                    <a:pt x="59" y="16"/>
                    <a:pt x="59" y="16"/>
                  </a:cubicBezTo>
                  <a:close/>
                  <a:moveTo>
                    <a:pt x="61" y="53"/>
                  </a:moveTo>
                  <a:cubicBezTo>
                    <a:pt x="60" y="53"/>
                    <a:pt x="60" y="53"/>
                    <a:pt x="59" y="54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60" y="48"/>
                    <a:pt x="60" y="47"/>
                  </a:cubicBezTo>
                  <a:cubicBezTo>
                    <a:pt x="60" y="47"/>
                    <a:pt x="60" y="47"/>
                    <a:pt x="60" y="47"/>
                  </a:cubicBezTo>
                  <a:cubicBezTo>
                    <a:pt x="61" y="47"/>
                    <a:pt x="61" y="47"/>
                    <a:pt x="61" y="47"/>
                  </a:cubicBezTo>
                  <a:cubicBezTo>
                    <a:pt x="61" y="51"/>
                    <a:pt x="61" y="51"/>
                    <a:pt x="61" y="51"/>
                  </a:cubicBezTo>
                  <a:cubicBezTo>
                    <a:pt x="59" y="51"/>
                    <a:pt x="59" y="51"/>
                    <a:pt x="59" y="51"/>
                  </a:cubicBezTo>
                  <a:cubicBezTo>
                    <a:pt x="59" y="51"/>
                    <a:pt x="60" y="52"/>
                    <a:pt x="61" y="52"/>
                  </a:cubicBezTo>
                  <a:cubicBezTo>
                    <a:pt x="61" y="53"/>
                    <a:pt x="61" y="53"/>
                    <a:pt x="61" y="53"/>
                  </a:cubicBezTo>
                  <a:close/>
                  <a:moveTo>
                    <a:pt x="59" y="83"/>
                  </a:moveTo>
                  <a:cubicBezTo>
                    <a:pt x="60" y="84"/>
                    <a:pt x="60" y="84"/>
                    <a:pt x="61" y="84"/>
                  </a:cubicBezTo>
                  <a:cubicBezTo>
                    <a:pt x="61" y="90"/>
                    <a:pt x="61" y="90"/>
                    <a:pt x="61" y="90"/>
                  </a:cubicBezTo>
                  <a:cubicBezTo>
                    <a:pt x="61" y="90"/>
                    <a:pt x="61" y="90"/>
                    <a:pt x="61" y="90"/>
                  </a:cubicBezTo>
                  <a:cubicBezTo>
                    <a:pt x="60" y="90"/>
                    <a:pt x="60" y="90"/>
                    <a:pt x="60" y="90"/>
                  </a:cubicBezTo>
                  <a:cubicBezTo>
                    <a:pt x="60" y="89"/>
                    <a:pt x="60" y="89"/>
                    <a:pt x="59" y="89"/>
                  </a:cubicBezTo>
                  <a:cubicBezTo>
                    <a:pt x="59" y="83"/>
                    <a:pt x="59" y="83"/>
                    <a:pt x="59" y="83"/>
                  </a:cubicBezTo>
                  <a:close/>
                  <a:moveTo>
                    <a:pt x="61" y="104"/>
                  </a:moveTo>
                  <a:cubicBezTo>
                    <a:pt x="59" y="105"/>
                    <a:pt x="59" y="105"/>
                    <a:pt x="59" y="105"/>
                  </a:cubicBezTo>
                  <a:cubicBezTo>
                    <a:pt x="61" y="107"/>
                    <a:pt x="61" y="107"/>
                    <a:pt x="61" y="107"/>
                  </a:cubicBezTo>
                  <a:cubicBezTo>
                    <a:pt x="61" y="119"/>
                    <a:pt x="61" y="119"/>
                    <a:pt x="61" y="119"/>
                  </a:cubicBezTo>
                  <a:cubicBezTo>
                    <a:pt x="59" y="121"/>
                    <a:pt x="59" y="121"/>
                    <a:pt x="59" y="121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60" y="113"/>
                    <a:pt x="60" y="112"/>
                    <a:pt x="60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104"/>
                    <a:pt x="61" y="104"/>
                    <a:pt x="61" y="104"/>
                  </a:cubicBezTo>
                  <a:close/>
                  <a:moveTo>
                    <a:pt x="59" y="124"/>
                  </a:moveTo>
                  <a:cubicBezTo>
                    <a:pt x="61" y="123"/>
                    <a:pt x="61" y="123"/>
                    <a:pt x="61" y="123"/>
                  </a:cubicBezTo>
                  <a:cubicBezTo>
                    <a:pt x="61" y="129"/>
                    <a:pt x="61" y="129"/>
                    <a:pt x="61" y="129"/>
                  </a:cubicBezTo>
                  <a:cubicBezTo>
                    <a:pt x="59" y="131"/>
                    <a:pt x="59" y="131"/>
                    <a:pt x="59" y="131"/>
                  </a:cubicBezTo>
                  <a:lnTo>
                    <a:pt x="59" y="124"/>
                  </a:lnTo>
                  <a:close/>
                  <a:moveTo>
                    <a:pt x="59" y="13"/>
                  </a:moveTo>
                  <a:cubicBezTo>
                    <a:pt x="54" y="8"/>
                    <a:pt x="54" y="8"/>
                    <a:pt x="54" y="8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6" y="10"/>
                    <a:pt x="46" y="9"/>
                    <a:pt x="47" y="8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3" y="2"/>
                    <a:pt x="55" y="2"/>
                    <a:pt x="56" y="3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13"/>
                    <a:pt x="59" y="13"/>
                    <a:pt x="59" y="13"/>
                  </a:cubicBezTo>
                  <a:close/>
                  <a:moveTo>
                    <a:pt x="59" y="54"/>
                  </a:move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8" y="48"/>
                    <a:pt x="58" y="49"/>
                  </a:cubicBezTo>
                  <a:cubicBezTo>
                    <a:pt x="55" y="46"/>
                    <a:pt x="55" y="46"/>
                    <a:pt x="55" y="46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9" y="38"/>
                    <a:pt x="59" y="38"/>
                    <a:pt x="59" y="38"/>
                  </a:cubicBezTo>
                  <a:cubicBezTo>
                    <a:pt x="59" y="25"/>
                    <a:pt x="59" y="25"/>
                    <a:pt x="59" y="25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1"/>
                    <a:pt x="54" y="31"/>
                  </a:cubicBezTo>
                  <a:cubicBezTo>
                    <a:pt x="53" y="31"/>
                    <a:pt x="53" y="31"/>
                    <a:pt x="53" y="31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45" y="31"/>
                    <a:pt x="45" y="31"/>
                    <a:pt x="44" y="31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1"/>
                    <a:pt x="43" y="10"/>
                    <a:pt x="42" y="10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4" y="41"/>
                    <a:pt x="44" y="42"/>
                    <a:pt x="45" y="42"/>
                  </a:cubicBezTo>
                  <a:cubicBezTo>
                    <a:pt x="46" y="42"/>
                    <a:pt x="48" y="41"/>
                    <a:pt x="48" y="39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0" y="47"/>
                    <a:pt x="50" y="47"/>
                    <a:pt x="50" y="47"/>
                  </a:cubicBezTo>
                  <a:cubicBezTo>
                    <a:pt x="50" y="47"/>
                    <a:pt x="50" y="47"/>
                    <a:pt x="50" y="47"/>
                  </a:cubicBezTo>
                  <a:cubicBezTo>
                    <a:pt x="50" y="47"/>
                    <a:pt x="50" y="48"/>
                    <a:pt x="51" y="48"/>
                  </a:cubicBezTo>
                  <a:cubicBezTo>
                    <a:pt x="56" y="53"/>
                    <a:pt x="56" y="53"/>
                    <a:pt x="56" y="53"/>
                  </a:cubicBezTo>
                  <a:cubicBezTo>
                    <a:pt x="57" y="54"/>
                    <a:pt x="58" y="54"/>
                    <a:pt x="59" y="54"/>
                  </a:cubicBezTo>
                  <a:cubicBezTo>
                    <a:pt x="59" y="54"/>
                    <a:pt x="59" y="54"/>
                    <a:pt x="59" y="54"/>
                  </a:cubicBezTo>
                  <a:close/>
                  <a:moveTo>
                    <a:pt x="42" y="43"/>
                  </a:moveTo>
                  <a:cubicBezTo>
                    <a:pt x="43" y="44"/>
                    <a:pt x="43" y="45"/>
                    <a:pt x="42" y="46"/>
                  </a:cubicBezTo>
                  <a:cubicBezTo>
                    <a:pt x="42" y="43"/>
                    <a:pt x="42" y="43"/>
                    <a:pt x="42" y="43"/>
                  </a:cubicBezTo>
                  <a:close/>
                  <a:moveTo>
                    <a:pt x="42" y="49"/>
                  </a:moveTo>
                  <a:cubicBezTo>
                    <a:pt x="47" y="49"/>
                    <a:pt x="47" y="49"/>
                    <a:pt x="47" y="49"/>
                  </a:cubicBezTo>
                  <a:cubicBezTo>
                    <a:pt x="48" y="49"/>
                    <a:pt x="49" y="50"/>
                    <a:pt x="49" y="50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5" y="56"/>
                    <a:pt x="55" y="57"/>
                    <a:pt x="54" y="58"/>
                  </a:cubicBezTo>
                  <a:cubicBezTo>
                    <a:pt x="54" y="59"/>
                    <a:pt x="53" y="60"/>
                    <a:pt x="53" y="62"/>
                  </a:cubicBezTo>
                  <a:cubicBezTo>
                    <a:pt x="52" y="63"/>
                    <a:pt x="52" y="64"/>
                    <a:pt x="52" y="65"/>
                  </a:cubicBezTo>
                  <a:cubicBezTo>
                    <a:pt x="51" y="66"/>
                    <a:pt x="50" y="67"/>
                    <a:pt x="49" y="67"/>
                  </a:cubicBezTo>
                  <a:cubicBezTo>
                    <a:pt x="49" y="67"/>
                    <a:pt x="49" y="67"/>
                    <a:pt x="49" y="67"/>
                  </a:cubicBezTo>
                  <a:cubicBezTo>
                    <a:pt x="42" y="67"/>
                    <a:pt x="42" y="67"/>
                    <a:pt x="42" y="67"/>
                  </a:cubicBezTo>
                  <a:cubicBezTo>
                    <a:pt x="42" y="62"/>
                    <a:pt x="42" y="62"/>
                    <a:pt x="42" y="62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47" y="62"/>
                    <a:pt x="47" y="62"/>
                    <a:pt x="47" y="62"/>
                  </a:cubicBezTo>
                  <a:cubicBezTo>
                    <a:pt x="48" y="61"/>
                    <a:pt x="48" y="61"/>
                    <a:pt x="48" y="60"/>
                  </a:cubicBezTo>
                  <a:cubicBezTo>
                    <a:pt x="49" y="59"/>
                    <a:pt x="49" y="58"/>
                    <a:pt x="49" y="57"/>
                  </a:cubicBezTo>
                  <a:cubicBezTo>
                    <a:pt x="46" y="54"/>
                    <a:pt x="46" y="54"/>
                    <a:pt x="46" y="54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42" y="49"/>
                    <a:pt x="42" y="49"/>
                    <a:pt x="42" y="49"/>
                  </a:cubicBezTo>
                  <a:close/>
                  <a:moveTo>
                    <a:pt x="42" y="70"/>
                  </a:moveTo>
                  <a:cubicBezTo>
                    <a:pt x="49" y="70"/>
                    <a:pt x="49" y="70"/>
                    <a:pt x="49" y="70"/>
                  </a:cubicBezTo>
                  <a:cubicBezTo>
                    <a:pt x="50" y="70"/>
                    <a:pt x="51" y="71"/>
                    <a:pt x="52" y="72"/>
                  </a:cubicBezTo>
                  <a:cubicBezTo>
                    <a:pt x="52" y="73"/>
                    <a:pt x="52" y="74"/>
                    <a:pt x="53" y="75"/>
                  </a:cubicBezTo>
                  <a:cubicBezTo>
                    <a:pt x="53" y="77"/>
                    <a:pt x="54" y="78"/>
                    <a:pt x="54" y="79"/>
                  </a:cubicBezTo>
                  <a:cubicBezTo>
                    <a:pt x="55" y="80"/>
                    <a:pt x="55" y="81"/>
                    <a:pt x="54" y="82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49" y="87"/>
                    <a:pt x="48" y="88"/>
                    <a:pt x="47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2" y="88"/>
                    <a:pt x="42" y="88"/>
                    <a:pt x="42" y="88"/>
                  </a:cubicBezTo>
                  <a:cubicBezTo>
                    <a:pt x="42" y="83"/>
                    <a:pt x="42" y="83"/>
                    <a:pt x="42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9"/>
                    <a:pt x="49" y="78"/>
                    <a:pt x="48" y="77"/>
                  </a:cubicBezTo>
                  <a:cubicBezTo>
                    <a:pt x="48" y="76"/>
                    <a:pt x="48" y="75"/>
                    <a:pt x="47" y="75"/>
                  </a:cubicBezTo>
                  <a:cubicBezTo>
                    <a:pt x="43" y="75"/>
                    <a:pt x="43" y="75"/>
                    <a:pt x="43" y="75"/>
                  </a:cubicBezTo>
                  <a:cubicBezTo>
                    <a:pt x="42" y="75"/>
                    <a:pt x="42" y="75"/>
                    <a:pt x="42" y="75"/>
                  </a:cubicBezTo>
                  <a:cubicBezTo>
                    <a:pt x="42" y="70"/>
                    <a:pt x="42" y="70"/>
                    <a:pt x="42" y="70"/>
                  </a:cubicBezTo>
                  <a:close/>
                  <a:moveTo>
                    <a:pt x="42" y="91"/>
                  </a:moveTo>
                  <a:cubicBezTo>
                    <a:pt x="42" y="92"/>
                    <a:pt x="42" y="92"/>
                    <a:pt x="42" y="93"/>
                  </a:cubicBezTo>
                  <a:cubicBezTo>
                    <a:pt x="42" y="93"/>
                    <a:pt x="42" y="93"/>
                    <a:pt x="42" y="94"/>
                  </a:cubicBezTo>
                  <a:cubicBezTo>
                    <a:pt x="42" y="91"/>
                    <a:pt x="42" y="91"/>
                    <a:pt x="42" y="91"/>
                  </a:cubicBezTo>
                  <a:close/>
                  <a:moveTo>
                    <a:pt x="42" y="97"/>
                  </a:moveTo>
                  <a:cubicBezTo>
                    <a:pt x="42" y="127"/>
                    <a:pt x="42" y="127"/>
                    <a:pt x="42" y="127"/>
                  </a:cubicBezTo>
                  <a:cubicBezTo>
                    <a:pt x="43" y="127"/>
                    <a:pt x="44" y="126"/>
                    <a:pt x="44" y="125"/>
                  </a:cubicBezTo>
                  <a:cubicBezTo>
                    <a:pt x="44" y="106"/>
                    <a:pt x="44" y="106"/>
                    <a:pt x="44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53" y="106"/>
                    <a:pt x="53" y="106"/>
                    <a:pt x="53" y="106"/>
                  </a:cubicBezTo>
                  <a:cubicBezTo>
                    <a:pt x="53" y="106"/>
                    <a:pt x="53" y="106"/>
                    <a:pt x="54" y="106"/>
                  </a:cubicBezTo>
                  <a:cubicBezTo>
                    <a:pt x="54" y="106"/>
                    <a:pt x="54" y="107"/>
                    <a:pt x="54" y="107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5" y="103"/>
                    <a:pt x="55" y="103"/>
                    <a:pt x="55" y="103"/>
                  </a:cubicBezTo>
                  <a:cubicBezTo>
                    <a:pt x="55" y="91"/>
                    <a:pt x="55" y="91"/>
                    <a:pt x="55" y="91"/>
                  </a:cubicBezTo>
                  <a:cubicBezTo>
                    <a:pt x="58" y="88"/>
                    <a:pt x="58" y="88"/>
                    <a:pt x="58" y="88"/>
                  </a:cubicBezTo>
                  <a:cubicBezTo>
                    <a:pt x="58" y="88"/>
                    <a:pt x="59" y="89"/>
                    <a:pt x="59" y="89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8" y="83"/>
                    <a:pt x="57" y="83"/>
                    <a:pt x="56" y="84"/>
                  </a:cubicBezTo>
                  <a:cubicBezTo>
                    <a:pt x="51" y="89"/>
                    <a:pt x="51" y="89"/>
                    <a:pt x="51" y="89"/>
                  </a:cubicBezTo>
                  <a:cubicBezTo>
                    <a:pt x="50" y="89"/>
                    <a:pt x="50" y="90"/>
                    <a:pt x="50" y="90"/>
                  </a:cubicBezTo>
                  <a:cubicBezTo>
                    <a:pt x="50" y="101"/>
                    <a:pt x="50" y="101"/>
                    <a:pt x="50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48" y="97"/>
                    <a:pt x="47" y="96"/>
                    <a:pt x="47" y="96"/>
                  </a:cubicBezTo>
                  <a:cubicBezTo>
                    <a:pt x="46" y="95"/>
                    <a:pt x="44" y="95"/>
                    <a:pt x="43" y="96"/>
                  </a:cubicBezTo>
                  <a:cubicBezTo>
                    <a:pt x="42" y="97"/>
                    <a:pt x="42" y="97"/>
                    <a:pt x="42" y="97"/>
                  </a:cubicBezTo>
                  <a:close/>
                  <a:moveTo>
                    <a:pt x="59" y="121"/>
                  </a:moveTo>
                  <a:cubicBezTo>
                    <a:pt x="52" y="127"/>
                    <a:pt x="52" y="127"/>
                    <a:pt x="52" y="127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9" y="124"/>
                    <a:pt x="59" y="124"/>
                    <a:pt x="59" y="124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6" y="134"/>
                    <a:pt x="56" y="134"/>
                    <a:pt x="56" y="134"/>
                  </a:cubicBezTo>
                  <a:cubicBezTo>
                    <a:pt x="56" y="134"/>
                    <a:pt x="56" y="134"/>
                    <a:pt x="56" y="134"/>
                  </a:cubicBezTo>
                  <a:cubicBezTo>
                    <a:pt x="55" y="135"/>
                    <a:pt x="53" y="135"/>
                    <a:pt x="52" y="134"/>
                  </a:cubicBezTo>
                  <a:cubicBezTo>
                    <a:pt x="47" y="129"/>
                    <a:pt x="47" y="129"/>
                    <a:pt x="47" y="129"/>
                  </a:cubicBezTo>
                  <a:cubicBezTo>
                    <a:pt x="47" y="129"/>
                    <a:pt x="47" y="129"/>
                    <a:pt x="47" y="129"/>
                  </a:cubicBezTo>
                  <a:cubicBezTo>
                    <a:pt x="46" y="128"/>
                    <a:pt x="46" y="127"/>
                    <a:pt x="47" y="126"/>
                  </a:cubicBezTo>
                  <a:cubicBezTo>
                    <a:pt x="59" y="114"/>
                    <a:pt x="59" y="114"/>
                    <a:pt x="59" y="114"/>
                  </a:cubicBezTo>
                  <a:lnTo>
                    <a:pt x="59" y="121"/>
                  </a:lnTo>
                  <a:close/>
                  <a:moveTo>
                    <a:pt x="42" y="39"/>
                  </a:moveTo>
                  <a:cubicBezTo>
                    <a:pt x="40" y="38"/>
                    <a:pt x="40" y="38"/>
                    <a:pt x="40" y="38"/>
                  </a:cubicBezTo>
                  <a:cubicBezTo>
                    <a:pt x="40" y="37"/>
                    <a:pt x="40" y="37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30"/>
                    <a:pt x="36" y="31"/>
                    <a:pt x="35" y="31"/>
                  </a:cubicBezTo>
                  <a:cubicBezTo>
                    <a:pt x="34" y="31"/>
                    <a:pt x="33" y="31"/>
                    <a:pt x="33" y="30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2" y="33"/>
                    <a:pt x="32" y="35"/>
                    <a:pt x="31" y="36"/>
                  </a:cubicBezTo>
                  <a:cubicBezTo>
                    <a:pt x="31" y="36"/>
                    <a:pt x="30" y="36"/>
                    <a:pt x="29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7" y="39"/>
                    <a:pt x="38" y="39"/>
                    <a:pt x="39" y="40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41" y="47"/>
                    <a:pt x="41" y="47"/>
                    <a:pt x="40" y="47"/>
                  </a:cubicBezTo>
                  <a:cubicBezTo>
                    <a:pt x="40" y="47"/>
                    <a:pt x="40" y="47"/>
                    <a:pt x="40" y="47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42" y="49"/>
                    <a:pt x="42" y="49"/>
                    <a:pt x="42" y="49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42" y="62"/>
                    <a:pt x="42" y="62"/>
                    <a:pt x="42" y="62"/>
                  </a:cubicBezTo>
                  <a:cubicBezTo>
                    <a:pt x="42" y="67"/>
                    <a:pt x="42" y="67"/>
                    <a:pt x="42" y="67"/>
                  </a:cubicBezTo>
                  <a:cubicBezTo>
                    <a:pt x="42" y="67"/>
                    <a:pt x="42" y="67"/>
                    <a:pt x="42" y="67"/>
                  </a:cubicBezTo>
                  <a:cubicBezTo>
                    <a:pt x="41" y="67"/>
                    <a:pt x="41" y="67"/>
                    <a:pt x="40" y="66"/>
                  </a:cubicBezTo>
                  <a:cubicBezTo>
                    <a:pt x="32" y="59"/>
                    <a:pt x="32" y="59"/>
                    <a:pt x="32" y="59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4" y="64"/>
                    <a:pt x="34" y="66"/>
                    <a:pt x="33" y="66"/>
                  </a:cubicBezTo>
                  <a:cubicBezTo>
                    <a:pt x="33" y="67"/>
                    <a:pt x="32" y="67"/>
                    <a:pt x="32" y="67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26" y="67"/>
                    <a:pt x="26" y="67"/>
                    <a:pt x="25" y="66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19" y="64"/>
                    <a:pt x="19" y="66"/>
                    <a:pt x="18" y="66"/>
                  </a:cubicBezTo>
                  <a:cubicBezTo>
                    <a:pt x="18" y="67"/>
                    <a:pt x="17" y="67"/>
                    <a:pt x="17" y="67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5" y="67"/>
                    <a:pt x="5" y="67"/>
                    <a:pt x="5" y="67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17" y="70"/>
                    <a:pt x="17" y="70"/>
                    <a:pt x="17" y="70"/>
                  </a:cubicBezTo>
                  <a:cubicBezTo>
                    <a:pt x="18" y="70"/>
                    <a:pt x="19" y="71"/>
                    <a:pt x="19" y="72"/>
                  </a:cubicBezTo>
                  <a:cubicBezTo>
                    <a:pt x="19" y="73"/>
                    <a:pt x="19" y="73"/>
                    <a:pt x="18" y="74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25" y="70"/>
                    <a:pt x="25" y="70"/>
                    <a:pt x="25" y="70"/>
                  </a:cubicBezTo>
                  <a:cubicBezTo>
                    <a:pt x="26" y="70"/>
                    <a:pt x="26" y="70"/>
                    <a:pt x="27" y="70"/>
                  </a:cubicBezTo>
                  <a:cubicBezTo>
                    <a:pt x="27" y="70"/>
                    <a:pt x="27" y="70"/>
                    <a:pt x="27" y="70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33" y="70"/>
                    <a:pt x="34" y="71"/>
                    <a:pt x="34" y="72"/>
                  </a:cubicBezTo>
                  <a:cubicBezTo>
                    <a:pt x="34" y="73"/>
                    <a:pt x="34" y="74"/>
                    <a:pt x="33" y="74"/>
                  </a:cubicBezTo>
                  <a:cubicBezTo>
                    <a:pt x="31" y="76"/>
                    <a:pt x="31" y="76"/>
                    <a:pt x="31" y="76"/>
                  </a:cubicBezTo>
                  <a:cubicBezTo>
                    <a:pt x="32" y="78"/>
                    <a:pt x="32" y="78"/>
                    <a:pt x="32" y="78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1" y="70"/>
                    <a:pt x="41" y="70"/>
                    <a:pt x="42" y="70"/>
                  </a:cubicBezTo>
                  <a:cubicBezTo>
                    <a:pt x="42" y="70"/>
                    <a:pt x="42" y="70"/>
                    <a:pt x="42" y="70"/>
                  </a:cubicBezTo>
                  <a:cubicBezTo>
                    <a:pt x="42" y="70"/>
                    <a:pt x="42" y="70"/>
                    <a:pt x="42" y="70"/>
                  </a:cubicBezTo>
                  <a:cubicBezTo>
                    <a:pt x="42" y="75"/>
                    <a:pt x="42" y="75"/>
                    <a:pt x="42" y="75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42" y="83"/>
                    <a:pt x="42" y="83"/>
                    <a:pt x="42" y="83"/>
                  </a:cubicBezTo>
                  <a:cubicBezTo>
                    <a:pt x="42" y="88"/>
                    <a:pt x="42" y="88"/>
                    <a:pt x="42" y="88"/>
                  </a:cubicBezTo>
                  <a:cubicBezTo>
                    <a:pt x="36" y="88"/>
                    <a:pt x="36" y="88"/>
                    <a:pt x="36" y="88"/>
                  </a:cubicBezTo>
                  <a:cubicBezTo>
                    <a:pt x="36" y="90"/>
                    <a:pt x="36" y="90"/>
                    <a:pt x="36" y="90"/>
                  </a:cubicBezTo>
                  <a:cubicBezTo>
                    <a:pt x="40" y="90"/>
                    <a:pt x="40" y="90"/>
                    <a:pt x="40" y="90"/>
                  </a:cubicBezTo>
                  <a:cubicBezTo>
                    <a:pt x="41" y="90"/>
                    <a:pt x="42" y="91"/>
                    <a:pt x="42" y="91"/>
                  </a:cubicBezTo>
                  <a:cubicBezTo>
                    <a:pt x="42" y="94"/>
                    <a:pt x="42" y="94"/>
                    <a:pt x="42" y="94"/>
                  </a:cubicBezTo>
                  <a:cubicBezTo>
                    <a:pt x="42" y="94"/>
                    <a:pt x="42" y="94"/>
                    <a:pt x="42" y="94"/>
                  </a:cubicBezTo>
                  <a:cubicBezTo>
                    <a:pt x="38" y="97"/>
                    <a:pt x="38" y="97"/>
                    <a:pt x="38" y="97"/>
                  </a:cubicBezTo>
                  <a:cubicBezTo>
                    <a:pt x="38" y="98"/>
                    <a:pt x="37" y="98"/>
                    <a:pt x="37" y="98"/>
                  </a:cubicBezTo>
                  <a:cubicBezTo>
                    <a:pt x="37" y="98"/>
                    <a:pt x="37" y="98"/>
                    <a:pt x="37" y="98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15" y="101"/>
                    <a:pt x="15" y="101"/>
                    <a:pt x="15" y="101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31" y="101"/>
                    <a:pt x="32" y="102"/>
                    <a:pt x="32" y="103"/>
                  </a:cubicBezTo>
                  <a:cubicBezTo>
                    <a:pt x="32" y="104"/>
                    <a:pt x="31" y="104"/>
                    <a:pt x="31" y="105"/>
                  </a:cubicBezTo>
                  <a:cubicBezTo>
                    <a:pt x="23" y="113"/>
                    <a:pt x="23" y="113"/>
                    <a:pt x="23" y="113"/>
                  </a:cubicBezTo>
                  <a:cubicBezTo>
                    <a:pt x="25" y="115"/>
                    <a:pt x="25" y="115"/>
                    <a:pt x="25" y="115"/>
                  </a:cubicBezTo>
                  <a:cubicBezTo>
                    <a:pt x="33" y="107"/>
                    <a:pt x="33" y="107"/>
                    <a:pt x="33" y="107"/>
                  </a:cubicBezTo>
                  <a:cubicBezTo>
                    <a:pt x="34" y="106"/>
                    <a:pt x="35" y="106"/>
                    <a:pt x="36" y="107"/>
                  </a:cubicBezTo>
                  <a:cubicBezTo>
                    <a:pt x="37" y="107"/>
                    <a:pt x="37" y="108"/>
                    <a:pt x="37" y="108"/>
                  </a:cubicBezTo>
                  <a:cubicBezTo>
                    <a:pt x="37" y="108"/>
                    <a:pt x="37" y="108"/>
                    <a:pt x="37" y="108"/>
                  </a:cubicBezTo>
                  <a:cubicBezTo>
                    <a:pt x="37" y="122"/>
                    <a:pt x="37" y="122"/>
                    <a:pt x="37" y="122"/>
                  </a:cubicBezTo>
                  <a:cubicBezTo>
                    <a:pt x="40" y="122"/>
                    <a:pt x="40" y="122"/>
                    <a:pt x="40" y="122"/>
                  </a:cubicBezTo>
                  <a:cubicBezTo>
                    <a:pt x="40" y="101"/>
                    <a:pt x="40" y="101"/>
                    <a:pt x="40" y="101"/>
                  </a:cubicBezTo>
                  <a:cubicBezTo>
                    <a:pt x="40" y="100"/>
                    <a:pt x="40" y="100"/>
                    <a:pt x="40" y="99"/>
                  </a:cubicBezTo>
                  <a:cubicBezTo>
                    <a:pt x="42" y="97"/>
                    <a:pt x="42" y="97"/>
                    <a:pt x="42" y="9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35" y="127"/>
                    <a:pt x="35" y="127"/>
                    <a:pt x="35" y="127"/>
                  </a:cubicBezTo>
                  <a:cubicBezTo>
                    <a:pt x="33" y="127"/>
                    <a:pt x="32" y="126"/>
                    <a:pt x="32" y="125"/>
                  </a:cubicBezTo>
                  <a:cubicBezTo>
                    <a:pt x="32" y="114"/>
                    <a:pt x="32" y="114"/>
                    <a:pt x="32" y="114"/>
                  </a:cubicBezTo>
                  <a:cubicBezTo>
                    <a:pt x="27" y="120"/>
                    <a:pt x="27" y="120"/>
                    <a:pt x="27" y="120"/>
                  </a:cubicBezTo>
                  <a:cubicBezTo>
                    <a:pt x="27" y="120"/>
                    <a:pt x="27" y="120"/>
                    <a:pt x="27" y="120"/>
                  </a:cubicBezTo>
                  <a:cubicBezTo>
                    <a:pt x="26" y="121"/>
                    <a:pt x="24" y="121"/>
                    <a:pt x="23" y="120"/>
                  </a:cubicBezTo>
                  <a:cubicBezTo>
                    <a:pt x="18" y="114"/>
                    <a:pt x="18" y="114"/>
                    <a:pt x="18" y="114"/>
                  </a:cubicBezTo>
                  <a:cubicBezTo>
                    <a:pt x="17" y="114"/>
                    <a:pt x="17" y="112"/>
                    <a:pt x="18" y="111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13" y="105"/>
                    <a:pt x="13" y="105"/>
                    <a:pt x="13" y="105"/>
                  </a:cubicBezTo>
                  <a:cubicBezTo>
                    <a:pt x="12" y="105"/>
                    <a:pt x="11" y="104"/>
                    <a:pt x="11" y="103"/>
                  </a:cubicBezTo>
                  <a:cubicBezTo>
                    <a:pt x="11" y="96"/>
                    <a:pt x="11" y="96"/>
                    <a:pt x="11" y="96"/>
                  </a:cubicBezTo>
                  <a:cubicBezTo>
                    <a:pt x="11" y="94"/>
                    <a:pt x="12" y="93"/>
                    <a:pt x="13" y="93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32" y="93"/>
                    <a:pt x="31" y="93"/>
                    <a:pt x="31" y="93"/>
                  </a:cubicBezTo>
                  <a:cubicBezTo>
                    <a:pt x="31" y="85"/>
                    <a:pt x="31" y="85"/>
                    <a:pt x="31" y="85"/>
                  </a:cubicBezTo>
                  <a:cubicBezTo>
                    <a:pt x="31" y="85"/>
                    <a:pt x="32" y="84"/>
                    <a:pt x="32" y="84"/>
                  </a:cubicBezTo>
                  <a:cubicBezTo>
                    <a:pt x="31" y="84"/>
                    <a:pt x="31" y="84"/>
                    <a:pt x="31" y="83"/>
                  </a:cubicBezTo>
                  <a:cubicBezTo>
                    <a:pt x="26" y="78"/>
                    <a:pt x="26" y="78"/>
                    <a:pt x="26" y="78"/>
                  </a:cubicBezTo>
                  <a:cubicBezTo>
                    <a:pt x="25" y="78"/>
                    <a:pt x="25" y="78"/>
                    <a:pt x="25" y="77"/>
                  </a:cubicBezTo>
                  <a:cubicBezTo>
                    <a:pt x="12" y="91"/>
                    <a:pt x="12" y="91"/>
                    <a:pt x="12" y="91"/>
                  </a:cubicBezTo>
                  <a:cubicBezTo>
                    <a:pt x="12" y="91"/>
                    <a:pt x="12" y="91"/>
                    <a:pt x="12" y="91"/>
                  </a:cubicBezTo>
                  <a:cubicBezTo>
                    <a:pt x="11" y="92"/>
                    <a:pt x="9" y="92"/>
                    <a:pt x="8" y="91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3" y="85"/>
                    <a:pt x="3" y="85"/>
                    <a:pt x="3" y="85"/>
                  </a:cubicBezTo>
                  <a:cubicBezTo>
                    <a:pt x="2" y="84"/>
                    <a:pt x="2" y="83"/>
                    <a:pt x="3" y="82"/>
                  </a:cubicBezTo>
                  <a:cubicBezTo>
                    <a:pt x="11" y="75"/>
                    <a:pt x="11" y="75"/>
                    <a:pt x="11" y="75"/>
                  </a:cubicBezTo>
                  <a:cubicBezTo>
                    <a:pt x="3" y="75"/>
                    <a:pt x="3" y="75"/>
                    <a:pt x="3" y="75"/>
                  </a:cubicBezTo>
                  <a:cubicBezTo>
                    <a:pt x="2" y="75"/>
                    <a:pt x="0" y="73"/>
                    <a:pt x="0" y="72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63"/>
                    <a:pt x="2" y="62"/>
                    <a:pt x="3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2" y="54"/>
                    <a:pt x="2" y="52"/>
                    <a:pt x="3" y="52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9" y="45"/>
                    <a:pt x="11" y="45"/>
                    <a:pt x="12" y="46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5" y="59"/>
                    <a:pt x="25" y="59"/>
                    <a:pt x="26" y="59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1" y="53"/>
                    <a:pt x="31" y="53"/>
                    <a:pt x="32" y="53"/>
                  </a:cubicBezTo>
                  <a:cubicBezTo>
                    <a:pt x="32" y="53"/>
                    <a:pt x="31" y="52"/>
                    <a:pt x="31" y="52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1" y="44"/>
                    <a:pt x="32" y="44"/>
                    <a:pt x="32" y="44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2" y="44"/>
                    <a:pt x="11" y="42"/>
                    <a:pt x="11" y="41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2"/>
                    <a:pt x="12" y="31"/>
                    <a:pt x="13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7" y="25"/>
                    <a:pt x="17" y="23"/>
                    <a:pt x="18" y="22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4" y="16"/>
                    <a:pt x="26" y="16"/>
                    <a:pt x="27" y="17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1"/>
                    <a:pt x="33" y="10"/>
                    <a:pt x="35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lnTo>
                    <a:pt x="42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defTabSz="914400">
                <a:defRPr/>
              </a:pPr>
              <a:endParaRPr lang="id-ID" sz="1350"/>
            </a:p>
          </p:txBody>
        </p:sp>
        <p:sp>
          <p:nvSpPr>
            <p:cNvPr id="639" name="Freeform 298"/>
            <p:cNvSpPr>
              <a:spLocks noEditPoints="1"/>
            </p:cNvSpPr>
            <p:nvPr/>
          </p:nvSpPr>
          <p:spPr bwMode="auto">
            <a:xfrm>
              <a:off x="1393809" y="116189"/>
              <a:ext cx="77773" cy="134943"/>
            </a:xfrm>
            <a:custGeom>
              <a:avLst/>
              <a:gdLst>
                <a:gd name="T0" fmla="*/ 21 w 42"/>
                <a:gd name="T1" fmla="*/ 67 h 73"/>
                <a:gd name="T2" fmla="*/ 29 w 42"/>
                <a:gd name="T3" fmla="*/ 68 h 73"/>
                <a:gd name="T4" fmla="*/ 38 w 42"/>
                <a:gd name="T5" fmla="*/ 68 h 73"/>
                <a:gd name="T6" fmla="*/ 38 w 42"/>
                <a:gd name="T7" fmla="*/ 5 h 73"/>
                <a:gd name="T8" fmla="*/ 29 w 42"/>
                <a:gd name="T9" fmla="*/ 5 h 73"/>
                <a:gd name="T10" fmla="*/ 21 w 42"/>
                <a:gd name="T11" fmla="*/ 6 h 73"/>
                <a:gd name="T12" fmla="*/ 21 w 42"/>
                <a:gd name="T13" fmla="*/ 1 h 73"/>
                <a:gd name="T14" fmla="*/ 29 w 42"/>
                <a:gd name="T15" fmla="*/ 0 h 73"/>
                <a:gd name="T16" fmla="*/ 40 w 42"/>
                <a:gd name="T17" fmla="*/ 0 h 73"/>
                <a:gd name="T18" fmla="*/ 42 w 42"/>
                <a:gd name="T19" fmla="*/ 2 h 73"/>
                <a:gd name="T20" fmla="*/ 42 w 42"/>
                <a:gd name="T21" fmla="*/ 71 h 73"/>
                <a:gd name="T22" fmla="*/ 40 w 42"/>
                <a:gd name="T23" fmla="*/ 73 h 73"/>
                <a:gd name="T24" fmla="*/ 29 w 42"/>
                <a:gd name="T25" fmla="*/ 73 h 73"/>
                <a:gd name="T26" fmla="*/ 21 w 42"/>
                <a:gd name="T27" fmla="*/ 72 h 73"/>
                <a:gd name="T28" fmla="*/ 21 w 42"/>
                <a:gd name="T29" fmla="*/ 67 h 73"/>
                <a:gd name="T30" fmla="*/ 5 w 42"/>
                <a:gd name="T31" fmla="*/ 17 h 73"/>
                <a:gd name="T32" fmla="*/ 5 w 42"/>
                <a:gd name="T33" fmla="*/ 19 h 73"/>
                <a:gd name="T34" fmla="*/ 5 w 42"/>
                <a:gd name="T35" fmla="*/ 19 h 73"/>
                <a:gd name="T36" fmla="*/ 5 w 42"/>
                <a:gd name="T37" fmla="*/ 19 h 73"/>
                <a:gd name="T38" fmla="*/ 5 w 42"/>
                <a:gd name="T39" fmla="*/ 20 h 73"/>
                <a:gd name="T40" fmla="*/ 5 w 42"/>
                <a:gd name="T41" fmla="*/ 42 h 73"/>
                <a:gd name="T42" fmla="*/ 5 w 42"/>
                <a:gd name="T43" fmla="*/ 53 h 73"/>
                <a:gd name="T44" fmla="*/ 11 w 42"/>
                <a:gd name="T45" fmla="*/ 63 h 73"/>
                <a:gd name="T46" fmla="*/ 21 w 42"/>
                <a:gd name="T47" fmla="*/ 67 h 73"/>
                <a:gd name="T48" fmla="*/ 21 w 42"/>
                <a:gd name="T49" fmla="*/ 72 h 73"/>
                <a:gd name="T50" fmla="*/ 9 w 42"/>
                <a:gd name="T51" fmla="*/ 67 h 73"/>
                <a:gd name="T52" fmla="*/ 0 w 42"/>
                <a:gd name="T53" fmla="*/ 53 h 73"/>
                <a:gd name="T54" fmla="*/ 0 w 42"/>
                <a:gd name="T55" fmla="*/ 42 h 73"/>
                <a:gd name="T56" fmla="*/ 0 w 42"/>
                <a:gd name="T57" fmla="*/ 20 h 73"/>
                <a:gd name="T58" fmla="*/ 0 w 42"/>
                <a:gd name="T59" fmla="*/ 18 h 73"/>
                <a:gd name="T60" fmla="*/ 0 w 42"/>
                <a:gd name="T61" fmla="*/ 18 h 73"/>
                <a:gd name="T62" fmla="*/ 1 w 42"/>
                <a:gd name="T63" fmla="*/ 16 h 73"/>
                <a:gd name="T64" fmla="*/ 11 w 42"/>
                <a:gd name="T65" fmla="*/ 4 h 73"/>
                <a:gd name="T66" fmla="*/ 21 w 42"/>
                <a:gd name="T67" fmla="*/ 1 h 73"/>
                <a:gd name="T68" fmla="*/ 21 w 42"/>
                <a:gd name="T69" fmla="*/ 6 h 73"/>
                <a:gd name="T70" fmla="*/ 13 w 42"/>
                <a:gd name="T71" fmla="*/ 8 h 73"/>
                <a:gd name="T72" fmla="*/ 5 w 42"/>
                <a:gd name="T73" fmla="*/ 1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2" h="73">
                  <a:moveTo>
                    <a:pt x="21" y="67"/>
                  </a:moveTo>
                  <a:cubicBezTo>
                    <a:pt x="24" y="68"/>
                    <a:pt x="26" y="68"/>
                    <a:pt x="29" y="68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6" y="5"/>
                    <a:pt x="24" y="5"/>
                    <a:pt x="21" y="6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4" y="0"/>
                    <a:pt x="26" y="0"/>
                    <a:pt x="29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1" y="0"/>
                    <a:pt x="42" y="1"/>
                    <a:pt x="42" y="2"/>
                  </a:cubicBezTo>
                  <a:cubicBezTo>
                    <a:pt x="42" y="71"/>
                    <a:pt x="42" y="71"/>
                    <a:pt x="42" y="71"/>
                  </a:cubicBezTo>
                  <a:cubicBezTo>
                    <a:pt x="42" y="72"/>
                    <a:pt x="41" y="73"/>
                    <a:pt x="40" y="73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26" y="73"/>
                    <a:pt x="24" y="73"/>
                    <a:pt x="21" y="72"/>
                  </a:cubicBezTo>
                  <a:lnTo>
                    <a:pt x="21" y="67"/>
                  </a:lnTo>
                  <a:close/>
                  <a:moveTo>
                    <a:pt x="5" y="17"/>
                  </a:moveTo>
                  <a:cubicBezTo>
                    <a:pt x="5" y="18"/>
                    <a:pt x="5" y="18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20"/>
                    <a:pt x="5" y="20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5" y="57"/>
                    <a:pt x="7" y="61"/>
                    <a:pt x="11" y="63"/>
                  </a:cubicBezTo>
                  <a:cubicBezTo>
                    <a:pt x="14" y="65"/>
                    <a:pt x="17" y="67"/>
                    <a:pt x="21" y="67"/>
                  </a:cubicBezTo>
                  <a:cubicBezTo>
                    <a:pt x="21" y="72"/>
                    <a:pt x="21" y="72"/>
                    <a:pt x="21" y="72"/>
                  </a:cubicBezTo>
                  <a:cubicBezTo>
                    <a:pt x="16" y="71"/>
                    <a:pt x="12" y="70"/>
                    <a:pt x="9" y="67"/>
                  </a:cubicBezTo>
                  <a:cubicBezTo>
                    <a:pt x="3" y="64"/>
                    <a:pt x="0" y="58"/>
                    <a:pt x="0" y="53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19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7"/>
                    <a:pt x="0" y="17"/>
                    <a:pt x="1" y="16"/>
                  </a:cubicBezTo>
                  <a:cubicBezTo>
                    <a:pt x="2" y="11"/>
                    <a:pt x="6" y="7"/>
                    <a:pt x="11" y="4"/>
                  </a:cubicBezTo>
                  <a:cubicBezTo>
                    <a:pt x="14" y="3"/>
                    <a:pt x="17" y="1"/>
                    <a:pt x="21" y="1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18" y="6"/>
                    <a:pt x="16" y="7"/>
                    <a:pt x="13" y="8"/>
                  </a:cubicBezTo>
                  <a:cubicBezTo>
                    <a:pt x="9" y="11"/>
                    <a:pt x="6" y="14"/>
                    <a:pt x="5" y="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defTabSz="914400">
                <a:defRPr/>
              </a:pPr>
              <a:endParaRPr lang="id-ID" sz="1350"/>
            </a:p>
          </p:txBody>
        </p:sp>
        <p:sp>
          <p:nvSpPr>
            <p:cNvPr id="640" name="Freeform 316"/>
            <p:cNvSpPr>
              <a:spLocks noEditPoints="1"/>
            </p:cNvSpPr>
            <p:nvPr/>
          </p:nvSpPr>
          <p:spPr bwMode="auto">
            <a:xfrm>
              <a:off x="430377" y="296"/>
              <a:ext cx="195226" cy="115893"/>
            </a:xfrm>
            <a:custGeom>
              <a:avLst/>
              <a:gdLst>
                <a:gd name="T0" fmla="*/ 101 w 106"/>
                <a:gd name="T1" fmla="*/ 0 h 63"/>
                <a:gd name="T2" fmla="*/ 104 w 106"/>
                <a:gd name="T3" fmla="*/ 63 h 63"/>
                <a:gd name="T4" fmla="*/ 83 w 106"/>
                <a:gd name="T5" fmla="*/ 52 h 63"/>
                <a:gd name="T6" fmla="*/ 95 w 106"/>
                <a:gd name="T7" fmla="*/ 37 h 63"/>
                <a:gd name="T8" fmla="*/ 83 w 106"/>
                <a:gd name="T9" fmla="*/ 39 h 63"/>
                <a:gd name="T10" fmla="*/ 83 w 106"/>
                <a:gd name="T11" fmla="*/ 47 h 63"/>
                <a:gd name="T12" fmla="*/ 93 w 106"/>
                <a:gd name="T13" fmla="*/ 30 h 63"/>
                <a:gd name="T14" fmla="*/ 93 w 106"/>
                <a:gd name="T15" fmla="*/ 12 h 63"/>
                <a:gd name="T16" fmla="*/ 91 w 106"/>
                <a:gd name="T17" fmla="*/ 17 h 63"/>
                <a:gd name="T18" fmla="*/ 83 w 106"/>
                <a:gd name="T19" fmla="*/ 30 h 63"/>
                <a:gd name="T20" fmla="*/ 95 w 106"/>
                <a:gd name="T21" fmla="*/ 3 h 63"/>
                <a:gd name="T22" fmla="*/ 83 w 106"/>
                <a:gd name="T23" fmla="*/ 0 h 63"/>
                <a:gd name="T24" fmla="*/ 83 w 106"/>
                <a:gd name="T25" fmla="*/ 58 h 63"/>
                <a:gd name="T26" fmla="*/ 53 w 106"/>
                <a:gd name="T27" fmla="*/ 58 h 63"/>
                <a:gd name="T28" fmla="*/ 53 w 106"/>
                <a:gd name="T29" fmla="*/ 5 h 63"/>
                <a:gd name="T30" fmla="*/ 83 w 106"/>
                <a:gd name="T31" fmla="*/ 12 h 63"/>
                <a:gd name="T32" fmla="*/ 76 w 106"/>
                <a:gd name="T33" fmla="*/ 25 h 63"/>
                <a:gd name="T34" fmla="*/ 73 w 106"/>
                <a:gd name="T35" fmla="*/ 30 h 63"/>
                <a:gd name="T36" fmla="*/ 73 w 106"/>
                <a:gd name="T37" fmla="*/ 12 h 63"/>
                <a:gd name="T38" fmla="*/ 83 w 106"/>
                <a:gd name="T39" fmla="*/ 39 h 63"/>
                <a:gd name="T40" fmla="*/ 83 w 106"/>
                <a:gd name="T41" fmla="*/ 47 h 63"/>
                <a:gd name="T42" fmla="*/ 71 w 106"/>
                <a:gd name="T43" fmla="*/ 50 h 63"/>
                <a:gd name="T44" fmla="*/ 83 w 106"/>
                <a:gd name="T45" fmla="*/ 34 h 63"/>
                <a:gd name="T46" fmla="*/ 60 w 106"/>
                <a:gd name="T47" fmla="*/ 47 h 63"/>
                <a:gd name="T48" fmla="*/ 53 w 106"/>
                <a:gd name="T49" fmla="*/ 34 h 63"/>
                <a:gd name="T50" fmla="*/ 65 w 106"/>
                <a:gd name="T51" fmla="*/ 50 h 63"/>
                <a:gd name="T52" fmla="*/ 53 w 106"/>
                <a:gd name="T53" fmla="*/ 30 h 63"/>
                <a:gd name="T54" fmla="*/ 60 w 106"/>
                <a:gd name="T55" fmla="*/ 17 h 63"/>
                <a:gd name="T56" fmla="*/ 63 w 106"/>
                <a:gd name="T57" fmla="*/ 12 h 63"/>
                <a:gd name="T58" fmla="*/ 63 w 106"/>
                <a:gd name="T59" fmla="*/ 30 h 63"/>
                <a:gd name="T60" fmla="*/ 53 w 106"/>
                <a:gd name="T61" fmla="*/ 58 h 63"/>
                <a:gd name="T62" fmla="*/ 23 w 106"/>
                <a:gd name="T63" fmla="*/ 58 h 63"/>
                <a:gd name="T64" fmla="*/ 23 w 106"/>
                <a:gd name="T65" fmla="*/ 5 h 63"/>
                <a:gd name="T66" fmla="*/ 53 w 106"/>
                <a:gd name="T67" fmla="*/ 12 h 63"/>
                <a:gd name="T68" fmla="*/ 46 w 106"/>
                <a:gd name="T69" fmla="*/ 25 h 63"/>
                <a:gd name="T70" fmla="*/ 43 w 106"/>
                <a:gd name="T71" fmla="*/ 30 h 63"/>
                <a:gd name="T72" fmla="*/ 43 w 106"/>
                <a:gd name="T73" fmla="*/ 12 h 63"/>
                <a:gd name="T74" fmla="*/ 53 w 106"/>
                <a:gd name="T75" fmla="*/ 39 h 63"/>
                <a:gd name="T76" fmla="*/ 53 w 106"/>
                <a:gd name="T77" fmla="*/ 47 h 63"/>
                <a:gd name="T78" fmla="*/ 41 w 106"/>
                <a:gd name="T79" fmla="*/ 50 h 63"/>
                <a:gd name="T80" fmla="*/ 53 w 106"/>
                <a:gd name="T81" fmla="*/ 34 h 63"/>
                <a:gd name="T82" fmla="*/ 30 w 106"/>
                <a:gd name="T83" fmla="*/ 47 h 63"/>
                <a:gd name="T84" fmla="*/ 23 w 106"/>
                <a:gd name="T85" fmla="*/ 34 h 63"/>
                <a:gd name="T86" fmla="*/ 35 w 106"/>
                <a:gd name="T87" fmla="*/ 50 h 63"/>
                <a:gd name="T88" fmla="*/ 23 w 106"/>
                <a:gd name="T89" fmla="*/ 30 h 63"/>
                <a:gd name="T90" fmla="*/ 30 w 106"/>
                <a:gd name="T91" fmla="*/ 17 h 63"/>
                <a:gd name="T92" fmla="*/ 33 w 106"/>
                <a:gd name="T93" fmla="*/ 12 h 63"/>
                <a:gd name="T94" fmla="*/ 33 w 106"/>
                <a:gd name="T95" fmla="*/ 30 h 63"/>
                <a:gd name="T96" fmla="*/ 5 w 106"/>
                <a:gd name="T97" fmla="*/ 58 h 63"/>
                <a:gd name="T98" fmla="*/ 2 w 106"/>
                <a:gd name="T99" fmla="*/ 63 h 63"/>
                <a:gd name="T100" fmla="*/ 5 w 106"/>
                <a:gd name="T101" fmla="*/ 0 h 63"/>
                <a:gd name="T102" fmla="*/ 11 w 106"/>
                <a:gd name="T103" fmla="*/ 0 h 63"/>
                <a:gd name="T104" fmla="*/ 23 w 106"/>
                <a:gd name="T105" fmla="*/ 5 h 63"/>
                <a:gd name="T106" fmla="*/ 13 w 106"/>
                <a:gd name="T107" fmla="*/ 12 h 63"/>
                <a:gd name="T108" fmla="*/ 13 w 106"/>
                <a:gd name="T109" fmla="*/ 30 h 63"/>
                <a:gd name="T110" fmla="*/ 16 w 106"/>
                <a:gd name="T111" fmla="*/ 25 h 63"/>
                <a:gd name="T112" fmla="*/ 23 w 106"/>
                <a:gd name="T113" fmla="*/ 12 h 63"/>
                <a:gd name="T114" fmla="*/ 11 w 106"/>
                <a:gd name="T115" fmla="*/ 37 h 63"/>
                <a:gd name="T116" fmla="*/ 23 w 106"/>
                <a:gd name="T117" fmla="*/ 52 h 63"/>
                <a:gd name="T118" fmla="*/ 16 w 106"/>
                <a:gd name="T119" fmla="*/ 3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6" h="63">
                  <a:moveTo>
                    <a:pt x="83" y="58"/>
                  </a:moveTo>
                  <a:cubicBezTo>
                    <a:pt x="101" y="58"/>
                    <a:pt x="101" y="58"/>
                    <a:pt x="101" y="58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06" y="60"/>
                    <a:pt x="106" y="60"/>
                    <a:pt x="106" y="60"/>
                  </a:cubicBezTo>
                  <a:cubicBezTo>
                    <a:pt x="106" y="62"/>
                    <a:pt x="105" y="63"/>
                    <a:pt x="104" y="63"/>
                  </a:cubicBezTo>
                  <a:cubicBezTo>
                    <a:pt x="83" y="63"/>
                    <a:pt x="83" y="63"/>
                    <a:pt x="83" y="63"/>
                  </a:cubicBezTo>
                  <a:cubicBezTo>
                    <a:pt x="83" y="58"/>
                    <a:pt x="83" y="58"/>
                    <a:pt x="83" y="58"/>
                  </a:cubicBezTo>
                  <a:close/>
                  <a:moveTo>
                    <a:pt x="83" y="52"/>
                  </a:moveTo>
                  <a:cubicBezTo>
                    <a:pt x="93" y="52"/>
                    <a:pt x="93" y="52"/>
                    <a:pt x="93" y="52"/>
                  </a:cubicBezTo>
                  <a:cubicBezTo>
                    <a:pt x="94" y="52"/>
                    <a:pt x="95" y="51"/>
                    <a:pt x="95" y="50"/>
                  </a:cubicBezTo>
                  <a:cubicBezTo>
                    <a:pt x="95" y="37"/>
                    <a:pt x="95" y="37"/>
                    <a:pt x="95" y="37"/>
                  </a:cubicBezTo>
                  <a:cubicBezTo>
                    <a:pt x="95" y="35"/>
                    <a:pt x="94" y="34"/>
                    <a:pt x="93" y="34"/>
                  </a:cubicBezTo>
                  <a:cubicBezTo>
                    <a:pt x="83" y="34"/>
                    <a:pt x="83" y="34"/>
                    <a:pt x="83" y="34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91" y="39"/>
                    <a:pt x="91" y="39"/>
                    <a:pt x="91" y="39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83" y="47"/>
                    <a:pt x="83" y="47"/>
                    <a:pt x="83" y="47"/>
                  </a:cubicBezTo>
                  <a:cubicBezTo>
                    <a:pt x="83" y="52"/>
                    <a:pt x="83" y="52"/>
                    <a:pt x="83" y="52"/>
                  </a:cubicBezTo>
                  <a:close/>
                  <a:moveTo>
                    <a:pt x="83" y="30"/>
                  </a:moveTo>
                  <a:cubicBezTo>
                    <a:pt x="93" y="30"/>
                    <a:pt x="93" y="30"/>
                    <a:pt x="93" y="30"/>
                  </a:cubicBezTo>
                  <a:cubicBezTo>
                    <a:pt x="94" y="30"/>
                    <a:pt x="95" y="29"/>
                    <a:pt x="95" y="27"/>
                  </a:cubicBezTo>
                  <a:cubicBezTo>
                    <a:pt x="95" y="14"/>
                    <a:pt x="95" y="14"/>
                    <a:pt x="95" y="14"/>
                  </a:cubicBezTo>
                  <a:cubicBezTo>
                    <a:pt x="95" y="13"/>
                    <a:pt x="94" y="12"/>
                    <a:pt x="93" y="12"/>
                  </a:cubicBezTo>
                  <a:cubicBezTo>
                    <a:pt x="83" y="12"/>
                    <a:pt x="83" y="12"/>
                    <a:pt x="83" y="12"/>
                  </a:cubicBezTo>
                  <a:cubicBezTo>
                    <a:pt x="83" y="17"/>
                    <a:pt x="83" y="17"/>
                    <a:pt x="83" y="17"/>
                  </a:cubicBezTo>
                  <a:cubicBezTo>
                    <a:pt x="91" y="17"/>
                    <a:pt x="91" y="17"/>
                    <a:pt x="91" y="17"/>
                  </a:cubicBezTo>
                  <a:cubicBezTo>
                    <a:pt x="91" y="25"/>
                    <a:pt x="91" y="25"/>
                    <a:pt x="91" y="25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83" y="30"/>
                    <a:pt x="83" y="30"/>
                    <a:pt x="83" y="30"/>
                  </a:cubicBezTo>
                  <a:close/>
                  <a:moveTo>
                    <a:pt x="83" y="5"/>
                  </a:moveTo>
                  <a:cubicBezTo>
                    <a:pt x="93" y="5"/>
                    <a:pt x="93" y="5"/>
                    <a:pt x="93" y="5"/>
                  </a:cubicBezTo>
                  <a:cubicBezTo>
                    <a:pt x="94" y="5"/>
                    <a:pt x="95" y="4"/>
                    <a:pt x="95" y="3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83" y="5"/>
                  </a:lnTo>
                  <a:close/>
                  <a:moveTo>
                    <a:pt x="53" y="58"/>
                  </a:moveTo>
                  <a:cubicBezTo>
                    <a:pt x="83" y="58"/>
                    <a:pt x="83" y="58"/>
                    <a:pt x="83" y="58"/>
                  </a:cubicBezTo>
                  <a:cubicBezTo>
                    <a:pt x="83" y="63"/>
                    <a:pt x="83" y="63"/>
                    <a:pt x="83" y="63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53" y="58"/>
                    <a:pt x="53" y="58"/>
                    <a:pt x="53" y="58"/>
                  </a:cubicBezTo>
                  <a:close/>
                  <a:moveTo>
                    <a:pt x="83" y="0"/>
                  </a:moveTo>
                  <a:cubicBezTo>
                    <a:pt x="83" y="5"/>
                    <a:pt x="83" y="5"/>
                    <a:pt x="83" y="5"/>
                  </a:cubicBezTo>
                  <a:cubicBezTo>
                    <a:pt x="53" y="5"/>
                    <a:pt x="53" y="5"/>
                    <a:pt x="53" y="5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  <a:moveTo>
                    <a:pt x="83" y="12"/>
                  </a:moveTo>
                  <a:cubicBezTo>
                    <a:pt x="83" y="17"/>
                    <a:pt x="83" y="17"/>
                    <a:pt x="83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72" y="30"/>
                    <a:pt x="71" y="29"/>
                    <a:pt x="71" y="27"/>
                  </a:cubicBezTo>
                  <a:cubicBezTo>
                    <a:pt x="71" y="14"/>
                    <a:pt x="71" y="14"/>
                    <a:pt x="71" y="14"/>
                  </a:cubicBezTo>
                  <a:cubicBezTo>
                    <a:pt x="71" y="13"/>
                    <a:pt x="72" y="12"/>
                    <a:pt x="73" y="12"/>
                  </a:cubicBezTo>
                  <a:cubicBezTo>
                    <a:pt x="83" y="12"/>
                    <a:pt x="83" y="12"/>
                    <a:pt x="83" y="12"/>
                  </a:cubicBezTo>
                  <a:close/>
                  <a:moveTo>
                    <a:pt x="83" y="34"/>
                  </a:moveTo>
                  <a:cubicBezTo>
                    <a:pt x="83" y="39"/>
                    <a:pt x="83" y="39"/>
                    <a:pt x="83" y="39"/>
                  </a:cubicBezTo>
                  <a:cubicBezTo>
                    <a:pt x="76" y="39"/>
                    <a:pt x="76" y="39"/>
                    <a:pt x="76" y="39"/>
                  </a:cubicBezTo>
                  <a:cubicBezTo>
                    <a:pt x="76" y="47"/>
                    <a:pt x="76" y="47"/>
                    <a:pt x="76" y="47"/>
                  </a:cubicBezTo>
                  <a:cubicBezTo>
                    <a:pt x="83" y="47"/>
                    <a:pt x="83" y="47"/>
                    <a:pt x="83" y="47"/>
                  </a:cubicBezTo>
                  <a:cubicBezTo>
                    <a:pt x="83" y="52"/>
                    <a:pt x="83" y="52"/>
                    <a:pt x="83" y="52"/>
                  </a:cubicBezTo>
                  <a:cubicBezTo>
                    <a:pt x="73" y="52"/>
                    <a:pt x="73" y="52"/>
                    <a:pt x="73" y="52"/>
                  </a:cubicBezTo>
                  <a:cubicBezTo>
                    <a:pt x="72" y="52"/>
                    <a:pt x="71" y="51"/>
                    <a:pt x="71" y="50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71" y="35"/>
                    <a:pt x="72" y="34"/>
                    <a:pt x="73" y="34"/>
                  </a:cubicBezTo>
                  <a:cubicBezTo>
                    <a:pt x="83" y="34"/>
                    <a:pt x="83" y="34"/>
                    <a:pt x="83" y="34"/>
                  </a:cubicBezTo>
                  <a:close/>
                  <a:moveTo>
                    <a:pt x="53" y="52"/>
                  </a:moveTo>
                  <a:cubicBezTo>
                    <a:pt x="53" y="47"/>
                    <a:pt x="53" y="47"/>
                    <a:pt x="53" y="47"/>
                  </a:cubicBezTo>
                  <a:cubicBezTo>
                    <a:pt x="60" y="47"/>
                    <a:pt x="60" y="47"/>
                    <a:pt x="60" y="47"/>
                  </a:cubicBezTo>
                  <a:cubicBezTo>
                    <a:pt x="60" y="39"/>
                    <a:pt x="60" y="39"/>
                    <a:pt x="60" y="39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4"/>
                    <a:pt x="53" y="34"/>
                    <a:pt x="53" y="34"/>
                  </a:cubicBezTo>
                  <a:cubicBezTo>
                    <a:pt x="63" y="34"/>
                    <a:pt x="63" y="34"/>
                    <a:pt x="63" y="34"/>
                  </a:cubicBezTo>
                  <a:cubicBezTo>
                    <a:pt x="64" y="34"/>
                    <a:pt x="65" y="35"/>
                    <a:pt x="65" y="37"/>
                  </a:cubicBezTo>
                  <a:cubicBezTo>
                    <a:pt x="65" y="50"/>
                    <a:pt x="65" y="50"/>
                    <a:pt x="65" y="50"/>
                  </a:cubicBezTo>
                  <a:cubicBezTo>
                    <a:pt x="65" y="51"/>
                    <a:pt x="64" y="52"/>
                    <a:pt x="63" y="52"/>
                  </a:cubicBezTo>
                  <a:cubicBezTo>
                    <a:pt x="53" y="52"/>
                    <a:pt x="53" y="52"/>
                    <a:pt x="53" y="52"/>
                  </a:cubicBezTo>
                  <a:close/>
                  <a:moveTo>
                    <a:pt x="53" y="30"/>
                  </a:moveTo>
                  <a:cubicBezTo>
                    <a:pt x="53" y="25"/>
                    <a:pt x="53" y="25"/>
                    <a:pt x="53" y="25"/>
                  </a:cubicBezTo>
                  <a:cubicBezTo>
                    <a:pt x="60" y="25"/>
                    <a:pt x="60" y="25"/>
                    <a:pt x="60" y="25"/>
                  </a:cubicBezTo>
                  <a:cubicBezTo>
                    <a:pt x="60" y="17"/>
                    <a:pt x="60" y="17"/>
                    <a:pt x="60" y="17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64" y="12"/>
                    <a:pt x="65" y="13"/>
                    <a:pt x="65" y="14"/>
                  </a:cubicBezTo>
                  <a:cubicBezTo>
                    <a:pt x="65" y="27"/>
                    <a:pt x="65" y="27"/>
                    <a:pt x="65" y="27"/>
                  </a:cubicBezTo>
                  <a:cubicBezTo>
                    <a:pt x="65" y="29"/>
                    <a:pt x="64" y="30"/>
                    <a:pt x="63" y="30"/>
                  </a:cubicBezTo>
                  <a:lnTo>
                    <a:pt x="53" y="30"/>
                  </a:lnTo>
                  <a:close/>
                  <a:moveTo>
                    <a:pt x="23" y="58"/>
                  </a:moveTo>
                  <a:cubicBezTo>
                    <a:pt x="53" y="58"/>
                    <a:pt x="53" y="58"/>
                    <a:pt x="53" y="58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23" y="58"/>
                    <a:pt x="23" y="58"/>
                    <a:pt x="23" y="58"/>
                  </a:cubicBezTo>
                  <a:close/>
                  <a:moveTo>
                    <a:pt x="53" y="0"/>
                  </a:moveTo>
                  <a:cubicBezTo>
                    <a:pt x="53" y="5"/>
                    <a:pt x="53" y="5"/>
                    <a:pt x="5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3" y="0"/>
                    <a:pt x="53" y="0"/>
                    <a:pt x="53" y="0"/>
                  </a:cubicBezTo>
                  <a:close/>
                  <a:moveTo>
                    <a:pt x="53" y="12"/>
                  </a:moveTo>
                  <a:cubicBezTo>
                    <a:pt x="53" y="17"/>
                    <a:pt x="53" y="17"/>
                    <a:pt x="53" y="17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2" y="30"/>
                    <a:pt x="41" y="29"/>
                    <a:pt x="41" y="27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1" y="13"/>
                    <a:pt x="42" y="12"/>
                    <a:pt x="43" y="12"/>
                  </a:cubicBezTo>
                  <a:cubicBezTo>
                    <a:pt x="53" y="12"/>
                    <a:pt x="53" y="12"/>
                    <a:pt x="53" y="12"/>
                  </a:cubicBezTo>
                  <a:close/>
                  <a:moveTo>
                    <a:pt x="53" y="34"/>
                  </a:moveTo>
                  <a:cubicBezTo>
                    <a:pt x="53" y="39"/>
                    <a:pt x="53" y="39"/>
                    <a:pt x="53" y="39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53" y="47"/>
                    <a:pt x="53" y="47"/>
                    <a:pt x="53" y="47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43" y="52"/>
                    <a:pt x="43" y="52"/>
                    <a:pt x="43" y="52"/>
                  </a:cubicBezTo>
                  <a:cubicBezTo>
                    <a:pt x="42" y="52"/>
                    <a:pt x="41" y="51"/>
                    <a:pt x="41" y="50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1" y="35"/>
                    <a:pt x="42" y="34"/>
                    <a:pt x="43" y="34"/>
                  </a:cubicBezTo>
                  <a:cubicBezTo>
                    <a:pt x="53" y="34"/>
                    <a:pt x="53" y="34"/>
                    <a:pt x="53" y="34"/>
                  </a:cubicBezTo>
                  <a:close/>
                  <a:moveTo>
                    <a:pt x="23" y="52"/>
                  </a:moveTo>
                  <a:cubicBezTo>
                    <a:pt x="23" y="47"/>
                    <a:pt x="23" y="47"/>
                    <a:pt x="23" y="47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4" y="34"/>
                    <a:pt x="35" y="35"/>
                    <a:pt x="35" y="37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35" y="51"/>
                    <a:pt x="34" y="52"/>
                    <a:pt x="33" y="52"/>
                  </a:cubicBezTo>
                  <a:cubicBezTo>
                    <a:pt x="23" y="52"/>
                    <a:pt x="23" y="52"/>
                    <a:pt x="23" y="52"/>
                  </a:cubicBezTo>
                  <a:close/>
                  <a:moveTo>
                    <a:pt x="23" y="30"/>
                  </a:moveTo>
                  <a:cubicBezTo>
                    <a:pt x="23" y="25"/>
                    <a:pt x="23" y="25"/>
                    <a:pt x="23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4" y="12"/>
                    <a:pt x="35" y="13"/>
                    <a:pt x="35" y="14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5" y="29"/>
                    <a:pt x="34" y="30"/>
                    <a:pt x="33" y="30"/>
                  </a:cubicBezTo>
                  <a:lnTo>
                    <a:pt x="23" y="30"/>
                  </a:lnTo>
                  <a:close/>
                  <a:moveTo>
                    <a:pt x="5" y="0"/>
                  </a:moveTo>
                  <a:cubicBezTo>
                    <a:pt x="5" y="58"/>
                    <a:pt x="5" y="58"/>
                    <a:pt x="5" y="58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1" y="63"/>
                    <a:pt x="0" y="62"/>
                    <a:pt x="0" y="6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lose/>
                  <a:moveTo>
                    <a:pt x="23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2" y="5"/>
                    <a:pt x="1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0"/>
                    <a:pt x="23" y="0"/>
                    <a:pt x="23" y="0"/>
                  </a:cubicBezTo>
                  <a:close/>
                  <a:moveTo>
                    <a:pt x="23" y="12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2" y="12"/>
                    <a:pt x="11" y="13"/>
                    <a:pt x="11" y="14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2" y="30"/>
                    <a:pt x="13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12"/>
                    <a:pt x="23" y="12"/>
                    <a:pt x="23" y="12"/>
                  </a:cubicBezTo>
                  <a:close/>
                  <a:moveTo>
                    <a:pt x="23" y="34"/>
                  </a:moveTo>
                  <a:cubicBezTo>
                    <a:pt x="13" y="34"/>
                    <a:pt x="13" y="34"/>
                    <a:pt x="13" y="34"/>
                  </a:cubicBezTo>
                  <a:cubicBezTo>
                    <a:pt x="12" y="34"/>
                    <a:pt x="11" y="35"/>
                    <a:pt x="11" y="37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1" y="51"/>
                    <a:pt x="12" y="52"/>
                    <a:pt x="13" y="52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23" y="39"/>
                    <a:pt x="23" y="39"/>
                    <a:pt x="23" y="39"/>
                  </a:cubicBezTo>
                  <a:lnTo>
                    <a:pt x="23" y="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defTabSz="914400">
                <a:defRPr/>
              </a:pPr>
              <a:endParaRPr lang="id-ID" sz="1350"/>
            </a:p>
          </p:txBody>
        </p:sp>
        <p:sp>
          <p:nvSpPr>
            <p:cNvPr id="641" name="Freeform 317"/>
            <p:cNvSpPr/>
            <p:nvPr/>
          </p:nvSpPr>
          <p:spPr bwMode="auto">
            <a:xfrm>
              <a:off x="1012880" y="296"/>
              <a:ext cx="260301" cy="107955"/>
            </a:xfrm>
            <a:custGeom>
              <a:avLst/>
              <a:gdLst>
                <a:gd name="T0" fmla="*/ 135 w 141"/>
                <a:gd name="T1" fmla="*/ 12 h 58"/>
                <a:gd name="T2" fmla="*/ 123 w 141"/>
                <a:gd name="T3" fmla="*/ 0 h 58"/>
                <a:gd name="T4" fmla="*/ 130 w 141"/>
                <a:gd name="T5" fmla="*/ 0 h 58"/>
                <a:gd name="T6" fmla="*/ 139 w 141"/>
                <a:gd name="T7" fmla="*/ 9 h 58"/>
                <a:gd name="T8" fmla="*/ 141 w 141"/>
                <a:gd name="T9" fmla="*/ 15 h 58"/>
                <a:gd name="T10" fmla="*/ 139 w 141"/>
                <a:gd name="T11" fmla="*/ 22 h 58"/>
                <a:gd name="T12" fmla="*/ 105 w 141"/>
                <a:gd name="T13" fmla="*/ 55 h 58"/>
                <a:gd name="T14" fmla="*/ 105 w 141"/>
                <a:gd name="T15" fmla="*/ 55 h 58"/>
                <a:gd name="T16" fmla="*/ 105 w 141"/>
                <a:gd name="T17" fmla="*/ 55 h 58"/>
                <a:gd name="T18" fmla="*/ 105 w 141"/>
                <a:gd name="T19" fmla="*/ 55 h 58"/>
                <a:gd name="T20" fmla="*/ 99 w 141"/>
                <a:gd name="T21" fmla="*/ 58 h 58"/>
                <a:gd name="T22" fmla="*/ 99 w 141"/>
                <a:gd name="T23" fmla="*/ 58 h 58"/>
                <a:gd name="T24" fmla="*/ 92 w 141"/>
                <a:gd name="T25" fmla="*/ 55 h 58"/>
                <a:gd name="T26" fmla="*/ 92 w 141"/>
                <a:gd name="T27" fmla="*/ 55 h 58"/>
                <a:gd name="T28" fmla="*/ 92 w 141"/>
                <a:gd name="T29" fmla="*/ 55 h 58"/>
                <a:gd name="T30" fmla="*/ 92 w 141"/>
                <a:gd name="T31" fmla="*/ 55 h 58"/>
                <a:gd name="T32" fmla="*/ 90 w 141"/>
                <a:gd name="T33" fmla="*/ 53 h 58"/>
                <a:gd name="T34" fmla="*/ 90 w 141"/>
                <a:gd name="T35" fmla="*/ 53 h 58"/>
                <a:gd name="T36" fmla="*/ 85 w 141"/>
                <a:gd name="T37" fmla="*/ 50 h 58"/>
                <a:gd name="T38" fmla="*/ 85 w 141"/>
                <a:gd name="T39" fmla="*/ 50 h 58"/>
                <a:gd name="T40" fmla="*/ 80 w 141"/>
                <a:gd name="T41" fmla="*/ 49 h 58"/>
                <a:gd name="T42" fmla="*/ 26 w 141"/>
                <a:gd name="T43" fmla="*/ 49 h 58"/>
                <a:gd name="T44" fmla="*/ 19 w 141"/>
                <a:gd name="T45" fmla="*/ 46 h 58"/>
                <a:gd name="T46" fmla="*/ 15 w 141"/>
                <a:gd name="T47" fmla="*/ 40 h 58"/>
                <a:gd name="T48" fmla="*/ 0 w 141"/>
                <a:gd name="T49" fmla="*/ 0 h 58"/>
                <a:gd name="T50" fmla="*/ 5 w 141"/>
                <a:gd name="T51" fmla="*/ 0 h 58"/>
                <a:gd name="T52" fmla="*/ 19 w 141"/>
                <a:gd name="T53" fmla="*/ 39 h 58"/>
                <a:gd name="T54" fmla="*/ 22 w 141"/>
                <a:gd name="T55" fmla="*/ 42 h 58"/>
                <a:gd name="T56" fmla="*/ 26 w 141"/>
                <a:gd name="T57" fmla="*/ 44 h 58"/>
                <a:gd name="T58" fmla="*/ 80 w 141"/>
                <a:gd name="T59" fmla="*/ 44 h 58"/>
                <a:gd name="T60" fmla="*/ 87 w 141"/>
                <a:gd name="T61" fmla="*/ 45 h 58"/>
                <a:gd name="T62" fmla="*/ 87 w 141"/>
                <a:gd name="T63" fmla="*/ 45 h 58"/>
                <a:gd name="T64" fmla="*/ 87 w 141"/>
                <a:gd name="T65" fmla="*/ 45 h 58"/>
                <a:gd name="T66" fmla="*/ 93 w 141"/>
                <a:gd name="T67" fmla="*/ 49 h 58"/>
                <a:gd name="T68" fmla="*/ 96 w 141"/>
                <a:gd name="T69" fmla="*/ 52 h 58"/>
                <a:gd name="T70" fmla="*/ 96 w 141"/>
                <a:gd name="T71" fmla="*/ 52 h 58"/>
                <a:gd name="T72" fmla="*/ 96 w 141"/>
                <a:gd name="T73" fmla="*/ 52 h 58"/>
                <a:gd name="T74" fmla="*/ 96 w 141"/>
                <a:gd name="T75" fmla="*/ 52 h 58"/>
                <a:gd name="T76" fmla="*/ 96 w 141"/>
                <a:gd name="T77" fmla="*/ 52 h 58"/>
                <a:gd name="T78" fmla="*/ 99 w 141"/>
                <a:gd name="T79" fmla="*/ 53 h 58"/>
                <a:gd name="T80" fmla="*/ 99 w 141"/>
                <a:gd name="T81" fmla="*/ 53 h 58"/>
                <a:gd name="T82" fmla="*/ 102 w 141"/>
                <a:gd name="T83" fmla="*/ 52 h 58"/>
                <a:gd name="T84" fmla="*/ 102 w 141"/>
                <a:gd name="T85" fmla="*/ 52 h 58"/>
                <a:gd name="T86" fmla="*/ 102 w 141"/>
                <a:gd name="T87" fmla="*/ 52 h 58"/>
                <a:gd name="T88" fmla="*/ 135 w 141"/>
                <a:gd name="T89" fmla="*/ 19 h 58"/>
                <a:gd name="T90" fmla="*/ 137 w 141"/>
                <a:gd name="T91" fmla="*/ 15 h 58"/>
                <a:gd name="T92" fmla="*/ 135 w 141"/>
                <a:gd name="T93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1" h="58">
                  <a:moveTo>
                    <a:pt x="135" y="12"/>
                  </a:moveTo>
                  <a:cubicBezTo>
                    <a:pt x="123" y="0"/>
                    <a:pt x="123" y="0"/>
                    <a:pt x="123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39" y="9"/>
                    <a:pt x="139" y="9"/>
                    <a:pt x="139" y="9"/>
                  </a:cubicBezTo>
                  <a:cubicBezTo>
                    <a:pt x="140" y="11"/>
                    <a:pt x="141" y="13"/>
                    <a:pt x="141" y="15"/>
                  </a:cubicBezTo>
                  <a:cubicBezTo>
                    <a:pt x="141" y="18"/>
                    <a:pt x="140" y="20"/>
                    <a:pt x="139" y="22"/>
                  </a:cubicBezTo>
                  <a:cubicBezTo>
                    <a:pt x="105" y="55"/>
                    <a:pt x="105" y="55"/>
                    <a:pt x="105" y="55"/>
                  </a:cubicBezTo>
                  <a:cubicBezTo>
                    <a:pt x="105" y="55"/>
                    <a:pt x="105" y="55"/>
                    <a:pt x="105" y="55"/>
                  </a:cubicBezTo>
                  <a:cubicBezTo>
                    <a:pt x="105" y="55"/>
                    <a:pt x="105" y="55"/>
                    <a:pt x="105" y="55"/>
                  </a:cubicBezTo>
                  <a:cubicBezTo>
                    <a:pt x="105" y="55"/>
                    <a:pt x="105" y="55"/>
                    <a:pt x="105" y="55"/>
                  </a:cubicBezTo>
                  <a:cubicBezTo>
                    <a:pt x="104" y="57"/>
                    <a:pt x="101" y="58"/>
                    <a:pt x="99" y="58"/>
                  </a:cubicBezTo>
                  <a:cubicBezTo>
                    <a:pt x="99" y="58"/>
                    <a:pt x="99" y="58"/>
                    <a:pt x="99" y="58"/>
                  </a:cubicBezTo>
                  <a:cubicBezTo>
                    <a:pt x="97" y="58"/>
                    <a:pt x="94" y="57"/>
                    <a:pt x="92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0" y="53"/>
                    <a:pt x="90" y="53"/>
                    <a:pt x="90" y="53"/>
                  </a:cubicBezTo>
                  <a:cubicBezTo>
                    <a:pt x="90" y="53"/>
                    <a:pt x="90" y="53"/>
                    <a:pt x="90" y="53"/>
                  </a:cubicBezTo>
                  <a:cubicBezTo>
                    <a:pt x="89" y="52"/>
                    <a:pt x="87" y="51"/>
                    <a:pt x="85" y="50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3" y="49"/>
                    <a:pt x="81" y="49"/>
                    <a:pt x="80" y="49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4" y="49"/>
                    <a:pt x="21" y="48"/>
                    <a:pt x="19" y="46"/>
                  </a:cubicBezTo>
                  <a:cubicBezTo>
                    <a:pt x="17" y="45"/>
                    <a:pt x="15" y="43"/>
                    <a:pt x="15" y="4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0" y="40"/>
                    <a:pt x="21" y="41"/>
                    <a:pt x="22" y="42"/>
                  </a:cubicBezTo>
                  <a:cubicBezTo>
                    <a:pt x="23" y="43"/>
                    <a:pt x="25" y="44"/>
                    <a:pt x="26" y="44"/>
                  </a:cubicBezTo>
                  <a:cubicBezTo>
                    <a:pt x="80" y="44"/>
                    <a:pt x="80" y="44"/>
                    <a:pt x="80" y="44"/>
                  </a:cubicBezTo>
                  <a:cubicBezTo>
                    <a:pt x="82" y="44"/>
                    <a:pt x="85" y="44"/>
                    <a:pt x="87" y="45"/>
                  </a:cubicBezTo>
                  <a:cubicBezTo>
                    <a:pt x="87" y="45"/>
                    <a:pt x="87" y="45"/>
                    <a:pt x="87" y="45"/>
                  </a:cubicBezTo>
                  <a:cubicBezTo>
                    <a:pt x="87" y="45"/>
                    <a:pt x="87" y="45"/>
                    <a:pt x="87" y="45"/>
                  </a:cubicBezTo>
                  <a:cubicBezTo>
                    <a:pt x="89" y="46"/>
                    <a:pt x="92" y="48"/>
                    <a:pt x="93" y="49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7" y="53"/>
                    <a:pt x="98" y="53"/>
                    <a:pt x="99" y="53"/>
                  </a:cubicBezTo>
                  <a:cubicBezTo>
                    <a:pt x="99" y="53"/>
                    <a:pt x="99" y="53"/>
                    <a:pt x="99" y="53"/>
                  </a:cubicBezTo>
                  <a:cubicBezTo>
                    <a:pt x="100" y="53"/>
                    <a:pt x="101" y="53"/>
                    <a:pt x="102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35" y="19"/>
                    <a:pt x="135" y="19"/>
                    <a:pt x="135" y="19"/>
                  </a:cubicBezTo>
                  <a:cubicBezTo>
                    <a:pt x="136" y="18"/>
                    <a:pt x="137" y="16"/>
                    <a:pt x="137" y="15"/>
                  </a:cubicBezTo>
                  <a:cubicBezTo>
                    <a:pt x="137" y="14"/>
                    <a:pt x="136" y="13"/>
                    <a:pt x="135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defTabSz="914400">
                <a:defRPr/>
              </a:pPr>
              <a:endParaRPr lang="id-ID" sz="1350"/>
            </a:p>
          </p:txBody>
        </p:sp>
        <p:sp>
          <p:nvSpPr>
            <p:cNvPr id="642" name="Freeform 327"/>
            <p:cNvSpPr>
              <a:spLocks noEditPoints="1"/>
            </p:cNvSpPr>
            <p:nvPr/>
          </p:nvSpPr>
          <p:spPr bwMode="auto">
            <a:xfrm>
              <a:off x="2393747" y="3043668"/>
              <a:ext cx="182529" cy="139706"/>
            </a:xfrm>
            <a:custGeom>
              <a:avLst/>
              <a:gdLst>
                <a:gd name="T0" fmla="*/ 49 w 99"/>
                <a:gd name="T1" fmla="*/ 7 h 75"/>
                <a:gd name="T2" fmla="*/ 79 w 99"/>
                <a:gd name="T3" fmla="*/ 20 h 75"/>
                <a:gd name="T4" fmla="*/ 91 w 99"/>
                <a:gd name="T5" fmla="*/ 49 h 75"/>
                <a:gd name="T6" fmla="*/ 91 w 99"/>
                <a:gd name="T7" fmla="*/ 51 h 75"/>
                <a:gd name="T8" fmla="*/ 91 w 99"/>
                <a:gd name="T9" fmla="*/ 51 h 75"/>
                <a:gd name="T10" fmla="*/ 91 w 99"/>
                <a:gd name="T11" fmla="*/ 53 h 75"/>
                <a:gd name="T12" fmla="*/ 92 w 99"/>
                <a:gd name="T13" fmla="*/ 55 h 75"/>
                <a:gd name="T14" fmla="*/ 93 w 99"/>
                <a:gd name="T15" fmla="*/ 59 h 75"/>
                <a:gd name="T16" fmla="*/ 93 w 99"/>
                <a:gd name="T17" fmla="*/ 60 h 75"/>
                <a:gd name="T18" fmla="*/ 94 w 99"/>
                <a:gd name="T19" fmla="*/ 49 h 75"/>
                <a:gd name="T20" fmla="*/ 81 w 99"/>
                <a:gd name="T21" fmla="*/ 18 h 75"/>
                <a:gd name="T22" fmla="*/ 49 w 99"/>
                <a:gd name="T23" fmla="*/ 4 h 75"/>
                <a:gd name="T24" fmla="*/ 49 w 99"/>
                <a:gd name="T25" fmla="*/ 0 h 75"/>
                <a:gd name="T26" fmla="*/ 84 w 99"/>
                <a:gd name="T27" fmla="*/ 14 h 75"/>
                <a:gd name="T28" fmla="*/ 99 w 99"/>
                <a:gd name="T29" fmla="*/ 49 h 75"/>
                <a:gd name="T30" fmla="*/ 97 w 99"/>
                <a:gd name="T31" fmla="*/ 62 h 75"/>
                <a:gd name="T32" fmla="*/ 92 w 99"/>
                <a:gd name="T33" fmla="*/ 73 h 75"/>
                <a:gd name="T34" fmla="*/ 90 w 99"/>
                <a:gd name="T35" fmla="*/ 75 h 75"/>
                <a:gd name="T36" fmla="*/ 88 w 99"/>
                <a:gd name="T37" fmla="*/ 72 h 75"/>
                <a:gd name="T38" fmla="*/ 88 w 99"/>
                <a:gd name="T39" fmla="*/ 59 h 75"/>
                <a:gd name="T40" fmla="*/ 87 w 99"/>
                <a:gd name="T41" fmla="*/ 57 h 75"/>
                <a:gd name="T42" fmla="*/ 86 w 99"/>
                <a:gd name="T43" fmla="*/ 55 h 75"/>
                <a:gd name="T44" fmla="*/ 86 w 99"/>
                <a:gd name="T45" fmla="*/ 55 h 75"/>
                <a:gd name="T46" fmla="*/ 86 w 99"/>
                <a:gd name="T47" fmla="*/ 53 h 75"/>
                <a:gd name="T48" fmla="*/ 86 w 99"/>
                <a:gd name="T49" fmla="*/ 51 h 75"/>
                <a:gd name="T50" fmla="*/ 86 w 99"/>
                <a:gd name="T51" fmla="*/ 51 h 75"/>
                <a:gd name="T52" fmla="*/ 86 w 99"/>
                <a:gd name="T53" fmla="*/ 49 h 75"/>
                <a:gd name="T54" fmla="*/ 75 w 99"/>
                <a:gd name="T55" fmla="*/ 23 h 75"/>
                <a:gd name="T56" fmla="*/ 49 w 99"/>
                <a:gd name="T57" fmla="*/ 12 h 75"/>
                <a:gd name="T58" fmla="*/ 49 w 99"/>
                <a:gd name="T59" fmla="*/ 7 h 75"/>
                <a:gd name="T60" fmla="*/ 49 w 99"/>
                <a:gd name="T61" fmla="*/ 4 h 75"/>
                <a:gd name="T62" fmla="*/ 18 w 99"/>
                <a:gd name="T63" fmla="*/ 18 h 75"/>
                <a:gd name="T64" fmla="*/ 5 w 99"/>
                <a:gd name="T65" fmla="*/ 49 h 75"/>
                <a:gd name="T66" fmla="*/ 6 w 99"/>
                <a:gd name="T67" fmla="*/ 58 h 75"/>
                <a:gd name="T68" fmla="*/ 6 w 99"/>
                <a:gd name="T69" fmla="*/ 55 h 75"/>
                <a:gd name="T70" fmla="*/ 8 w 99"/>
                <a:gd name="T71" fmla="*/ 52 h 75"/>
                <a:gd name="T72" fmla="*/ 8 w 99"/>
                <a:gd name="T73" fmla="*/ 51 h 75"/>
                <a:gd name="T74" fmla="*/ 8 w 99"/>
                <a:gd name="T75" fmla="*/ 49 h 75"/>
                <a:gd name="T76" fmla="*/ 20 w 99"/>
                <a:gd name="T77" fmla="*/ 20 h 75"/>
                <a:gd name="T78" fmla="*/ 49 w 99"/>
                <a:gd name="T79" fmla="*/ 7 h 75"/>
                <a:gd name="T80" fmla="*/ 49 w 99"/>
                <a:gd name="T81" fmla="*/ 7 h 75"/>
                <a:gd name="T82" fmla="*/ 49 w 99"/>
                <a:gd name="T83" fmla="*/ 7 h 75"/>
                <a:gd name="T84" fmla="*/ 49 w 99"/>
                <a:gd name="T85" fmla="*/ 12 h 75"/>
                <a:gd name="T86" fmla="*/ 49 w 99"/>
                <a:gd name="T87" fmla="*/ 12 h 75"/>
                <a:gd name="T88" fmla="*/ 23 w 99"/>
                <a:gd name="T89" fmla="*/ 23 h 75"/>
                <a:gd name="T90" fmla="*/ 13 w 99"/>
                <a:gd name="T91" fmla="*/ 49 h 75"/>
                <a:gd name="T92" fmla="*/ 13 w 99"/>
                <a:gd name="T93" fmla="*/ 51 h 75"/>
                <a:gd name="T94" fmla="*/ 13 w 99"/>
                <a:gd name="T95" fmla="*/ 52 h 75"/>
                <a:gd name="T96" fmla="*/ 12 w 99"/>
                <a:gd name="T97" fmla="*/ 54 h 75"/>
                <a:gd name="T98" fmla="*/ 11 w 99"/>
                <a:gd name="T99" fmla="*/ 57 h 75"/>
                <a:gd name="T100" fmla="*/ 10 w 99"/>
                <a:gd name="T101" fmla="*/ 59 h 75"/>
                <a:gd name="T102" fmla="*/ 10 w 99"/>
                <a:gd name="T103" fmla="*/ 72 h 75"/>
                <a:gd name="T104" fmla="*/ 10 w 99"/>
                <a:gd name="T105" fmla="*/ 72 h 75"/>
                <a:gd name="T106" fmla="*/ 9 w 99"/>
                <a:gd name="T107" fmla="*/ 74 h 75"/>
                <a:gd name="T108" fmla="*/ 6 w 99"/>
                <a:gd name="T109" fmla="*/ 73 h 75"/>
                <a:gd name="T110" fmla="*/ 2 w 99"/>
                <a:gd name="T111" fmla="*/ 61 h 75"/>
                <a:gd name="T112" fmla="*/ 0 w 99"/>
                <a:gd name="T113" fmla="*/ 49 h 75"/>
                <a:gd name="T114" fmla="*/ 14 w 99"/>
                <a:gd name="T115" fmla="*/ 14 h 75"/>
                <a:gd name="T116" fmla="*/ 49 w 99"/>
                <a:gd name="T117" fmla="*/ 0 h 75"/>
                <a:gd name="T118" fmla="*/ 49 w 99"/>
                <a:gd name="T119" fmla="*/ 0 h 75"/>
                <a:gd name="T120" fmla="*/ 49 w 99"/>
                <a:gd name="T121" fmla="*/ 0 h 75"/>
                <a:gd name="T122" fmla="*/ 49 w 99"/>
                <a:gd name="T123" fmla="*/ 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9" h="75">
                  <a:moveTo>
                    <a:pt x="49" y="7"/>
                  </a:moveTo>
                  <a:cubicBezTo>
                    <a:pt x="61" y="7"/>
                    <a:pt x="71" y="12"/>
                    <a:pt x="79" y="20"/>
                  </a:cubicBezTo>
                  <a:cubicBezTo>
                    <a:pt x="86" y="27"/>
                    <a:pt x="91" y="38"/>
                    <a:pt x="91" y="49"/>
                  </a:cubicBezTo>
                  <a:cubicBezTo>
                    <a:pt x="91" y="50"/>
                    <a:pt x="91" y="51"/>
                    <a:pt x="91" y="51"/>
                  </a:cubicBezTo>
                  <a:cubicBezTo>
                    <a:pt x="91" y="51"/>
                    <a:pt x="91" y="51"/>
                    <a:pt x="91" y="51"/>
                  </a:cubicBezTo>
                  <a:cubicBezTo>
                    <a:pt x="91" y="52"/>
                    <a:pt x="91" y="52"/>
                    <a:pt x="91" y="53"/>
                  </a:cubicBezTo>
                  <a:cubicBezTo>
                    <a:pt x="91" y="53"/>
                    <a:pt x="92" y="54"/>
                    <a:pt x="92" y="55"/>
                  </a:cubicBezTo>
                  <a:cubicBezTo>
                    <a:pt x="92" y="57"/>
                    <a:pt x="93" y="58"/>
                    <a:pt x="93" y="59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93" y="56"/>
                    <a:pt x="94" y="53"/>
                    <a:pt x="94" y="49"/>
                  </a:cubicBezTo>
                  <a:cubicBezTo>
                    <a:pt x="94" y="37"/>
                    <a:pt x="89" y="26"/>
                    <a:pt x="81" y="18"/>
                  </a:cubicBezTo>
                  <a:cubicBezTo>
                    <a:pt x="73" y="10"/>
                    <a:pt x="62" y="4"/>
                    <a:pt x="49" y="4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63" y="0"/>
                    <a:pt x="75" y="5"/>
                    <a:pt x="84" y="14"/>
                  </a:cubicBezTo>
                  <a:cubicBezTo>
                    <a:pt x="93" y="23"/>
                    <a:pt x="99" y="36"/>
                    <a:pt x="99" y="49"/>
                  </a:cubicBezTo>
                  <a:cubicBezTo>
                    <a:pt x="99" y="53"/>
                    <a:pt x="98" y="58"/>
                    <a:pt x="97" y="62"/>
                  </a:cubicBezTo>
                  <a:cubicBezTo>
                    <a:pt x="96" y="66"/>
                    <a:pt x="94" y="70"/>
                    <a:pt x="92" y="73"/>
                  </a:cubicBezTo>
                  <a:cubicBezTo>
                    <a:pt x="92" y="74"/>
                    <a:pt x="91" y="75"/>
                    <a:pt x="90" y="75"/>
                  </a:cubicBezTo>
                  <a:cubicBezTo>
                    <a:pt x="89" y="75"/>
                    <a:pt x="88" y="73"/>
                    <a:pt x="88" y="72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8" y="58"/>
                    <a:pt x="88" y="58"/>
                    <a:pt x="87" y="57"/>
                  </a:cubicBezTo>
                  <a:cubicBezTo>
                    <a:pt x="87" y="56"/>
                    <a:pt x="87" y="55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4"/>
                    <a:pt x="86" y="54"/>
                    <a:pt x="86" y="53"/>
                  </a:cubicBezTo>
                  <a:cubicBezTo>
                    <a:pt x="86" y="52"/>
                    <a:pt x="86" y="52"/>
                    <a:pt x="86" y="51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6" y="50"/>
                    <a:pt x="86" y="50"/>
                    <a:pt x="86" y="49"/>
                  </a:cubicBezTo>
                  <a:cubicBezTo>
                    <a:pt x="86" y="39"/>
                    <a:pt x="82" y="30"/>
                    <a:pt x="75" y="23"/>
                  </a:cubicBezTo>
                  <a:cubicBezTo>
                    <a:pt x="69" y="16"/>
                    <a:pt x="59" y="12"/>
                    <a:pt x="49" y="12"/>
                  </a:cubicBezTo>
                  <a:lnTo>
                    <a:pt x="49" y="7"/>
                  </a:lnTo>
                  <a:close/>
                  <a:moveTo>
                    <a:pt x="49" y="4"/>
                  </a:moveTo>
                  <a:cubicBezTo>
                    <a:pt x="37" y="4"/>
                    <a:pt x="26" y="10"/>
                    <a:pt x="18" y="18"/>
                  </a:cubicBezTo>
                  <a:cubicBezTo>
                    <a:pt x="10" y="26"/>
                    <a:pt x="5" y="37"/>
                    <a:pt x="5" y="49"/>
                  </a:cubicBezTo>
                  <a:cubicBezTo>
                    <a:pt x="5" y="52"/>
                    <a:pt x="5" y="55"/>
                    <a:pt x="6" y="58"/>
                  </a:cubicBezTo>
                  <a:cubicBezTo>
                    <a:pt x="6" y="57"/>
                    <a:pt x="6" y="56"/>
                    <a:pt x="6" y="55"/>
                  </a:cubicBezTo>
                  <a:cubicBezTo>
                    <a:pt x="7" y="54"/>
                    <a:pt x="7" y="53"/>
                    <a:pt x="8" y="52"/>
                  </a:cubicBezTo>
                  <a:cubicBezTo>
                    <a:pt x="8" y="52"/>
                    <a:pt x="8" y="51"/>
                    <a:pt x="8" y="51"/>
                  </a:cubicBezTo>
                  <a:cubicBezTo>
                    <a:pt x="8" y="50"/>
                    <a:pt x="8" y="50"/>
                    <a:pt x="8" y="49"/>
                  </a:cubicBezTo>
                  <a:cubicBezTo>
                    <a:pt x="8" y="38"/>
                    <a:pt x="12" y="27"/>
                    <a:pt x="20" y="20"/>
                  </a:cubicBezTo>
                  <a:cubicBezTo>
                    <a:pt x="27" y="12"/>
                    <a:pt x="38" y="7"/>
                    <a:pt x="49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39" y="12"/>
                    <a:pt x="30" y="16"/>
                    <a:pt x="23" y="23"/>
                  </a:cubicBezTo>
                  <a:cubicBezTo>
                    <a:pt x="17" y="30"/>
                    <a:pt x="13" y="39"/>
                    <a:pt x="13" y="49"/>
                  </a:cubicBezTo>
                  <a:cubicBezTo>
                    <a:pt x="13" y="50"/>
                    <a:pt x="13" y="50"/>
                    <a:pt x="13" y="51"/>
                  </a:cubicBezTo>
                  <a:cubicBezTo>
                    <a:pt x="13" y="51"/>
                    <a:pt x="13" y="52"/>
                    <a:pt x="13" y="52"/>
                  </a:cubicBezTo>
                  <a:cubicBezTo>
                    <a:pt x="13" y="53"/>
                    <a:pt x="13" y="54"/>
                    <a:pt x="12" y="54"/>
                  </a:cubicBezTo>
                  <a:cubicBezTo>
                    <a:pt x="12" y="55"/>
                    <a:pt x="11" y="56"/>
                    <a:pt x="11" y="57"/>
                  </a:cubicBezTo>
                  <a:cubicBezTo>
                    <a:pt x="11" y="57"/>
                    <a:pt x="10" y="58"/>
                    <a:pt x="10" y="59"/>
                  </a:cubicBezTo>
                  <a:cubicBezTo>
                    <a:pt x="10" y="72"/>
                    <a:pt x="10" y="72"/>
                    <a:pt x="10" y="72"/>
                  </a:cubicBezTo>
                  <a:cubicBezTo>
                    <a:pt x="10" y="72"/>
                    <a:pt x="10" y="72"/>
                    <a:pt x="10" y="72"/>
                  </a:cubicBezTo>
                  <a:cubicBezTo>
                    <a:pt x="10" y="72"/>
                    <a:pt x="10" y="73"/>
                    <a:pt x="9" y="74"/>
                  </a:cubicBezTo>
                  <a:cubicBezTo>
                    <a:pt x="8" y="74"/>
                    <a:pt x="7" y="74"/>
                    <a:pt x="6" y="73"/>
                  </a:cubicBezTo>
                  <a:cubicBezTo>
                    <a:pt x="4" y="69"/>
                    <a:pt x="3" y="65"/>
                    <a:pt x="2" y="61"/>
                  </a:cubicBezTo>
                  <a:cubicBezTo>
                    <a:pt x="1" y="57"/>
                    <a:pt x="0" y="53"/>
                    <a:pt x="0" y="49"/>
                  </a:cubicBezTo>
                  <a:cubicBezTo>
                    <a:pt x="0" y="36"/>
                    <a:pt x="6" y="23"/>
                    <a:pt x="14" y="14"/>
                  </a:cubicBezTo>
                  <a:cubicBezTo>
                    <a:pt x="23" y="5"/>
                    <a:pt x="36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4"/>
                    <a:pt x="49" y="4"/>
                    <a:pt x="49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defTabSz="914400">
                <a:defRPr/>
              </a:pPr>
              <a:endParaRPr lang="id-ID" sz="1350"/>
            </a:p>
          </p:txBody>
        </p:sp>
        <p:sp>
          <p:nvSpPr>
            <p:cNvPr id="643" name="Freeform 336"/>
            <p:cNvSpPr>
              <a:spLocks noEditPoints="1"/>
            </p:cNvSpPr>
            <p:nvPr/>
          </p:nvSpPr>
          <p:spPr bwMode="auto">
            <a:xfrm>
              <a:off x="-33087" y="296"/>
              <a:ext cx="363470" cy="163520"/>
            </a:xfrm>
            <a:custGeom>
              <a:avLst/>
              <a:gdLst>
                <a:gd name="T0" fmla="*/ 139 w 197"/>
                <a:gd name="T1" fmla="*/ 79 h 88"/>
                <a:gd name="T2" fmla="*/ 180 w 197"/>
                <a:gd name="T3" fmla="*/ 37 h 88"/>
                <a:gd name="T4" fmla="*/ 171 w 197"/>
                <a:gd name="T5" fmla="*/ 39 h 88"/>
                <a:gd name="T6" fmla="*/ 165 w 197"/>
                <a:gd name="T7" fmla="*/ 36 h 88"/>
                <a:gd name="T8" fmla="*/ 159 w 197"/>
                <a:gd name="T9" fmla="*/ 34 h 88"/>
                <a:gd name="T10" fmla="*/ 156 w 197"/>
                <a:gd name="T11" fmla="*/ 31 h 88"/>
                <a:gd name="T12" fmla="*/ 154 w 197"/>
                <a:gd name="T13" fmla="*/ 27 h 88"/>
                <a:gd name="T14" fmla="*/ 152 w 197"/>
                <a:gd name="T15" fmla="*/ 24 h 88"/>
                <a:gd name="T16" fmla="*/ 148 w 197"/>
                <a:gd name="T17" fmla="*/ 22 h 88"/>
                <a:gd name="T18" fmla="*/ 139 w 197"/>
                <a:gd name="T19" fmla="*/ 12 h 88"/>
                <a:gd name="T20" fmla="*/ 149 w 197"/>
                <a:gd name="T21" fmla="*/ 17 h 88"/>
                <a:gd name="T22" fmla="*/ 156 w 197"/>
                <a:gd name="T23" fmla="*/ 21 h 88"/>
                <a:gd name="T24" fmla="*/ 158 w 197"/>
                <a:gd name="T25" fmla="*/ 25 h 88"/>
                <a:gd name="T26" fmla="*/ 162 w 197"/>
                <a:gd name="T27" fmla="*/ 31 h 88"/>
                <a:gd name="T28" fmla="*/ 166 w 197"/>
                <a:gd name="T29" fmla="*/ 32 h 88"/>
                <a:gd name="T30" fmla="*/ 167 w 197"/>
                <a:gd name="T31" fmla="*/ 32 h 88"/>
                <a:gd name="T32" fmla="*/ 176 w 197"/>
                <a:gd name="T33" fmla="*/ 35 h 88"/>
                <a:gd name="T34" fmla="*/ 180 w 197"/>
                <a:gd name="T35" fmla="*/ 36 h 88"/>
                <a:gd name="T36" fmla="*/ 139 w 197"/>
                <a:gd name="T37" fmla="*/ 79 h 88"/>
                <a:gd name="T38" fmla="*/ 0 w 197"/>
                <a:gd name="T39" fmla="*/ 0 h 88"/>
                <a:gd name="T40" fmla="*/ 99 w 197"/>
                <a:gd name="T41" fmla="*/ 83 h 88"/>
                <a:gd name="T42" fmla="*/ 114 w 197"/>
                <a:gd name="T43" fmla="*/ 68 h 88"/>
                <a:gd name="T44" fmla="*/ 104 w 197"/>
                <a:gd name="T45" fmla="*/ 60 h 88"/>
                <a:gd name="T46" fmla="*/ 102 w 197"/>
                <a:gd name="T47" fmla="*/ 57 h 88"/>
                <a:gd name="T48" fmla="*/ 93 w 197"/>
                <a:gd name="T49" fmla="*/ 40 h 88"/>
                <a:gd name="T50" fmla="*/ 94 w 197"/>
                <a:gd name="T51" fmla="*/ 37 h 88"/>
                <a:gd name="T52" fmla="*/ 95 w 197"/>
                <a:gd name="T53" fmla="*/ 32 h 88"/>
                <a:gd name="T54" fmla="*/ 98 w 197"/>
                <a:gd name="T55" fmla="*/ 27 h 88"/>
                <a:gd name="T56" fmla="*/ 94 w 197"/>
                <a:gd name="T57" fmla="*/ 18 h 88"/>
                <a:gd name="T58" fmla="*/ 88 w 197"/>
                <a:gd name="T59" fmla="*/ 14 h 88"/>
                <a:gd name="T60" fmla="*/ 77 w 197"/>
                <a:gd name="T61" fmla="*/ 6 h 88"/>
                <a:gd name="T62" fmla="*/ 61 w 197"/>
                <a:gd name="T63" fmla="*/ 0 h 88"/>
                <a:gd name="T64" fmla="*/ 103 w 197"/>
                <a:gd name="T65" fmla="*/ 11 h 88"/>
                <a:gd name="T66" fmla="*/ 105 w 197"/>
                <a:gd name="T67" fmla="*/ 11 h 88"/>
                <a:gd name="T68" fmla="*/ 112 w 197"/>
                <a:gd name="T69" fmla="*/ 6 h 88"/>
                <a:gd name="T70" fmla="*/ 113 w 197"/>
                <a:gd name="T71" fmla="*/ 5 h 88"/>
                <a:gd name="T72" fmla="*/ 122 w 197"/>
                <a:gd name="T73" fmla="*/ 7 h 88"/>
                <a:gd name="T74" fmla="*/ 134 w 197"/>
                <a:gd name="T75" fmla="*/ 8 h 88"/>
                <a:gd name="T76" fmla="*/ 139 w 197"/>
                <a:gd name="T77" fmla="*/ 18 h 88"/>
                <a:gd name="T78" fmla="*/ 134 w 197"/>
                <a:gd name="T79" fmla="*/ 14 h 88"/>
                <a:gd name="T80" fmla="*/ 120 w 197"/>
                <a:gd name="T81" fmla="*/ 11 h 88"/>
                <a:gd name="T82" fmla="*/ 114 w 197"/>
                <a:gd name="T83" fmla="*/ 11 h 88"/>
                <a:gd name="T84" fmla="*/ 113 w 197"/>
                <a:gd name="T85" fmla="*/ 11 h 88"/>
                <a:gd name="T86" fmla="*/ 107 w 197"/>
                <a:gd name="T87" fmla="*/ 15 h 88"/>
                <a:gd name="T88" fmla="*/ 102 w 197"/>
                <a:gd name="T89" fmla="*/ 29 h 88"/>
                <a:gd name="T90" fmla="*/ 100 w 197"/>
                <a:gd name="T91" fmla="*/ 32 h 88"/>
                <a:gd name="T92" fmla="*/ 98 w 197"/>
                <a:gd name="T93" fmla="*/ 35 h 88"/>
                <a:gd name="T94" fmla="*/ 98 w 197"/>
                <a:gd name="T95" fmla="*/ 41 h 88"/>
                <a:gd name="T96" fmla="*/ 100 w 197"/>
                <a:gd name="T97" fmla="*/ 44 h 88"/>
                <a:gd name="T98" fmla="*/ 106 w 197"/>
                <a:gd name="T99" fmla="*/ 54 h 88"/>
                <a:gd name="T100" fmla="*/ 115 w 197"/>
                <a:gd name="T101" fmla="*/ 63 h 88"/>
                <a:gd name="T102" fmla="*/ 121 w 197"/>
                <a:gd name="T103" fmla="*/ 68 h 88"/>
                <a:gd name="T104" fmla="*/ 120 w 197"/>
                <a:gd name="T105" fmla="*/ 8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7" h="88">
                  <a:moveTo>
                    <a:pt x="197" y="0"/>
                  </a:moveTo>
                  <a:cubicBezTo>
                    <a:pt x="195" y="23"/>
                    <a:pt x="184" y="43"/>
                    <a:pt x="169" y="59"/>
                  </a:cubicBezTo>
                  <a:cubicBezTo>
                    <a:pt x="160" y="67"/>
                    <a:pt x="150" y="74"/>
                    <a:pt x="139" y="79"/>
                  </a:cubicBezTo>
                  <a:cubicBezTo>
                    <a:pt x="139" y="74"/>
                    <a:pt x="139" y="74"/>
                    <a:pt x="139" y="74"/>
                  </a:cubicBezTo>
                  <a:cubicBezTo>
                    <a:pt x="149" y="69"/>
                    <a:pt x="158" y="63"/>
                    <a:pt x="166" y="55"/>
                  </a:cubicBezTo>
                  <a:cubicBezTo>
                    <a:pt x="171" y="50"/>
                    <a:pt x="176" y="44"/>
                    <a:pt x="180" y="37"/>
                  </a:cubicBezTo>
                  <a:cubicBezTo>
                    <a:pt x="178" y="38"/>
                    <a:pt x="177" y="39"/>
                    <a:pt x="176" y="40"/>
                  </a:cubicBezTo>
                  <a:cubicBezTo>
                    <a:pt x="174" y="40"/>
                    <a:pt x="173" y="39"/>
                    <a:pt x="171" y="39"/>
                  </a:cubicBezTo>
                  <a:cubicBezTo>
                    <a:pt x="171" y="39"/>
                    <a:pt x="171" y="39"/>
                    <a:pt x="171" y="39"/>
                  </a:cubicBezTo>
                  <a:cubicBezTo>
                    <a:pt x="169" y="39"/>
                    <a:pt x="167" y="39"/>
                    <a:pt x="166" y="37"/>
                  </a:cubicBezTo>
                  <a:cubicBezTo>
                    <a:pt x="165" y="36"/>
                    <a:pt x="165" y="36"/>
                    <a:pt x="165" y="36"/>
                  </a:cubicBezTo>
                  <a:cubicBezTo>
                    <a:pt x="165" y="36"/>
                    <a:pt x="165" y="36"/>
                    <a:pt x="165" y="36"/>
                  </a:cubicBezTo>
                  <a:cubicBezTo>
                    <a:pt x="164" y="36"/>
                    <a:pt x="164" y="36"/>
                    <a:pt x="164" y="36"/>
                  </a:cubicBezTo>
                  <a:cubicBezTo>
                    <a:pt x="164" y="36"/>
                    <a:pt x="164" y="36"/>
                    <a:pt x="164" y="36"/>
                  </a:cubicBezTo>
                  <a:cubicBezTo>
                    <a:pt x="162" y="35"/>
                    <a:pt x="160" y="36"/>
                    <a:pt x="159" y="34"/>
                  </a:cubicBezTo>
                  <a:cubicBezTo>
                    <a:pt x="159" y="34"/>
                    <a:pt x="159" y="34"/>
                    <a:pt x="159" y="34"/>
                  </a:cubicBezTo>
                  <a:cubicBezTo>
                    <a:pt x="158" y="33"/>
                    <a:pt x="156" y="33"/>
                    <a:pt x="156" y="31"/>
                  </a:cubicBezTo>
                  <a:cubicBezTo>
                    <a:pt x="156" y="31"/>
                    <a:pt x="156" y="31"/>
                    <a:pt x="156" y="31"/>
                  </a:cubicBezTo>
                  <a:cubicBezTo>
                    <a:pt x="155" y="29"/>
                    <a:pt x="155" y="29"/>
                    <a:pt x="155" y="29"/>
                  </a:cubicBezTo>
                  <a:cubicBezTo>
                    <a:pt x="155" y="28"/>
                    <a:pt x="154" y="28"/>
                    <a:pt x="154" y="27"/>
                  </a:cubicBezTo>
                  <a:cubicBezTo>
                    <a:pt x="154" y="27"/>
                    <a:pt x="154" y="27"/>
                    <a:pt x="154" y="27"/>
                  </a:cubicBezTo>
                  <a:cubicBezTo>
                    <a:pt x="153" y="25"/>
                    <a:pt x="153" y="25"/>
                    <a:pt x="153" y="25"/>
                  </a:cubicBezTo>
                  <a:cubicBezTo>
                    <a:pt x="153" y="24"/>
                    <a:pt x="153" y="24"/>
                    <a:pt x="153" y="24"/>
                  </a:cubicBezTo>
                  <a:cubicBezTo>
                    <a:pt x="152" y="24"/>
                    <a:pt x="152" y="24"/>
                    <a:pt x="152" y="24"/>
                  </a:cubicBezTo>
                  <a:cubicBezTo>
                    <a:pt x="152" y="24"/>
                    <a:pt x="152" y="24"/>
                    <a:pt x="152" y="24"/>
                  </a:cubicBezTo>
                  <a:cubicBezTo>
                    <a:pt x="151" y="23"/>
                    <a:pt x="150" y="22"/>
                    <a:pt x="148" y="22"/>
                  </a:cubicBezTo>
                  <a:cubicBezTo>
                    <a:pt x="148" y="22"/>
                    <a:pt x="148" y="22"/>
                    <a:pt x="148" y="22"/>
                  </a:cubicBezTo>
                  <a:cubicBezTo>
                    <a:pt x="144" y="22"/>
                    <a:pt x="143" y="23"/>
                    <a:pt x="139" y="18"/>
                  </a:cubicBezTo>
                  <a:cubicBezTo>
                    <a:pt x="139" y="12"/>
                    <a:pt x="139" y="12"/>
                    <a:pt x="139" y="12"/>
                  </a:cubicBezTo>
                  <a:cubicBezTo>
                    <a:pt x="139" y="12"/>
                    <a:pt x="139" y="12"/>
                    <a:pt x="139" y="12"/>
                  </a:cubicBezTo>
                  <a:cubicBezTo>
                    <a:pt x="143" y="15"/>
                    <a:pt x="143" y="15"/>
                    <a:pt x="143" y="15"/>
                  </a:cubicBezTo>
                  <a:cubicBezTo>
                    <a:pt x="145" y="18"/>
                    <a:pt x="145" y="17"/>
                    <a:pt x="149" y="17"/>
                  </a:cubicBezTo>
                  <a:cubicBezTo>
                    <a:pt x="149" y="17"/>
                    <a:pt x="149" y="17"/>
                    <a:pt x="149" y="17"/>
                  </a:cubicBezTo>
                  <a:cubicBezTo>
                    <a:pt x="152" y="17"/>
                    <a:pt x="153" y="19"/>
                    <a:pt x="155" y="20"/>
                  </a:cubicBezTo>
                  <a:cubicBezTo>
                    <a:pt x="155" y="20"/>
                    <a:pt x="155" y="20"/>
                    <a:pt x="155" y="20"/>
                  </a:cubicBezTo>
                  <a:cubicBezTo>
                    <a:pt x="156" y="21"/>
                    <a:pt x="156" y="21"/>
                    <a:pt x="156" y="21"/>
                  </a:cubicBezTo>
                  <a:cubicBezTo>
                    <a:pt x="156" y="21"/>
                    <a:pt x="156" y="21"/>
                    <a:pt x="156" y="21"/>
                  </a:cubicBezTo>
                  <a:cubicBezTo>
                    <a:pt x="157" y="22"/>
                    <a:pt x="158" y="23"/>
                    <a:pt x="158" y="25"/>
                  </a:cubicBezTo>
                  <a:cubicBezTo>
                    <a:pt x="158" y="25"/>
                    <a:pt x="158" y="25"/>
                    <a:pt x="158" y="25"/>
                  </a:cubicBezTo>
                  <a:cubicBezTo>
                    <a:pt x="158" y="25"/>
                    <a:pt x="158" y="25"/>
                    <a:pt x="158" y="25"/>
                  </a:cubicBezTo>
                  <a:cubicBezTo>
                    <a:pt x="159" y="27"/>
                    <a:pt x="160" y="27"/>
                    <a:pt x="160" y="30"/>
                  </a:cubicBezTo>
                  <a:cubicBezTo>
                    <a:pt x="162" y="31"/>
                    <a:pt x="162" y="31"/>
                    <a:pt x="162" y="31"/>
                  </a:cubicBezTo>
                  <a:cubicBezTo>
                    <a:pt x="162" y="31"/>
                    <a:pt x="162" y="31"/>
                    <a:pt x="162" y="31"/>
                  </a:cubicBezTo>
                  <a:cubicBezTo>
                    <a:pt x="162" y="31"/>
                    <a:pt x="162" y="31"/>
                    <a:pt x="162" y="31"/>
                  </a:cubicBezTo>
                  <a:cubicBezTo>
                    <a:pt x="166" y="32"/>
                    <a:pt x="166" y="32"/>
                    <a:pt x="166" y="32"/>
                  </a:cubicBezTo>
                  <a:cubicBezTo>
                    <a:pt x="166" y="32"/>
                    <a:pt x="166" y="32"/>
                    <a:pt x="166" y="32"/>
                  </a:cubicBezTo>
                  <a:cubicBezTo>
                    <a:pt x="167" y="32"/>
                    <a:pt x="167" y="32"/>
                    <a:pt x="167" y="32"/>
                  </a:cubicBezTo>
                  <a:cubicBezTo>
                    <a:pt x="167" y="32"/>
                    <a:pt x="167" y="32"/>
                    <a:pt x="167" y="32"/>
                  </a:cubicBezTo>
                  <a:cubicBezTo>
                    <a:pt x="168" y="32"/>
                    <a:pt x="170" y="33"/>
                    <a:pt x="171" y="34"/>
                  </a:cubicBezTo>
                  <a:cubicBezTo>
                    <a:pt x="172" y="34"/>
                    <a:pt x="172" y="34"/>
                    <a:pt x="172" y="34"/>
                  </a:cubicBezTo>
                  <a:cubicBezTo>
                    <a:pt x="176" y="35"/>
                    <a:pt x="176" y="35"/>
                    <a:pt x="176" y="35"/>
                  </a:cubicBezTo>
                  <a:cubicBezTo>
                    <a:pt x="177" y="35"/>
                    <a:pt x="177" y="35"/>
                    <a:pt x="177" y="35"/>
                  </a:cubicBezTo>
                  <a:cubicBezTo>
                    <a:pt x="177" y="35"/>
                    <a:pt x="177" y="35"/>
                    <a:pt x="177" y="35"/>
                  </a:cubicBezTo>
                  <a:cubicBezTo>
                    <a:pt x="178" y="35"/>
                    <a:pt x="179" y="35"/>
                    <a:pt x="180" y="36"/>
                  </a:cubicBezTo>
                  <a:cubicBezTo>
                    <a:pt x="187" y="25"/>
                    <a:pt x="191" y="13"/>
                    <a:pt x="193" y="0"/>
                  </a:cubicBezTo>
                  <a:lnTo>
                    <a:pt x="197" y="0"/>
                  </a:lnTo>
                  <a:close/>
                  <a:moveTo>
                    <a:pt x="139" y="79"/>
                  </a:moveTo>
                  <a:cubicBezTo>
                    <a:pt x="127" y="85"/>
                    <a:pt x="113" y="88"/>
                    <a:pt x="99" y="88"/>
                  </a:cubicBezTo>
                  <a:cubicBezTo>
                    <a:pt x="71" y="88"/>
                    <a:pt x="46" y="77"/>
                    <a:pt x="28" y="59"/>
                  </a:cubicBezTo>
                  <a:cubicBezTo>
                    <a:pt x="13" y="43"/>
                    <a:pt x="3" y="23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22"/>
                    <a:pt x="17" y="41"/>
                    <a:pt x="32" y="55"/>
                  </a:cubicBezTo>
                  <a:cubicBezTo>
                    <a:pt x="49" y="72"/>
                    <a:pt x="73" y="83"/>
                    <a:pt x="99" y="83"/>
                  </a:cubicBezTo>
                  <a:cubicBezTo>
                    <a:pt x="105" y="83"/>
                    <a:pt x="112" y="82"/>
                    <a:pt x="118" y="81"/>
                  </a:cubicBezTo>
                  <a:cubicBezTo>
                    <a:pt x="118" y="78"/>
                    <a:pt x="119" y="74"/>
                    <a:pt x="117" y="71"/>
                  </a:cubicBezTo>
                  <a:cubicBezTo>
                    <a:pt x="114" y="68"/>
                    <a:pt x="114" y="68"/>
                    <a:pt x="114" y="68"/>
                  </a:cubicBezTo>
                  <a:cubicBezTo>
                    <a:pt x="114" y="68"/>
                    <a:pt x="114" y="68"/>
                    <a:pt x="114" y="68"/>
                  </a:cubicBezTo>
                  <a:cubicBezTo>
                    <a:pt x="112" y="67"/>
                    <a:pt x="112" y="67"/>
                    <a:pt x="112" y="67"/>
                  </a:cubicBezTo>
                  <a:cubicBezTo>
                    <a:pt x="106" y="64"/>
                    <a:pt x="106" y="64"/>
                    <a:pt x="104" y="60"/>
                  </a:cubicBezTo>
                  <a:cubicBezTo>
                    <a:pt x="104" y="60"/>
                    <a:pt x="104" y="60"/>
                    <a:pt x="104" y="60"/>
                  </a:cubicBezTo>
                  <a:cubicBezTo>
                    <a:pt x="102" y="57"/>
                    <a:pt x="102" y="57"/>
                    <a:pt x="102" y="57"/>
                  </a:cubicBezTo>
                  <a:cubicBezTo>
                    <a:pt x="102" y="57"/>
                    <a:pt x="102" y="57"/>
                    <a:pt x="102" y="57"/>
                  </a:cubicBezTo>
                  <a:cubicBezTo>
                    <a:pt x="100" y="54"/>
                    <a:pt x="99" y="50"/>
                    <a:pt x="96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6" y="47"/>
                    <a:pt x="92" y="45"/>
                    <a:pt x="93" y="40"/>
                  </a:cubicBezTo>
                  <a:cubicBezTo>
                    <a:pt x="93" y="40"/>
                    <a:pt x="93" y="40"/>
                    <a:pt x="93" y="40"/>
                  </a:cubicBezTo>
                  <a:cubicBezTo>
                    <a:pt x="93" y="39"/>
                    <a:pt x="94" y="38"/>
                    <a:pt x="95" y="38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3" y="34"/>
                    <a:pt x="94" y="33"/>
                    <a:pt x="95" y="32"/>
                  </a:cubicBezTo>
                  <a:cubicBezTo>
                    <a:pt x="95" y="32"/>
                    <a:pt x="95" y="32"/>
                    <a:pt x="95" y="32"/>
                  </a:cubicBezTo>
                  <a:cubicBezTo>
                    <a:pt x="95" y="30"/>
                    <a:pt x="96" y="29"/>
                    <a:pt x="97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9" y="25"/>
                    <a:pt x="103" y="24"/>
                    <a:pt x="100" y="18"/>
                  </a:cubicBezTo>
                  <a:cubicBezTo>
                    <a:pt x="99" y="20"/>
                    <a:pt x="95" y="19"/>
                    <a:pt x="94" y="18"/>
                  </a:cubicBezTo>
                  <a:cubicBezTo>
                    <a:pt x="94" y="18"/>
                    <a:pt x="94" y="18"/>
                    <a:pt x="94" y="18"/>
                  </a:cubicBezTo>
                  <a:cubicBezTo>
                    <a:pt x="93" y="18"/>
                    <a:pt x="93" y="18"/>
                    <a:pt x="93" y="18"/>
                  </a:cubicBezTo>
                  <a:cubicBezTo>
                    <a:pt x="88" y="16"/>
                    <a:pt x="89" y="15"/>
                    <a:pt x="88" y="14"/>
                  </a:cubicBezTo>
                  <a:cubicBezTo>
                    <a:pt x="84" y="13"/>
                    <a:pt x="86" y="12"/>
                    <a:pt x="85" y="10"/>
                  </a:cubicBezTo>
                  <a:cubicBezTo>
                    <a:pt x="83" y="7"/>
                    <a:pt x="83" y="7"/>
                    <a:pt x="83" y="7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4" y="5"/>
                    <a:pt x="72" y="1"/>
                    <a:pt x="70" y="2"/>
                  </a:cubicBezTo>
                  <a:cubicBezTo>
                    <a:pt x="67" y="3"/>
                    <a:pt x="64" y="1"/>
                    <a:pt x="61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6" y="4"/>
                    <a:pt x="92" y="7"/>
                    <a:pt x="95" y="10"/>
                  </a:cubicBezTo>
                  <a:cubicBezTo>
                    <a:pt x="97" y="13"/>
                    <a:pt x="99" y="9"/>
                    <a:pt x="103" y="11"/>
                  </a:cubicBezTo>
                  <a:cubicBezTo>
                    <a:pt x="103" y="11"/>
                    <a:pt x="103" y="11"/>
                    <a:pt x="103" y="11"/>
                  </a:cubicBezTo>
                  <a:cubicBezTo>
                    <a:pt x="103" y="11"/>
                    <a:pt x="104" y="11"/>
                    <a:pt x="104" y="12"/>
                  </a:cubicBezTo>
                  <a:cubicBezTo>
                    <a:pt x="104" y="11"/>
                    <a:pt x="105" y="11"/>
                    <a:pt x="105" y="11"/>
                  </a:cubicBezTo>
                  <a:cubicBezTo>
                    <a:pt x="107" y="7"/>
                    <a:pt x="107" y="8"/>
                    <a:pt x="111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4" y="4"/>
                    <a:pt x="116" y="3"/>
                    <a:pt x="118" y="5"/>
                  </a:cubicBezTo>
                  <a:cubicBezTo>
                    <a:pt x="119" y="5"/>
                    <a:pt x="121" y="6"/>
                    <a:pt x="122" y="7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3" y="7"/>
                    <a:pt x="123" y="7"/>
                    <a:pt x="124" y="8"/>
                  </a:cubicBezTo>
                  <a:cubicBezTo>
                    <a:pt x="124" y="8"/>
                    <a:pt x="127" y="8"/>
                    <a:pt x="128" y="9"/>
                  </a:cubicBezTo>
                  <a:cubicBezTo>
                    <a:pt x="130" y="7"/>
                    <a:pt x="133" y="7"/>
                    <a:pt x="134" y="8"/>
                  </a:cubicBezTo>
                  <a:cubicBezTo>
                    <a:pt x="137" y="7"/>
                    <a:pt x="138" y="10"/>
                    <a:pt x="139" y="12"/>
                  </a:cubicBezTo>
                  <a:cubicBezTo>
                    <a:pt x="139" y="18"/>
                    <a:pt x="139" y="18"/>
                    <a:pt x="139" y="18"/>
                  </a:cubicBezTo>
                  <a:cubicBezTo>
                    <a:pt x="139" y="18"/>
                    <a:pt x="139" y="18"/>
                    <a:pt x="139" y="18"/>
                  </a:cubicBezTo>
                  <a:cubicBezTo>
                    <a:pt x="138" y="16"/>
                    <a:pt x="137" y="17"/>
                    <a:pt x="135" y="16"/>
                  </a:cubicBezTo>
                  <a:cubicBezTo>
                    <a:pt x="135" y="16"/>
                    <a:pt x="135" y="16"/>
                    <a:pt x="135" y="16"/>
                  </a:cubicBezTo>
                  <a:cubicBezTo>
                    <a:pt x="134" y="14"/>
                    <a:pt x="134" y="14"/>
                    <a:pt x="134" y="14"/>
                  </a:cubicBezTo>
                  <a:cubicBezTo>
                    <a:pt x="133" y="14"/>
                    <a:pt x="132" y="12"/>
                    <a:pt x="131" y="12"/>
                  </a:cubicBezTo>
                  <a:cubicBezTo>
                    <a:pt x="128" y="15"/>
                    <a:pt x="127" y="12"/>
                    <a:pt x="125" y="13"/>
                  </a:cubicBezTo>
                  <a:cubicBezTo>
                    <a:pt x="122" y="13"/>
                    <a:pt x="121" y="12"/>
                    <a:pt x="120" y="11"/>
                  </a:cubicBezTo>
                  <a:cubicBezTo>
                    <a:pt x="120" y="11"/>
                    <a:pt x="120" y="11"/>
                    <a:pt x="120" y="11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118" y="11"/>
                    <a:pt x="117" y="12"/>
                    <a:pt x="114" y="11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13" y="11"/>
                    <a:pt x="113" y="11"/>
                    <a:pt x="113" y="11"/>
                  </a:cubicBezTo>
                  <a:cubicBezTo>
                    <a:pt x="113" y="11"/>
                    <a:pt x="113" y="11"/>
                    <a:pt x="113" y="11"/>
                  </a:cubicBezTo>
                  <a:cubicBezTo>
                    <a:pt x="110" y="12"/>
                    <a:pt x="111" y="10"/>
                    <a:pt x="109" y="13"/>
                  </a:cubicBezTo>
                  <a:cubicBezTo>
                    <a:pt x="109" y="14"/>
                    <a:pt x="108" y="15"/>
                    <a:pt x="107" y="15"/>
                  </a:cubicBezTo>
                  <a:cubicBezTo>
                    <a:pt x="107" y="16"/>
                    <a:pt x="106" y="17"/>
                    <a:pt x="105" y="17"/>
                  </a:cubicBezTo>
                  <a:cubicBezTo>
                    <a:pt x="107" y="20"/>
                    <a:pt x="106" y="26"/>
                    <a:pt x="103" y="28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8" y="35"/>
                    <a:pt x="98" y="35"/>
                  </a:cubicBezTo>
                  <a:cubicBezTo>
                    <a:pt x="99" y="35"/>
                    <a:pt x="101" y="38"/>
                    <a:pt x="98" y="41"/>
                  </a:cubicBezTo>
                  <a:cubicBezTo>
                    <a:pt x="98" y="41"/>
                    <a:pt x="98" y="41"/>
                    <a:pt x="98" y="41"/>
                  </a:cubicBezTo>
                  <a:cubicBezTo>
                    <a:pt x="98" y="41"/>
                    <a:pt x="98" y="41"/>
                    <a:pt x="98" y="41"/>
                  </a:cubicBezTo>
                  <a:cubicBezTo>
                    <a:pt x="98" y="43"/>
                    <a:pt x="98" y="43"/>
                    <a:pt x="98" y="43"/>
                  </a:cubicBezTo>
                  <a:cubicBezTo>
                    <a:pt x="99" y="43"/>
                    <a:pt x="99" y="43"/>
                    <a:pt x="99" y="43"/>
                  </a:cubicBezTo>
                  <a:cubicBezTo>
                    <a:pt x="99" y="43"/>
                    <a:pt x="100" y="44"/>
                    <a:pt x="100" y="44"/>
                  </a:cubicBezTo>
                  <a:cubicBezTo>
                    <a:pt x="100" y="44"/>
                    <a:pt x="100" y="44"/>
                    <a:pt x="100" y="44"/>
                  </a:cubicBezTo>
                  <a:cubicBezTo>
                    <a:pt x="103" y="47"/>
                    <a:pt x="104" y="51"/>
                    <a:pt x="106" y="54"/>
                  </a:cubicBezTo>
                  <a:cubicBezTo>
                    <a:pt x="106" y="54"/>
                    <a:pt x="106" y="54"/>
                    <a:pt x="106" y="54"/>
                  </a:cubicBezTo>
                  <a:cubicBezTo>
                    <a:pt x="109" y="58"/>
                    <a:pt x="109" y="58"/>
                    <a:pt x="109" y="58"/>
                  </a:cubicBezTo>
                  <a:cubicBezTo>
                    <a:pt x="109" y="58"/>
                    <a:pt x="109" y="58"/>
                    <a:pt x="109" y="58"/>
                  </a:cubicBezTo>
                  <a:cubicBezTo>
                    <a:pt x="110" y="60"/>
                    <a:pt x="109" y="61"/>
                    <a:pt x="115" y="63"/>
                  </a:cubicBezTo>
                  <a:cubicBezTo>
                    <a:pt x="115" y="63"/>
                    <a:pt x="116" y="64"/>
                    <a:pt x="117" y="64"/>
                  </a:cubicBezTo>
                  <a:cubicBezTo>
                    <a:pt x="117" y="64"/>
                    <a:pt x="117" y="64"/>
                    <a:pt x="117" y="64"/>
                  </a:cubicBezTo>
                  <a:cubicBezTo>
                    <a:pt x="118" y="65"/>
                    <a:pt x="121" y="67"/>
                    <a:pt x="121" y="68"/>
                  </a:cubicBezTo>
                  <a:cubicBezTo>
                    <a:pt x="121" y="68"/>
                    <a:pt x="121" y="68"/>
                    <a:pt x="121" y="68"/>
                  </a:cubicBezTo>
                  <a:cubicBezTo>
                    <a:pt x="123" y="71"/>
                    <a:pt x="123" y="75"/>
                    <a:pt x="123" y="78"/>
                  </a:cubicBezTo>
                  <a:cubicBezTo>
                    <a:pt x="122" y="79"/>
                    <a:pt x="121" y="80"/>
                    <a:pt x="120" y="81"/>
                  </a:cubicBezTo>
                  <a:cubicBezTo>
                    <a:pt x="127" y="79"/>
                    <a:pt x="133" y="77"/>
                    <a:pt x="139" y="74"/>
                  </a:cubicBezTo>
                  <a:lnTo>
                    <a:pt x="139" y="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defTabSz="914400">
                <a:defRPr/>
              </a:pPr>
              <a:endParaRPr lang="id-ID" sz="1350"/>
            </a:p>
          </p:txBody>
        </p:sp>
        <p:sp>
          <p:nvSpPr>
            <p:cNvPr id="644" name="Freeform 337"/>
            <p:cNvSpPr>
              <a:spLocks noEditPoints="1"/>
            </p:cNvSpPr>
            <p:nvPr/>
          </p:nvSpPr>
          <p:spPr bwMode="auto">
            <a:xfrm>
              <a:off x="2473107" y="1287816"/>
              <a:ext cx="536475" cy="535011"/>
            </a:xfrm>
            <a:custGeom>
              <a:avLst/>
              <a:gdLst>
                <a:gd name="T0" fmla="*/ 258 w 290"/>
                <a:gd name="T1" fmla="*/ 220 h 290"/>
                <a:gd name="T2" fmla="*/ 232 w 290"/>
                <a:gd name="T3" fmla="*/ 211 h 290"/>
                <a:gd name="T4" fmla="*/ 227 w 290"/>
                <a:gd name="T5" fmla="*/ 191 h 290"/>
                <a:gd name="T6" fmla="*/ 237 w 290"/>
                <a:gd name="T7" fmla="*/ 206 h 290"/>
                <a:gd name="T8" fmla="*/ 259 w 290"/>
                <a:gd name="T9" fmla="*/ 212 h 290"/>
                <a:gd name="T10" fmla="*/ 248 w 290"/>
                <a:gd name="T11" fmla="*/ 68 h 290"/>
                <a:gd name="T12" fmla="*/ 236 w 290"/>
                <a:gd name="T13" fmla="*/ 71 h 290"/>
                <a:gd name="T14" fmla="*/ 232 w 290"/>
                <a:gd name="T15" fmla="*/ 54 h 290"/>
                <a:gd name="T16" fmla="*/ 230 w 290"/>
                <a:gd name="T17" fmla="*/ 38 h 290"/>
                <a:gd name="T18" fmla="*/ 225 w 290"/>
                <a:gd name="T19" fmla="*/ 24 h 290"/>
                <a:gd name="T20" fmla="*/ 217 w 290"/>
                <a:gd name="T21" fmla="*/ 34 h 290"/>
                <a:gd name="T22" fmla="*/ 204 w 290"/>
                <a:gd name="T23" fmla="*/ 35 h 290"/>
                <a:gd name="T24" fmla="*/ 203 w 290"/>
                <a:gd name="T25" fmla="*/ 277 h 290"/>
                <a:gd name="T26" fmla="*/ 209 w 290"/>
                <a:gd name="T27" fmla="*/ 71 h 290"/>
                <a:gd name="T28" fmla="*/ 225 w 290"/>
                <a:gd name="T29" fmla="*/ 198 h 290"/>
                <a:gd name="T30" fmla="*/ 209 w 290"/>
                <a:gd name="T31" fmla="*/ 183 h 290"/>
                <a:gd name="T32" fmla="*/ 170 w 290"/>
                <a:gd name="T33" fmla="*/ 24 h 290"/>
                <a:gd name="T34" fmla="*/ 185 w 290"/>
                <a:gd name="T35" fmla="*/ 14 h 290"/>
                <a:gd name="T36" fmla="*/ 170 w 290"/>
                <a:gd name="T37" fmla="*/ 287 h 290"/>
                <a:gd name="T38" fmla="*/ 178 w 290"/>
                <a:gd name="T39" fmla="*/ 261 h 290"/>
                <a:gd name="T40" fmla="*/ 170 w 290"/>
                <a:gd name="T41" fmla="*/ 38 h 290"/>
                <a:gd name="T42" fmla="*/ 203 w 290"/>
                <a:gd name="T43" fmla="*/ 28 h 290"/>
                <a:gd name="T44" fmla="*/ 181 w 290"/>
                <a:gd name="T45" fmla="*/ 94 h 290"/>
                <a:gd name="T46" fmla="*/ 174 w 290"/>
                <a:gd name="T47" fmla="*/ 90 h 290"/>
                <a:gd name="T48" fmla="*/ 203 w 290"/>
                <a:gd name="T49" fmla="*/ 179 h 290"/>
                <a:gd name="T50" fmla="*/ 176 w 290"/>
                <a:gd name="T51" fmla="*/ 177 h 290"/>
                <a:gd name="T52" fmla="*/ 197 w 290"/>
                <a:gd name="T53" fmla="*/ 174 h 290"/>
                <a:gd name="T54" fmla="*/ 170 w 290"/>
                <a:gd name="T55" fmla="*/ 287 h 290"/>
                <a:gd name="T56" fmla="*/ 170 w 290"/>
                <a:gd name="T57" fmla="*/ 46 h 290"/>
                <a:gd name="T58" fmla="*/ 170 w 290"/>
                <a:gd name="T59" fmla="*/ 24 h 290"/>
                <a:gd name="T60" fmla="*/ 168 w 290"/>
                <a:gd name="T61" fmla="*/ 95 h 290"/>
                <a:gd name="T62" fmla="*/ 166 w 290"/>
                <a:gd name="T63" fmla="*/ 177 h 290"/>
                <a:gd name="T64" fmla="*/ 165 w 290"/>
                <a:gd name="T65" fmla="*/ 169 h 290"/>
                <a:gd name="T66" fmla="*/ 159 w 290"/>
                <a:gd name="T67" fmla="*/ 246 h 290"/>
                <a:gd name="T68" fmla="*/ 156 w 290"/>
                <a:gd name="T69" fmla="*/ 8 h 290"/>
                <a:gd name="T70" fmla="*/ 118 w 290"/>
                <a:gd name="T71" fmla="*/ 9 h 290"/>
                <a:gd name="T72" fmla="*/ 159 w 290"/>
                <a:gd name="T73" fmla="*/ 282 h 290"/>
                <a:gd name="T74" fmla="*/ 159 w 290"/>
                <a:gd name="T75" fmla="*/ 114 h 290"/>
                <a:gd name="T76" fmla="*/ 119 w 290"/>
                <a:gd name="T77" fmla="*/ 124 h 290"/>
                <a:gd name="T78" fmla="*/ 103 w 290"/>
                <a:gd name="T79" fmla="*/ 145 h 290"/>
                <a:gd name="T80" fmla="*/ 130 w 290"/>
                <a:gd name="T81" fmla="*/ 151 h 290"/>
                <a:gd name="T82" fmla="*/ 151 w 290"/>
                <a:gd name="T83" fmla="*/ 177 h 290"/>
                <a:gd name="T84" fmla="*/ 150 w 290"/>
                <a:gd name="T85" fmla="*/ 204 h 290"/>
                <a:gd name="T86" fmla="*/ 143 w 290"/>
                <a:gd name="T87" fmla="*/ 221 h 290"/>
                <a:gd name="T88" fmla="*/ 153 w 290"/>
                <a:gd name="T89" fmla="*/ 249 h 290"/>
                <a:gd name="T90" fmla="*/ 138 w 290"/>
                <a:gd name="T91" fmla="*/ 215 h 290"/>
                <a:gd name="T92" fmla="*/ 138 w 290"/>
                <a:gd name="T93" fmla="*/ 188 h 290"/>
                <a:gd name="T94" fmla="*/ 90 w 290"/>
                <a:gd name="T95" fmla="*/ 162 h 290"/>
                <a:gd name="T96" fmla="*/ 99 w 290"/>
                <a:gd name="T97" fmla="*/ 131 h 290"/>
                <a:gd name="T98" fmla="*/ 157 w 290"/>
                <a:gd name="T99" fmla="*/ 107 h 290"/>
                <a:gd name="T100" fmla="*/ 61 w 290"/>
                <a:gd name="T101" fmla="*/ 36 h 290"/>
                <a:gd name="T102" fmla="*/ 64 w 290"/>
                <a:gd name="T103" fmla="*/ 51 h 290"/>
                <a:gd name="T104" fmla="*/ 49 w 290"/>
                <a:gd name="T105" fmla="*/ 100 h 290"/>
                <a:gd name="T106" fmla="*/ 68 w 290"/>
                <a:gd name="T107" fmla="*/ 123 h 290"/>
                <a:gd name="T108" fmla="*/ 89 w 290"/>
                <a:gd name="T109" fmla="*/ 162 h 290"/>
                <a:gd name="T110" fmla="*/ 66 w 290"/>
                <a:gd name="T111" fmla="*/ 142 h 290"/>
                <a:gd name="T112" fmla="*/ 50 w 290"/>
                <a:gd name="T113" fmla="*/ 116 h 290"/>
                <a:gd name="T114" fmla="*/ 46 w 290"/>
                <a:gd name="T115" fmla="*/ 82 h 290"/>
                <a:gd name="T116" fmla="*/ 7 w 290"/>
                <a:gd name="T117" fmla="*/ 145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0" h="290">
                  <a:moveTo>
                    <a:pt x="225" y="24"/>
                  </a:moveTo>
                  <a:cubicBezTo>
                    <a:pt x="233" y="29"/>
                    <a:pt x="241" y="35"/>
                    <a:pt x="247" y="42"/>
                  </a:cubicBezTo>
                  <a:cubicBezTo>
                    <a:pt x="274" y="68"/>
                    <a:pt x="290" y="105"/>
                    <a:pt x="290" y="145"/>
                  </a:cubicBezTo>
                  <a:cubicBezTo>
                    <a:pt x="290" y="185"/>
                    <a:pt x="274" y="221"/>
                    <a:pt x="247" y="247"/>
                  </a:cubicBezTo>
                  <a:cubicBezTo>
                    <a:pt x="241" y="254"/>
                    <a:pt x="233" y="260"/>
                    <a:pt x="225" y="266"/>
                  </a:cubicBezTo>
                  <a:cubicBezTo>
                    <a:pt x="225" y="257"/>
                    <a:pt x="225" y="257"/>
                    <a:pt x="225" y="257"/>
                  </a:cubicBezTo>
                  <a:cubicBezTo>
                    <a:pt x="231" y="253"/>
                    <a:pt x="237" y="248"/>
                    <a:pt x="242" y="242"/>
                  </a:cubicBezTo>
                  <a:cubicBezTo>
                    <a:pt x="250" y="234"/>
                    <a:pt x="257" y="225"/>
                    <a:pt x="263" y="215"/>
                  </a:cubicBezTo>
                  <a:cubicBezTo>
                    <a:pt x="261" y="217"/>
                    <a:pt x="259" y="218"/>
                    <a:pt x="258" y="220"/>
                  </a:cubicBezTo>
                  <a:cubicBezTo>
                    <a:pt x="255" y="220"/>
                    <a:pt x="253" y="219"/>
                    <a:pt x="251" y="218"/>
                  </a:cubicBezTo>
                  <a:cubicBezTo>
                    <a:pt x="251" y="218"/>
                    <a:pt x="251" y="218"/>
                    <a:pt x="251" y="218"/>
                  </a:cubicBezTo>
                  <a:cubicBezTo>
                    <a:pt x="247" y="218"/>
                    <a:pt x="245" y="218"/>
                    <a:pt x="244" y="215"/>
                  </a:cubicBezTo>
                  <a:cubicBezTo>
                    <a:pt x="242" y="214"/>
                    <a:pt x="242" y="214"/>
                    <a:pt x="242" y="214"/>
                  </a:cubicBezTo>
                  <a:cubicBezTo>
                    <a:pt x="242" y="214"/>
                    <a:pt x="242" y="214"/>
                    <a:pt x="242" y="214"/>
                  </a:cubicBezTo>
                  <a:cubicBezTo>
                    <a:pt x="241" y="214"/>
                    <a:pt x="241" y="214"/>
                    <a:pt x="241" y="214"/>
                  </a:cubicBezTo>
                  <a:cubicBezTo>
                    <a:pt x="241" y="214"/>
                    <a:pt x="241" y="214"/>
                    <a:pt x="241" y="214"/>
                  </a:cubicBezTo>
                  <a:cubicBezTo>
                    <a:pt x="238" y="213"/>
                    <a:pt x="235" y="214"/>
                    <a:pt x="232" y="211"/>
                  </a:cubicBezTo>
                  <a:cubicBezTo>
                    <a:pt x="232" y="211"/>
                    <a:pt x="232" y="211"/>
                    <a:pt x="232" y="211"/>
                  </a:cubicBezTo>
                  <a:cubicBezTo>
                    <a:pt x="231" y="210"/>
                    <a:pt x="229" y="210"/>
                    <a:pt x="228" y="207"/>
                  </a:cubicBezTo>
                  <a:cubicBezTo>
                    <a:pt x="228" y="207"/>
                    <a:pt x="228" y="207"/>
                    <a:pt x="228" y="207"/>
                  </a:cubicBezTo>
                  <a:cubicBezTo>
                    <a:pt x="227" y="204"/>
                    <a:pt x="227" y="204"/>
                    <a:pt x="227" y="204"/>
                  </a:cubicBezTo>
                  <a:cubicBezTo>
                    <a:pt x="226" y="203"/>
                    <a:pt x="226" y="202"/>
                    <a:pt x="225" y="201"/>
                  </a:cubicBezTo>
                  <a:cubicBezTo>
                    <a:pt x="225" y="201"/>
                    <a:pt x="225" y="201"/>
                    <a:pt x="225" y="201"/>
                  </a:cubicBezTo>
                  <a:cubicBezTo>
                    <a:pt x="225" y="198"/>
                    <a:pt x="225" y="198"/>
                    <a:pt x="225" y="198"/>
                  </a:cubicBezTo>
                  <a:cubicBezTo>
                    <a:pt x="225" y="198"/>
                    <a:pt x="225" y="198"/>
                    <a:pt x="225" y="198"/>
                  </a:cubicBezTo>
                  <a:cubicBezTo>
                    <a:pt x="225" y="189"/>
                    <a:pt x="225" y="189"/>
                    <a:pt x="225" y="189"/>
                  </a:cubicBezTo>
                  <a:cubicBezTo>
                    <a:pt x="225" y="190"/>
                    <a:pt x="226" y="190"/>
                    <a:pt x="227" y="191"/>
                  </a:cubicBezTo>
                  <a:cubicBezTo>
                    <a:pt x="227" y="191"/>
                    <a:pt x="227" y="191"/>
                    <a:pt x="227" y="191"/>
                  </a:cubicBezTo>
                  <a:cubicBezTo>
                    <a:pt x="228" y="191"/>
                    <a:pt x="228" y="191"/>
                    <a:pt x="228" y="191"/>
                  </a:cubicBezTo>
                  <a:cubicBezTo>
                    <a:pt x="228" y="191"/>
                    <a:pt x="228" y="191"/>
                    <a:pt x="228" y="191"/>
                  </a:cubicBezTo>
                  <a:cubicBezTo>
                    <a:pt x="230" y="193"/>
                    <a:pt x="231" y="195"/>
                    <a:pt x="232" y="198"/>
                  </a:cubicBezTo>
                  <a:cubicBezTo>
                    <a:pt x="232" y="198"/>
                    <a:pt x="232" y="198"/>
                    <a:pt x="232" y="198"/>
                  </a:cubicBezTo>
                  <a:cubicBezTo>
                    <a:pt x="232" y="198"/>
                    <a:pt x="232" y="198"/>
                    <a:pt x="232" y="198"/>
                  </a:cubicBezTo>
                  <a:cubicBezTo>
                    <a:pt x="233" y="201"/>
                    <a:pt x="235" y="201"/>
                    <a:pt x="235" y="205"/>
                  </a:cubicBezTo>
                  <a:cubicBezTo>
                    <a:pt x="237" y="206"/>
                    <a:pt x="237" y="206"/>
                    <a:pt x="237" y="206"/>
                  </a:cubicBezTo>
                  <a:cubicBezTo>
                    <a:pt x="237" y="206"/>
                    <a:pt x="237" y="206"/>
                    <a:pt x="237" y="206"/>
                  </a:cubicBezTo>
                  <a:cubicBezTo>
                    <a:pt x="237" y="206"/>
                    <a:pt x="237" y="206"/>
                    <a:pt x="237" y="206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44" y="208"/>
                    <a:pt x="244" y="208"/>
                    <a:pt x="244" y="208"/>
                  </a:cubicBezTo>
                  <a:cubicBezTo>
                    <a:pt x="244" y="208"/>
                    <a:pt x="244" y="208"/>
                    <a:pt x="244" y="208"/>
                  </a:cubicBezTo>
                  <a:cubicBezTo>
                    <a:pt x="247" y="209"/>
                    <a:pt x="249" y="209"/>
                    <a:pt x="250" y="212"/>
                  </a:cubicBezTo>
                  <a:cubicBezTo>
                    <a:pt x="251" y="212"/>
                    <a:pt x="251" y="212"/>
                    <a:pt x="251" y="212"/>
                  </a:cubicBezTo>
                  <a:cubicBezTo>
                    <a:pt x="257" y="213"/>
                    <a:pt x="257" y="213"/>
                    <a:pt x="257" y="213"/>
                  </a:cubicBezTo>
                  <a:cubicBezTo>
                    <a:pt x="259" y="212"/>
                    <a:pt x="259" y="212"/>
                    <a:pt x="259" y="212"/>
                  </a:cubicBezTo>
                  <a:cubicBezTo>
                    <a:pt x="259" y="212"/>
                    <a:pt x="259" y="212"/>
                    <a:pt x="259" y="212"/>
                  </a:cubicBezTo>
                  <a:cubicBezTo>
                    <a:pt x="261" y="213"/>
                    <a:pt x="263" y="213"/>
                    <a:pt x="264" y="214"/>
                  </a:cubicBezTo>
                  <a:cubicBezTo>
                    <a:pt x="276" y="194"/>
                    <a:pt x="283" y="170"/>
                    <a:pt x="283" y="145"/>
                  </a:cubicBezTo>
                  <a:cubicBezTo>
                    <a:pt x="283" y="109"/>
                    <a:pt x="269" y="76"/>
                    <a:pt x="247" y="51"/>
                  </a:cubicBezTo>
                  <a:cubicBezTo>
                    <a:pt x="247" y="54"/>
                    <a:pt x="246" y="54"/>
                    <a:pt x="244" y="58"/>
                  </a:cubicBezTo>
                  <a:cubicBezTo>
                    <a:pt x="245" y="59"/>
                    <a:pt x="246" y="60"/>
                    <a:pt x="247" y="61"/>
                  </a:cubicBezTo>
                  <a:cubicBezTo>
                    <a:pt x="247" y="61"/>
                    <a:pt x="247" y="61"/>
                    <a:pt x="247" y="61"/>
                  </a:cubicBezTo>
                  <a:cubicBezTo>
                    <a:pt x="248" y="63"/>
                    <a:pt x="247" y="64"/>
                    <a:pt x="247" y="66"/>
                  </a:cubicBezTo>
                  <a:cubicBezTo>
                    <a:pt x="247" y="66"/>
                    <a:pt x="248" y="67"/>
                    <a:pt x="248" y="68"/>
                  </a:cubicBezTo>
                  <a:cubicBezTo>
                    <a:pt x="248" y="68"/>
                    <a:pt x="248" y="68"/>
                    <a:pt x="248" y="68"/>
                  </a:cubicBezTo>
                  <a:cubicBezTo>
                    <a:pt x="246" y="72"/>
                    <a:pt x="246" y="72"/>
                    <a:pt x="246" y="72"/>
                  </a:cubicBezTo>
                  <a:cubicBezTo>
                    <a:pt x="246" y="72"/>
                    <a:pt x="246" y="72"/>
                    <a:pt x="246" y="72"/>
                  </a:cubicBezTo>
                  <a:cubicBezTo>
                    <a:pt x="245" y="73"/>
                    <a:pt x="244" y="73"/>
                    <a:pt x="242" y="73"/>
                  </a:cubicBezTo>
                  <a:cubicBezTo>
                    <a:pt x="242" y="73"/>
                    <a:pt x="242" y="73"/>
                    <a:pt x="242" y="73"/>
                  </a:cubicBezTo>
                  <a:cubicBezTo>
                    <a:pt x="238" y="71"/>
                    <a:pt x="238" y="71"/>
                    <a:pt x="238" y="71"/>
                  </a:cubicBezTo>
                  <a:cubicBezTo>
                    <a:pt x="238" y="71"/>
                    <a:pt x="238" y="71"/>
                    <a:pt x="238" y="71"/>
                  </a:cubicBezTo>
                  <a:cubicBezTo>
                    <a:pt x="236" y="71"/>
                    <a:pt x="236" y="71"/>
                    <a:pt x="236" y="71"/>
                  </a:cubicBezTo>
                  <a:cubicBezTo>
                    <a:pt x="236" y="71"/>
                    <a:pt x="236" y="71"/>
                    <a:pt x="236" y="71"/>
                  </a:cubicBezTo>
                  <a:cubicBezTo>
                    <a:pt x="234" y="71"/>
                    <a:pt x="234" y="71"/>
                    <a:pt x="234" y="71"/>
                  </a:cubicBezTo>
                  <a:cubicBezTo>
                    <a:pt x="234" y="71"/>
                    <a:pt x="234" y="71"/>
                    <a:pt x="234" y="71"/>
                  </a:cubicBezTo>
                  <a:cubicBezTo>
                    <a:pt x="231" y="70"/>
                    <a:pt x="229" y="71"/>
                    <a:pt x="227" y="70"/>
                  </a:cubicBezTo>
                  <a:cubicBezTo>
                    <a:pt x="228" y="72"/>
                    <a:pt x="227" y="74"/>
                    <a:pt x="225" y="76"/>
                  </a:cubicBezTo>
                  <a:cubicBezTo>
                    <a:pt x="225" y="56"/>
                    <a:pt x="225" y="56"/>
                    <a:pt x="225" y="56"/>
                  </a:cubicBezTo>
                  <a:cubicBezTo>
                    <a:pt x="227" y="56"/>
                    <a:pt x="229" y="56"/>
                    <a:pt x="231" y="55"/>
                  </a:cubicBezTo>
                  <a:cubicBezTo>
                    <a:pt x="231" y="55"/>
                    <a:pt x="231" y="55"/>
                    <a:pt x="231" y="55"/>
                  </a:cubicBezTo>
                  <a:cubicBezTo>
                    <a:pt x="232" y="54"/>
                    <a:pt x="232" y="54"/>
                    <a:pt x="232" y="54"/>
                  </a:cubicBezTo>
                  <a:cubicBezTo>
                    <a:pt x="232" y="54"/>
                    <a:pt x="232" y="54"/>
                    <a:pt x="232" y="54"/>
                  </a:cubicBezTo>
                  <a:cubicBezTo>
                    <a:pt x="234" y="53"/>
                    <a:pt x="236" y="52"/>
                    <a:pt x="238" y="53"/>
                  </a:cubicBezTo>
                  <a:cubicBezTo>
                    <a:pt x="239" y="53"/>
                    <a:pt x="239" y="52"/>
                    <a:pt x="239" y="52"/>
                  </a:cubicBezTo>
                  <a:cubicBezTo>
                    <a:pt x="237" y="49"/>
                    <a:pt x="237" y="49"/>
                    <a:pt x="237" y="49"/>
                  </a:cubicBezTo>
                  <a:cubicBezTo>
                    <a:pt x="234" y="48"/>
                    <a:pt x="232" y="47"/>
                    <a:pt x="231" y="43"/>
                  </a:cubicBezTo>
                  <a:cubicBezTo>
                    <a:pt x="231" y="43"/>
                    <a:pt x="231" y="43"/>
                    <a:pt x="231" y="43"/>
                  </a:cubicBezTo>
                  <a:cubicBezTo>
                    <a:pt x="231" y="41"/>
                    <a:pt x="231" y="41"/>
                    <a:pt x="231" y="41"/>
                  </a:cubicBezTo>
                  <a:cubicBezTo>
                    <a:pt x="231" y="40"/>
                    <a:pt x="231" y="40"/>
                    <a:pt x="231" y="39"/>
                  </a:cubicBezTo>
                  <a:cubicBezTo>
                    <a:pt x="231" y="39"/>
                    <a:pt x="231" y="39"/>
                    <a:pt x="231" y="39"/>
                  </a:cubicBezTo>
                  <a:cubicBezTo>
                    <a:pt x="230" y="38"/>
                    <a:pt x="230" y="38"/>
                    <a:pt x="230" y="38"/>
                  </a:cubicBezTo>
                  <a:cubicBezTo>
                    <a:pt x="225" y="40"/>
                    <a:pt x="225" y="40"/>
                    <a:pt x="225" y="40"/>
                  </a:cubicBezTo>
                  <a:cubicBezTo>
                    <a:pt x="225" y="40"/>
                    <a:pt x="225" y="40"/>
                    <a:pt x="225" y="40"/>
                  </a:cubicBezTo>
                  <a:cubicBezTo>
                    <a:pt x="225" y="40"/>
                    <a:pt x="225" y="40"/>
                    <a:pt x="225" y="40"/>
                  </a:cubicBezTo>
                  <a:cubicBezTo>
                    <a:pt x="225" y="33"/>
                    <a:pt x="225" y="33"/>
                    <a:pt x="225" y="33"/>
                  </a:cubicBezTo>
                  <a:cubicBezTo>
                    <a:pt x="225" y="32"/>
                    <a:pt x="225" y="32"/>
                    <a:pt x="225" y="32"/>
                  </a:cubicBezTo>
                  <a:cubicBezTo>
                    <a:pt x="225" y="32"/>
                    <a:pt x="225" y="32"/>
                    <a:pt x="225" y="32"/>
                  </a:cubicBezTo>
                  <a:lnTo>
                    <a:pt x="225" y="24"/>
                  </a:lnTo>
                  <a:close/>
                  <a:moveTo>
                    <a:pt x="203" y="12"/>
                  </a:moveTo>
                  <a:cubicBezTo>
                    <a:pt x="211" y="15"/>
                    <a:pt x="218" y="19"/>
                    <a:pt x="225" y="24"/>
                  </a:cubicBezTo>
                  <a:cubicBezTo>
                    <a:pt x="225" y="32"/>
                    <a:pt x="225" y="32"/>
                    <a:pt x="225" y="32"/>
                  </a:cubicBezTo>
                  <a:cubicBezTo>
                    <a:pt x="225" y="32"/>
                    <a:pt x="225" y="32"/>
                    <a:pt x="225" y="32"/>
                  </a:cubicBezTo>
                  <a:cubicBezTo>
                    <a:pt x="225" y="32"/>
                    <a:pt x="224" y="33"/>
                    <a:pt x="224" y="33"/>
                  </a:cubicBezTo>
                  <a:cubicBezTo>
                    <a:pt x="225" y="33"/>
                    <a:pt x="225" y="33"/>
                    <a:pt x="225" y="33"/>
                  </a:cubicBezTo>
                  <a:cubicBezTo>
                    <a:pt x="225" y="40"/>
                    <a:pt x="225" y="40"/>
                    <a:pt x="225" y="40"/>
                  </a:cubicBezTo>
                  <a:cubicBezTo>
                    <a:pt x="222" y="41"/>
                    <a:pt x="220" y="40"/>
                    <a:pt x="218" y="38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17" y="34"/>
                    <a:pt x="217" y="34"/>
                    <a:pt x="217" y="34"/>
                  </a:cubicBezTo>
                  <a:cubicBezTo>
                    <a:pt x="217" y="34"/>
                    <a:pt x="217" y="34"/>
                    <a:pt x="217" y="34"/>
                  </a:cubicBezTo>
                  <a:cubicBezTo>
                    <a:pt x="216" y="33"/>
                    <a:pt x="217" y="32"/>
                    <a:pt x="217" y="32"/>
                  </a:cubicBezTo>
                  <a:cubicBezTo>
                    <a:pt x="216" y="31"/>
                    <a:pt x="216" y="31"/>
                    <a:pt x="215" y="30"/>
                  </a:cubicBezTo>
                  <a:cubicBezTo>
                    <a:pt x="215" y="30"/>
                    <a:pt x="215" y="30"/>
                    <a:pt x="215" y="30"/>
                  </a:cubicBezTo>
                  <a:cubicBezTo>
                    <a:pt x="215" y="30"/>
                    <a:pt x="215" y="30"/>
                    <a:pt x="215" y="30"/>
                  </a:cubicBezTo>
                  <a:cubicBezTo>
                    <a:pt x="213" y="30"/>
                    <a:pt x="210" y="30"/>
                    <a:pt x="208" y="29"/>
                  </a:cubicBezTo>
                  <a:cubicBezTo>
                    <a:pt x="207" y="30"/>
                    <a:pt x="207" y="30"/>
                    <a:pt x="207" y="30"/>
                  </a:cubicBezTo>
                  <a:cubicBezTo>
                    <a:pt x="207" y="30"/>
                    <a:pt x="207" y="30"/>
                    <a:pt x="207" y="30"/>
                  </a:cubicBezTo>
                  <a:cubicBezTo>
                    <a:pt x="204" y="35"/>
                    <a:pt x="204" y="35"/>
                    <a:pt x="204" y="35"/>
                  </a:cubicBezTo>
                  <a:cubicBezTo>
                    <a:pt x="204" y="35"/>
                    <a:pt x="204" y="35"/>
                    <a:pt x="204" y="35"/>
                  </a:cubicBezTo>
                  <a:cubicBezTo>
                    <a:pt x="204" y="35"/>
                    <a:pt x="204" y="35"/>
                    <a:pt x="204" y="35"/>
                  </a:cubicBezTo>
                  <a:cubicBezTo>
                    <a:pt x="204" y="36"/>
                    <a:pt x="204" y="36"/>
                    <a:pt x="204" y="36"/>
                  </a:cubicBezTo>
                  <a:cubicBezTo>
                    <a:pt x="204" y="38"/>
                    <a:pt x="204" y="40"/>
                    <a:pt x="203" y="42"/>
                  </a:cubicBezTo>
                  <a:cubicBezTo>
                    <a:pt x="203" y="28"/>
                    <a:pt x="203" y="28"/>
                    <a:pt x="203" y="28"/>
                  </a:cubicBezTo>
                  <a:cubicBezTo>
                    <a:pt x="205" y="26"/>
                    <a:pt x="207" y="24"/>
                    <a:pt x="208" y="22"/>
                  </a:cubicBezTo>
                  <a:cubicBezTo>
                    <a:pt x="208" y="22"/>
                    <a:pt x="206" y="21"/>
                    <a:pt x="203" y="20"/>
                  </a:cubicBezTo>
                  <a:cubicBezTo>
                    <a:pt x="203" y="12"/>
                    <a:pt x="203" y="12"/>
                    <a:pt x="203" y="12"/>
                  </a:cubicBezTo>
                  <a:close/>
                  <a:moveTo>
                    <a:pt x="225" y="266"/>
                  </a:moveTo>
                  <a:cubicBezTo>
                    <a:pt x="218" y="270"/>
                    <a:pt x="211" y="274"/>
                    <a:pt x="203" y="277"/>
                  </a:cubicBezTo>
                  <a:cubicBezTo>
                    <a:pt x="203" y="270"/>
                    <a:pt x="203" y="270"/>
                    <a:pt x="203" y="270"/>
                  </a:cubicBezTo>
                  <a:cubicBezTo>
                    <a:pt x="211" y="266"/>
                    <a:pt x="218" y="262"/>
                    <a:pt x="225" y="257"/>
                  </a:cubicBezTo>
                  <a:cubicBezTo>
                    <a:pt x="225" y="266"/>
                    <a:pt x="225" y="266"/>
                    <a:pt x="225" y="266"/>
                  </a:cubicBezTo>
                  <a:close/>
                  <a:moveTo>
                    <a:pt x="225" y="56"/>
                  </a:moveTo>
                  <a:cubicBezTo>
                    <a:pt x="225" y="76"/>
                    <a:pt x="225" y="76"/>
                    <a:pt x="225" y="76"/>
                  </a:cubicBezTo>
                  <a:cubicBezTo>
                    <a:pt x="222" y="77"/>
                    <a:pt x="218" y="78"/>
                    <a:pt x="216" y="79"/>
                  </a:cubicBezTo>
                  <a:cubicBezTo>
                    <a:pt x="212" y="80"/>
                    <a:pt x="206" y="85"/>
                    <a:pt x="203" y="81"/>
                  </a:cubicBezTo>
                  <a:cubicBezTo>
                    <a:pt x="203" y="72"/>
                    <a:pt x="203" y="72"/>
                    <a:pt x="203" y="72"/>
                  </a:cubicBezTo>
                  <a:cubicBezTo>
                    <a:pt x="205" y="71"/>
                    <a:pt x="207" y="71"/>
                    <a:pt x="209" y="71"/>
                  </a:cubicBezTo>
                  <a:cubicBezTo>
                    <a:pt x="209" y="71"/>
                    <a:pt x="209" y="71"/>
                    <a:pt x="209" y="71"/>
                  </a:cubicBezTo>
                  <a:cubicBezTo>
                    <a:pt x="210" y="72"/>
                    <a:pt x="210" y="72"/>
                    <a:pt x="210" y="72"/>
                  </a:cubicBezTo>
                  <a:cubicBezTo>
                    <a:pt x="210" y="71"/>
                    <a:pt x="209" y="71"/>
                    <a:pt x="209" y="70"/>
                  </a:cubicBezTo>
                  <a:cubicBezTo>
                    <a:pt x="209" y="70"/>
                    <a:pt x="209" y="70"/>
                    <a:pt x="209" y="70"/>
                  </a:cubicBezTo>
                  <a:cubicBezTo>
                    <a:pt x="210" y="66"/>
                    <a:pt x="210" y="66"/>
                    <a:pt x="210" y="66"/>
                  </a:cubicBezTo>
                  <a:cubicBezTo>
                    <a:pt x="201" y="64"/>
                    <a:pt x="210" y="53"/>
                    <a:pt x="220" y="57"/>
                  </a:cubicBezTo>
                  <a:cubicBezTo>
                    <a:pt x="221" y="56"/>
                    <a:pt x="223" y="56"/>
                    <a:pt x="225" y="56"/>
                  </a:cubicBezTo>
                  <a:close/>
                  <a:moveTo>
                    <a:pt x="225" y="189"/>
                  </a:moveTo>
                  <a:cubicBezTo>
                    <a:pt x="225" y="198"/>
                    <a:pt x="225" y="198"/>
                    <a:pt x="225" y="198"/>
                  </a:cubicBezTo>
                  <a:cubicBezTo>
                    <a:pt x="224" y="197"/>
                    <a:pt x="224" y="197"/>
                    <a:pt x="224" y="197"/>
                  </a:cubicBezTo>
                  <a:cubicBezTo>
                    <a:pt x="223" y="196"/>
                    <a:pt x="223" y="196"/>
                    <a:pt x="223" y="196"/>
                  </a:cubicBezTo>
                  <a:cubicBezTo>
                    <a:pt x="223" y="196"/>
                    <a:pt x="223" y="196"/>
                    <a:pt x="223" y="196"/>
                  </a:cubicBezTo>
                  <a:cubicBezTo>
                    <a:pt x="221" y="195"/>
                    <a:pt x="219" y="194"/>
                    <a:pt x="217" y="193"/>
                  </a:cubicBezTo>
                  <a:cubicBezTo>
                    <a:pt x="217" y="193"/>
                    <a:pt x="217" y="193"/>
                    <a:pt x="217" y="193"/>
                  </a:cubicBezTo>
                  <a:cubicBezTo>
                    <a:pt x="212" y="193"/>
                    <a:pt x="209" y="196"/>
                    <a:pt x="203" y="188"/>
                  </a:cubicBezTo>
                  <a:cubicBezTo>
                    <a:pt x="203" y="179"/>
                    <a:pt x="203" y="179"/>
                    <a:pt x="203" y="179"/>
                  </a:cubicBezTo>
                  <a:cubicBezTo>
                    <a:pt x="203" y="179"/>
                    <a:pt x="203" y="179"/>
                    <a:pt x="203" y="179"/>
                  </a:cubicBezTo>
                  <a:cubicBezTo>
                    <a:pt x="209" y="183"/>
                    <a:pt x="209" y="183"/>
                    <a:pt x="209" y="183"/>
                  </a:cubicBezTo>
                  <a:cubicBezTo>
                    <a:pt x="212" y="188"/>
                    <a:pt x="213" y="186"/>
                    <a:pt x="218" y="187"/>
                  </a:cubicBezTo>
                  <a:cubicBezTo>
                    <a:pt x="218" y="187"/>
                    <a:pt x="218" y="187"/>
                    <a:pt x="218" y="187"/>
                  </a:cubicBezTo>
                  <a:cubicBezTo>
                    <a:pt x="221" y="187"/>
                    <a:pt x="223" y="188"/>
                    <a:pt x="225" y="189"/>
                  </a:cubicBezTo>
                  <a:close/>
                  <a:moveTo>
                    <a:pt x="170" y="2"/>
                  </a:moveTo>
                  <a:cubicBezTo>
                    <a:pt x="182" y="4"/>
                    <a:pt x="193" y="7"/>
                    <a:pt x="203" y="12"/>
                  </a:cubicBezTo>
                  <a:cubicBezTo>
                    <a:pt x="203" y="20"/>
                    <a:pt x="203" y="20"/>
                    <a:pt x="203" y="20"/>
                  </a:cubicBezTo>
                  <a:cubicBezTo>
                    <a:pt x="201" y="19"/>
                    <a:pt x="198" y="18"/>
                    <a:pt x="197" y="17"/>
                  </a:cubicBezTo>
                  <a:cubicBezTo>
                    <a:pt x="186" y="22"/>
                    <a:pt x="175" y="27"/>
                    <a:pt x="170" y="31"/>
                  </a:cubicBezTo>
                  <a:cubicBezTo>
                    <a:pt x="170" y="24"/>
                    <a:pt x="170" y="24"/>
                    <a:pt x="170" y="24"/>
                  </a:cubicBezTo>
                  <a:cubicBezTo>
                    <a:pt x="173" y="22"/>
                    <a:pt x="176" y="22"/>
                    <a:pt x="178" y="20"/>
                  </a:cubicBezTo>
                  <a:cubicBezTo>
                    <a:pt x="179" y="20"/>
                    <a:pt x="180" y="19"/>
                    <a:pt x="181" y="19"/>
                  </a:cubicBezTo>
                  <a:cubicBezTo>
                    <a:pt x="181" y="19"/>
                    <a:pt x="181" y="19"/>
                    <a:pt x="181" y="19"/>
                  </a:cubicBezTo>
                  <a:cubicBezTo>
                    <a:pt x="184" y="18"/>
                    <a:pt x="184" y="18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7" y="17"/>
                    <a:pt x="187" y="17"/>
                    <a:pt x="187" y="17"/>
                  </a:cubicBezTo>
                  <a:cubicBezTo>
                    <a:pt x="191" y="16"/>
                    <a:pt x="191" y="16"/>
                    <a:pt x="191" y="16"/>
                  </a:cubicBezTo>
                  <a:cubicBezTo>
                    <a:pt x="185" y="14"/>
                    <a:pt x="185" y="14"/>
                    <a:pt x="185" y="14"/>
                  </a:cubicBezTo>
                  <a:cubicBezTo>
                    <a:pt x="184" y="14"/>
                    <a:pt x="183" y="14"/>
                    <a:pt x="183" y="15"/>
                  </a:cubicBezTo>
                  <a:cubicBezTo>
                    <a:pt x="183" y="15"/>
                    <a:pt x="183" y="15"/>
                    <a:pt x="183" y="15"/>
                  </a:cubicBezTo>
                  <a:cubicBezTo>
                    <a:pt x="178" y="14"/>
                    <a:pt x="178" y="14"/>
                    <a:pt x="178" y="14"/>
                  </a:cubicBezTo>
                  <a:cubicBezTo>
                    <a:pt x="178" y="14"/>
                    <a:pt x="178" y="14"/>
                    <a:pt x="178" y="14"/>
                  </a:cubicBezTo>
                  <a:cubicBezTo>
                    <a:pt x="177" y="14"/>
                    <a:pt x="177" y="14"/>
                    <a:pt x="177" y="13"/>
                  </a:cubicBezTo>
                  <a:cubicBezTo>
                    <a:pt x="175" y="15"/>
                    <a:pt x="172" y="16"/>
                    <a:pt x="170" y="15"/>
                  </a:cubicBezTo>
                  <a:cubicBezTo>
                    <a:pt x="170" y="2"/>
                    <a:pt x="170" y="2"/>
                    <a:pt x="170" y="2"/>
                  </a:cubicBezTo>
                  <a:close/>
                  <a:moveTo>
                    <a:pt x="203" y="277"/>
                  </a:moveTo>
                  <a:cubicBezTo>
                    <a:pt x="193" y="282"/>
                    <a:pt x="182" y="285"/>
                    <a:pt x="170" y="287"/>
                  </a:cubicBezTo>
                  <a:cubicBezTo>
                    <a:pt x="170" y="280"/>
                    <a:pt x="170" y="280"/>
                    <a:pt x="170" y="280"/>
                  </a:cubicBezTo>
                  <a:cubicBezTo>
                    <a:pt x="171" y="280"/>
                    <a:pt x="172" y="280"/>
                    <a:pt x="174" y="280"/>
                  </a:cubicBezTo>
                  <a:cubicBezTo>
                    <a:pt x="173" y="275"/>
                    <a:pt x="174" y="269"/>
                    <a:pt x="172" y="264"/>
                  </a:cubicBezTo>
                  <a:cubicBezTo>
                    <a:pt x="170" y="263"/>
                    <a:pt x="170" y="263"/>
                    <a:pt x="170" y="263"/>
                  </a:cubicBezTo>
                  <a:cubicBezTo>
                    <a:pt x="170" y="254"/>
                    <a:pt x="170" y="254"/>
                    <a:pt x="170" y="254"/>
                  </a:cubicBezTo>
                  <a:cubicBezTo>
                    <a:pt x="170" y="254"/>
                    <a:pt x="171" y="255"/>
                    <a:pt x="171" y="255"/>
                  </a:cubicBezTo>
                  <a:cubicBezTo>
                    <a:pt x="171" y="255"/>
                    <a:pt x="171" y="255"/>
                    <a:pt x="171" y="255"/>
                  </a:cubicBezTo>
                  <a:cubicBezTo>
                    <a:pt x="173" y="256"/>
                    <a:pt x="177" y="259"/>
                    <a:pt x="178" y="261"/>
                  </a:cubicBezTo>
                  <a:cubicBezTo>
                    <a:pt x="178" y="261"/>
                    <a:pt x="178" y="261"/>
                    <a:pt x="178" y="261"/>
                  </a:cubicBezTo>
                  <a:cubicBezTo>
                    <a:pt x="181" y="265"/>
                    <a:pt x="180" y="271"/>
                    <a:pt x="180" y="276"/>
                  </a:cubicBezTo>
                  <a:cubicBezTo>
                    <a:pt x="179" y="277"/>
                    <a:pt x="178" y="278"/>
                    <a:pt x="176" y="279"/>
                  </a:cubicBezTo>
                  <a:cubicBezTo>
                    <a:pt x="186" y="277"/>
                    <a:pt x="195" y="274"/>
                    <a:pt x="203" y="270"/>
                  </a:cubicBezTo>
                  <a:cubicBezTo>
                    <a:pt x="203" y="277"/>
                    <a:pt x="203" y="277"/>
                    <a:pt x="203" y="277"/>
                  </a:cubicBezTo>
                  <a:close/>
                  <a:moveTo>
                    <a:pt x="203" y="28"/>
                  </a:moveTo>
                  <a:cubicBezTo>
                    <a:pt x="202" y="30"/>
                    <a:pt x="200" y="32"/>
                    <a:pt x="198" y="34"/>
                  </a:cubicBezTo>
                  <a:cubicBezTo>
                    <a:pt x="196" y="36"/>
                    <a:pt x="198" y="41"/>
                    <a:pt x="195" y="43"/>
                  </a:cubicBezTo>
                  <a:cubicBezTo>
                    <a:pt x="190" y="47"/>
                    <a:pt x="180" y="46"/>
                    <a:pt x="174" y="41"/>
                  </a:cubicBezTo>
                  <a:cubicBezTo>
                    <a:pt x="173" y="40"/>
                    <a:pt x="171" y="39"/>
                    <a:pt x="170" y="38"/>
                  </a:cubicBezTo>
                  <a:cubicBezTo>
                    <a:pt x="170" y="46"/>
                    <a:pt x="170" y="46"/>
                    <a:pt x="170" y="46"/>
                  </a:cubicBezTo>
                  <a:cubicBezTo>
                    <a:pt x="172" y="47"/>
                    <a:pt x="174" y="49"/>
                    <a:pt x="176" y="49"/>
                  </a:cubicBezTo>
                  <a:cubicBezTo>
                    <a:pt x="176" y="51"/>
                    <a:pt x="176" y="51"/>
                    <a:pt x="176" y="51"/>
                  </a:cubicBezTo>
                  <a:cubicBezTo>
                    <a:pt x="171" y="58"/>
                    <a:pt x="185" y="65"/>
                    <a:pt x="189" y="55"/>
                  </a:cubicBezTo>
                  <a:cubicBezTo>
                    <a:pt x="189" y="55"/>
                    <a:pt x="189" y="55"/>
                    <a:pt x="189" y="55"/>
                  </a:cubicBezTo>
                  <a:cubicBezTo>
                    <a:pt x="189" y="53"/>
                    <a:pt x="189" y="52"/>
                    <a:pt x="190" y="51"/>
                  </a:cubicBezTo>
                  <a:cubicBezTo>
                    <a:pt x="190" y="51"/>
                    <a:pt x="190" y="51"/>
                    <a:pt x="190" y="51"/>
                  </a:cubicBezTo>
                  <a:cubicBezTo>
                    <a:pt x="196" y="50"/>
                    <a:pt x="201" y="47"/>
                    <a:pt x="203" y="42"/>
                  </a:cubicBezTo>
                  <a:cubicBezTo>
                    <a:pt x="203" y="28"/>
                    <a:pt x="203" y="28"/>
                    <a:pt x="203" y="28"/>
                  </a:cubicBezTo>
                  <a:close/>
                  <a:moveTo>
                    <a:pt x="203" y="72"/>
                  </a:moveTo>
                  <a:cubicBezTo>
                    <a:pt x="203" y="81"/>
                    <a:pt x="203" y="81"/>
                    <a:pt x="203" y="81"/>
                  </a:cubicBezTo>
                  <a:cubicBezTo>
                    <a:pt x="203" y="81"/>
                    <a:pt x="203" y="80"/>
                    <a:pt x="203" y="80"/>
                  </a:cubicBezTo>
                  <a:cubicBezTo>
                    <a:pt x="201" y="80"/>
                    <a:pt x="195" y="82"/>
                    <a:pt x="195" y="83"/>
                  </a:cubicBezTo>
                  <a:cubicBezTo>
                    <a:pt x="195" y="83"/>
                    <a:pt x="195" y="83"/>
                    <a:pt x="195" y="83"/>
                  </a:cubicBezTo>
                  <a:cubicBezTo>
                    <a:pt x="195" y="83"/>
                    <a:pt x="196" y="88"/>
                    <a:pt x="190" y="89"/>
                  </a:cubicBezTo>
                  <a:cubicBezTo>
                    <a:pt x="183" y="91"/>
                    <a:pt x="183" y="91"/>
                    <a:pt x="183" y="91"/>
                  </a:cubicBezTo>
                  <a:cubicBezTo>
                    <a:pt x="181" y="94"/>
                    <a:pt x="181" y="94"/>
                    <a:pt x="181" y="94"/>
                  </a:cubicBezTo>
                  <a:cubicBezTo>
                    <a:pt x="181" y="94"/>
                    <a:pt x="181" y="94"/>
                    <a:pt x="181" y="94"/>
                  </a:cubicBezTo>
                  <a:cubicBezTo>
                    <a:pt x="179" y="95"/>
                    <a:pt x="179" y="95"/>
                    <a:pt x="179" y="95"/>
                  </a:cubicBezTo>
                  <a:cubicBezTo>
                    <a:pt x="179" y="95"/>
                    <a:pt x="179" y="95"/>
                    <a:pt x="179" y="95"/>
                  </a:cubicBezTo>
                  <a:cubicBezTo>
                    <a:pt x="179" y="95"/>
                    <a:pt x="179" y="95"/>
                    <a:pt x="179" y="95"/>
                  </a:cubicBezTo>
                  <a:cubicBezTo>
                    <a:pt x="179" y="96"/>
                    <a:pt x="176" y="99"/>
                    <a:pt x="175" y="99"/>
                  </a:cubicBezTo>
                  <a:cubicBezTo>
                    <a:pt x="175" y="104"/>
                    <a:pt x="173" y="106"/>
                    <a:pt x="170" y="107"/>
                  </a:cubicBezTo>
                  <a:cubicBezTo>
                    <a:pt x="170" y="92"/>
                    <a:pt x="170" y="92"/>
                    <a:pt x="170" y="92"/>
                  </a:cubicBezTo>
                  <a:cubicBezTo>
                    <a:pt x="171" y="92"/>
                    <a:pt x="172" y="92"/>
                    <a:pt x="173" y="92"/>
                  </a:cubicBezTo>
                  <a:cubicBezTo>
                    <a:pt x="173" y="91"/>
                    <a:pt x="173" y="91"/>
                    <a:pt x="174" y="90"/>
                  </a:cubicBezTo>
                  <a:cubicBezTo>
                    <a:pt x="174" y="90"/>
                    <a:pt x="174" y="90"/>
                    <a:pt x="174" y="90"/>
                  </a:cubicBezTo>
                  <a:cubicBezTo>
                    <a:pt x="176" y="89"/>
                    <a:pt x="176" y="89"/>
                    <a:pt x="176" y="89"/>
                  </a:cubicBezTo>
                  <a:cubicBezTo>
                    <a:pt x="176" y="89"/>
                    <a:pt x="176" y="89"/>
                    <a:pt x="176" y="89"/>
                  </a:cubicBezTo>
                  <a:cubicBezTo>
                    <a:pt x="176" y="88"/>
                    <a:pt x="176" y="88"/>
                    <a:pt x="176" y="88"/>
                  </a:cubicBezTo>
                  <a:cubicBezTo>
                    <a:pt x="176" y="88"/>
                    <a:pt x="176" y="88"/>
                    <a:pt x="176" y="88"/>
                  </a:cubicBezTo>
                  <a:cubicBezTo>
                    <a:pt x="180" y="85"/>
                    <a:pt x="178" y="85"/>
                    <a:pt x="183" y="84"/>
                  </a:cubicBezTo>
                  <a:cubicBezTo>
                    <a:pt x="188" y="82"/>
                    <a:pt x="188" y="82"/>
                    <a:pt x="188" y="82"/>
                  </a:cubicBezTo>
                  <a:cubicBezTo>
                    <a:pt x="189" y="75"/>
                    <a:pt x="197" y="75"/>
                    <a:pt x="201" y="73"/>
                  </a:cubicBezTo>
                  <a:cubicBezTo>
                    <a:pt x="202" y="72"/>
                    <a:pt x="203" y="72"/>
                    <a:pt x="203" y="72"/>
                  </a:cubicBezTo>
                  <a:close/>
                  <a:moveTo>
                    <a:pt x="203" y="179"/>
                  </a:moveTo>
                  <a:cubicBezTo>
                    <a:pt x="203" y="188"/>
                    <a:pt x="203" y="188"/>
                    <a:pt x="203" y="188"/>
                  </a:cubicBezTo>
                  <a:cubicBezTo>
                    <a:pt x="203" y="187"/>
                    <a:pt x="203" y="187"/>
                    <a:pt x="203" y="187"/>
                  </a:cubicBezTo>
                  <a:cubicBezTo>
                    <a:pt x="202" y="185"/>
                    <a:pt x="200" y="186"/>
                    <a:pt x="198" y="184"/>
                  </a:cubicBezTo>
                  <a:cubicBezTo>
                    <a:pt x="198" y="184"/>
                    <a:pt x="198" y="184"/>
                    <a:pt x="198" y="184"/>
                  </a:cubicBezTo>
                  <a:cubicBezTo>
                    <a:pt x="197" y="182"/>
                    <a:pt x="197" y="182"/>
                    <a:pt x="197" y="182"/>
                  </a:cubicBezTo>
                  <a:cubicBezTo>
                    <a:pt x="195" y="181"/>
                    <a:pt x="193" y="179"/>
                    <a:pt x="192" y="180"/>
                  </a:cubicBezTo>
                  <a:cubicBezTo>
                    <a:pt x="187" y="184"/>
                    <a:pt x="186" y="179"/>
                    <a:pt x="183" y="180"/>
                  </a:cubicBezTo>
                  <a:cubicBezTo>
                    <a:pt x="179" y="180"/>
                    <a:pt x="178" y="179"/>
                    <a:pt x="176" y="177"/>
                  </a:cubicBezTo>
                  <a:cubicBezTo>
                    <a:pt x="176" y="177"/>
                    <a:pt x="176" y="177"/>
                    <a:pt x="176" y="177"/>
                  </a:cubicBezTo>
                  <a:cubicBezTo>
                    <a:pt x="175" y="177"/>
                    <a:pt x="175" y="177"/>
                    <a:pt x="175" y="177"/>
                  </a:cubicBezTo>
                  <a:cubicBezTo>
                    <a:pt x="173" y="178"/>
                    <a:pt x="172" y="179"/>
                    <a:pt x="170" y="179"/>
                  </a:cubicBezTo>
                  <a:cubicBezTo>
                    <a:pt x="170" y="168"/>
                    <a:pt x="170" y="168"/>
                    <a:pt x="170" y="168"/>
                  </a:cubicBezTo>
                  <a:cubicBezTo>
                    <a:pt x="171" y="168"/>
                    <a:pt x="172" y="168"/>
                    <a:pt x="173" y="169"/>
                  </a:cubicBezTo>
                  <a:cubicBezTo>
                    <a:pt x="175" y="169"/>
                    <a:pt x="178" y="170"/>
                    <a:pt x="179" y="171"/>
                  </a:cubicBezTo>
                  <a:cubicBezTo>
                    <a:pt x="179" y="171"/>
                    <a:pt x="179" y="171"/>
                    <a:pt x="179" y="171"/>
                  </a:cubicBezTo>
                  <a:cubicBezTo>
                    <a:pt x="180" y="172"/>
                    <a:pt x="181" y="172"/>
                    <a:pt x="181" y="173"/>
                  </a:cubicBezTo>
                  <a:cubicBezTo>
                    <a:pt x="181" y="173"/>
                    <a:pt x="186" y="173"/>
                    <a:pt x="188" y="174"/>
                  </a:cubicBezTo>
                  <a:cubicBezTo>
                    <a:pt x="190" y="172"/>
                    <a:pt x="194" y="172"/>
                    <a:pt x="197" y="174"/>
                  </a:cubicBezTo>
                  <a:cubicBezTo>
                    <a:pt x="201" y="171"/>
                    <a:pt x="202" y="177"/>
                    <a:pt x="203" y="179"/>
                  </a:cubicBezTo>
                  <a:close/>
                  <a:moveTo>
                    <a:pt x="159" y="0"/>
                  </a:moveTo>
                  <a:cubicBezTo>
                    <a:pt x="162" y="1"/>
                    <a:pt x="166" y="1"/>
                    <a:pt x="170" y="2"/>
                  </a:cubicBezTo>
                  <a:cubicBezTo>
                    <a:pt x="170" y="15"/>
                    <a:pt x="170" y="15"/>
                    <a:pt x="170" y="15"/>
                  </a:cubicBezTo>
                  <a:cubicBezTo>
                    <a:pt x="170" y="15"/>
                    <a:pt x="170" y="15"/>
                    <a:pt x="170" y="15"/>
                  </a:cubicBezTo>
                  <a:cubicBezTo>
                    <a:pt x="170" y="15"/>
                    <a:pt x="170" y="15"/>
                    <a:pt x="170" y="15"/>
                  </a:cubicBezTo>
                  <a:cubicBezTo>
                    <a:pt x="167" y="15"/>
                    <a:pt x="162" y="15"/>
                    <a:pt x="159" y="14"/>
                  </a:cubicBezTo>
                  <a:cubicBezTo>
                    <a:pt x="159" y="0"/>
                    <a:pt x="159" y="0"/>
                    <a:pt x="159" y="0"/>
                  </a:cubicBezTo>
                  <a:close/>
                  <a:moveTo>
                    <a:pt x="170" y="287"/>
                  </a:moveTo>
                  <a:cubicBezTo>
                    <a:pt x="166" y="288"/>
                    <a:pt x="162" y="289"/>
                    <a:pt x="159" y="289"/>
                  </a:cubicBezTo>
                  <a:cubicBezTo>
                    <a:pt x="159" y="282"/>
                    <a:pt x="159" y="282"/>
                    <a:pt x="159" y="282"/>
                  </a:cubicBezTo>
                  <a:cubicBezTo>
                    <a:pt x="162" y="282"/>
                    <a:pt x="166" y="281"/>
                    <a:pt x="170" y="280"/>
                  </a:cubicBezTo>
                  <a:cubicBezTo>
                    <a:pt x="170" y="287"/>
                    <a:pt x="170" y="287"/>
                    <a:pt x="170" y="287"/>
                  </a:cubicBezTo>
                  <a:close/>
                  <a:moveTo>
                    <a:pt x="170" y="24"/>
                  </a:moveTo>
                  <a:cubicBezTo>
                    <a:pt x="170" y="31"/>
                    <a:pt x="170" y="31"/>
                    <a:pt x="170" y="31"/>
                  </a:cubicBezTo>
                  <a:cubicBezTo>
                    <a:pt x="168" y="32"/>
                    <a:pt x="167" y="34"/>
                    <a:pt x="166" y="35"/>
                  </a:cubicBezTo>
                  <a:cubicBezTo>
                    <a:pt x="166" y="37"/>
                    <a:pt x="168" y="37"/>
                    <a:pt x="170" y="38"/>
                  </a:cubicBezTo>
                  <a:cubicBezTo>
                    <a:pt x="170" y="46"/>
                    <a:pt x="170" y="46"/>
                    <a:pt x="170" y="46"/>
                  </a:cubicBezTo>
                  <a:cubicBezTo>
                    <a:pt x="168" y="45"/>
                    <a:pt x="166" y="44"/>
                    <a:pt x="165" y="44"/>
                  </a:cubicBezTo>
                  <a:cubicBezTo>
                    <a:pt x="165" y="44"/>
                    <a:pt x="165" y="44"/>
                    <a:pt x="165" y="44"/>
                  </a:cubicBezTo>
                  <a:cubicBezTo>
                    <a:pt x="163" y="43"/>
                    <a:pt x="161" y="44"/>
                    <a:pt x="159" y="42"/>
                  </a:cubicBezTo>
                  <a:cubicBezTo>
                    <a:pt x="159" y="42"/>
                    <a:pt x="159" y="42"/>
                    <a:pt x="159" y="42"/>
                  </a:cubicBezTo>
                  <a:cubicBezTo>
                    <a:pt x="159" y="42"/>
                    <a:pt x="159" y="41"/>
                    <a:pt x="159" y="41"/>
                  </a:cubicBezTo>
                  <a:cubicBezTo>
                    <a:pt x="159" y="31"/>
                    <a:pt x="159" y="31"/>
                    <a:pt x="159" y="31"/>
                  </a:cubicBezTo>
                  <a:cubicBezTo>
                    <a:pt x="159" y="30"/>
                    <a:pt x="160" y="29"/>
                    <a:pt x="161" y="29"/>
                  </a:cubicBezTo>
                  <a:cubicBezTo>
                    <a:pt x="161" y="29"/>
                    <a:pt x="161" y="29"/>
                    <a:pt x="161" y="29"/>
                  </a:cubicBezTo>
                  <a:cubicBezTo>
                    <a:pt x="164" y="26"/>
                    <a:pt x="167" y="25"/>
                    <a:pt x="170" y="24"/>
                  </a:cubicBezTo>
                  <a:close/>
                  <a:moveTo>
                    <a:pt x="170" y="92"/>
                  </a:moveTo>
                  <a:cubicBezTo>
                    <a:pt x="170" y="107"/>
                    <a:pt x="170" y="107"/>
                    <a:pt x="170" y="107"/>
                  </a:cubicBezTo>
                  <a:cubicBezTo>
                    <a:pt x="167" y="109"/>
                    <a:pt x="164" y="110"/>
                    <a:pt x="161" y="112"/>
                  </a:cubicBezTo>
                  <a:cubicBezTo>
                    <a:pt x="160" y="113"/>
                    <a:pt x="160" y="113"/>
                    <a:pt x="159" y="114"/>
                  </a:cubicBezTo>
                  <a:cubicBezTo>
                    <a:pt x="159" y="105"/>
                    <a:pt x="159" y="105"/>
                    <a:pt x="159" y="105"/>
                  </a:cubicBezTo>
                  <a:cubicBezTo>
                    <a:pt x="159" y="105"/>
                    <a:pt x="159" y="105"/>
                    <a:pt x="159" y="105"/>
                  </a:cubicBezTo>
                  <a:cubicBezTo>
                    <a:pt x="159" y="105"/>
                    <a:pt x="159" y="105"/>
                    <a:pt x="159" y="105"/>
                  </a:cubicBezTo>
                  <a:cubicBezTo>
                    <a:pt x="168" y="100"/>
                    <a:pt x="168" y="100"/>
                    <a:pt x="168" y="100"/>
                  </a:cubicBezTo>
                  <a:cubicBezTo>
                    <a:pt x="168" y="95"/>
                    <a:pt x="168" y="95"/>
                    <a:pt x="168" y="95"/>
                  </a:cubicBezTo>
                  <a:cubicBezTo>
                    <a:pt x="168" y="95"/>
                    <a:pt x="168" y="95"/>
                    <a:pt x="168" y="95"/>
                  </a:cubicBezTo>
                  <a:cubicBezTo>
                    <a:pt x="168" y="94"/>
                    <a:pt x="169" y="93"/>
                    <a:pt x="170" y="92"/>
                  </a:cubicBezTo>
                  <a:close/>
                  <a:moveTo>
                    <a:pt x="170" y="168"/>
                  </a:moveTo>
                  <a:cubicBezTo>
                    <a:pt x="170" y="179"/>
                    <a:pt x="170" y="179"/>
                    <a:pt x="170" y="179"/>
                  </a:cubicBezTo>
                  <a:cubicBezTo>
                    <a:pt x="169" y="179"/>
                    <a:pt x="169" y="178"/>
                    <a:pt x="168" y="178"/>
                  </a:cubicBezTo>
                  <a:cubicBezTo>
                    <a:pt x="168" y="178"/>
                    <a:pt x="168" y="178"/>
                    <a:pt x="168" y="178"/>
                  </a:cubicBezTo>
                  <a:cubicBezTo>
                    <a:pt x="167" y="177"/>
                    <a:pt x="167" y="177"/>
                    <a:pt x="167" y="177"/>
                  </a:cubicBezTo>
                  <a:cubicBezTo>
                    <a:pt x="166" y="177"/>
                    <a:pt x="166" y="177"/>
                    <a:pt x="166" y="177"/>
                  </a:cubicBezTo>
                  <a:cubicBezTo>
                    <a:pt x="166" y="177"/>
                    <a:pt x="166" y="177"/>
                    <a:pt x="166" y="177"/>
                  </a:cubicBezTo>
                  <a:cubicBezTo>
                    <a:pt x="161" y="179"/>
                    <a:pt x="162" y="177"/>
                    <a:pt x="160" y="181"/>
                  </a:cubicBezTo>
                  <a:cubicBezTo>
                    <a:pt x="160" y="181"/>
                    <a:pt x="159" y="182"/>
                    <a:pt x="159" y="183"/>
                  </a:cubicBezTo>
                  <a:cubicBezTo>
                    <a:pt x="159" y="172"/>
                    <a:pt x="159" y="172"/>
                    <a:pt x="159" y="172"/>
                  </a:cubicBezTo>
                  <a:cubicBezTo>
                    <a:pt x="160" y="172"/>
                    <a:pt x="161" y="171"/>
                    <a:pt x="163" y="171"/>
                  </a:cubicBezTo>
                  <a:cubicBezTo>
                    <a:pt x="163" y="171"/>
                    <a:pt x="163" y="171"/>
                    <a:pt x="163" y="171"/>
                  </a:cubicBezTo>
                  <a:cubicBezTo>
                    <a:pt x="165" y="170"/>
                    <a:pt x="165" y="170"/>
                    <a:pt x="165" y="170"/>
                  </a:cubicBezTo>
                  <a:cubicBezTo>
                    <a:pt x="165" y="170"/>
                    <a:pt x="165" y="170"/>
                    <a:pt x="165" y="170"/>
                  </a:cubicBezTo>
                  <a:cubicBezTo>
                    <a:pt x="165" y="169"/>
                    <a:pt x="165" y="169"/>
                    <a:pt x="165" y="169"/>
                  </a:cubicBezTo>
                  <a:cubicBezTo>
                    <a:pt x="165" y="169"/>
                    <a:pt x="165" y="169"/>
                    <a:pt x="165" y="169"/>
                  </a:cubicBezTo>
                  <a:cubicBezTo>
                    <a:pt x="167" y="168"/>
                    <a:pt x="168" y="167"/>
                    <a:pt x="170" y="168"/>
                  </a:cubicBezTo>
                  <a:close/>
                  <a:moveTo>
                    <a:pt x="170" y="254"/>
                  </a:moveTo>
                  <a:cubicBezTo>
                    <a:pt x="170" y="263"/>
                    <a:pt x="170" y="263"/>
                    <a:pt x="170" y="263"/>
                  </a:cubicBezTo>
                  <a:cubicBezTo>
                    <a:pt x="168" y="261"/>
                    <a:pt x="168" y="261"/>
                    <a:pt x="168" y="261"/>
                  </a:cubicBezTo>
                  <a:cubicBezTo>
                    <a:pt x="168" y="261"/>
                    <a:pt x="168" y="261"/>
                    <a:pt x="168" y="261"/>
                  </a:cubicBezTo>
                  <a:cubicBezTo>
                    <a:pt x="164" y="259"/>
                    <a:pt x="164" y="259"/>
                    <a:pt x="164" y="259"/>
                  </a:cubicBezTo>
                  <a:cubicBezTo>
                    <a:pt x="162" y="258"/>
                    <a:pt x="160" y="257"/>
                    <a:pt x="159" y="257"/>
                  </a:cubicBezTo>
                  <a:cubicBezTo>
                    <a:pt x="159" y="245"/>
                    <a:pt x="159" y="245"/>
                    <a:pt x="159" y="245"/>
                  </a:cubicBezTo>
                  <a:cubicBezTo>
                    <a:pt x="159" y="246"/>
                    <a:pt x="159" y="246"/>
                    <a:pt x="159" y="246"/>
                  </a:cubicBezTo>
                  <a:cubicBezTo>
                    <a:pt x="159" y="246"/>
                    <a:pt x="159" y="246"/>
                    <a:pt x="159" y="246"/>
                  </a:cubicBezTo>
                  <a:cubicBezTo>
                    <a:pt x="161" y="249"/>
                    <a:pt x="161" y="251"/>
                    <a:pt x="168" y="254"/>
                  </a:cubicBezTo>
                  <a:cubicBezTo>
                    <a:pt x="169" y="254"/>
                    <a:pt x="169" y="254"/>
                    <a:pt x="170" y="254"/>
                  </a:cubicBezTo>
                  <a:close/>
                  <a:moveTo>
                    <a:pt x="145" y="0"/>
                  </a:moveTo>
                  <a:cubicBezTo>
                    <a:pt x="150" y="0"/>
                    <a:pt x="154" y="0"/>
                    <a:pt x="159" y="0"/>
                  </a:cubicBezTo>
                  <a:cubicBezTo>
                    <a:pt x="159" y="14"/>
                    <a:pt x="159" y="14"/>
                    <a:pt x="159" y="14"/>
                  </a:cubicBezTo>
                  <a:cubicBezTo>
                    <a:pt x="157" y="13"/>
                    <a:pt x="156" y="11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2" y="8"/>
                    <a:pt x="148" y="8"/>
                    <a:pt x="144" y="8"/>
                  </a:cubicBezTo>
                  <a:cubicBezTo>
                    <a:pt x="144" y="8"/>
                    <a:pt x="144" y="8"/>
                    <a:pt x="144" y="8"/>
                  </a:cubicBezTo>
                  <a:cubicBezTo>
                    <a:pt x="143" y="8"/>
                    <a:pt x="143" y="8"/>
                    <a:pt x="143" y="8"/>
                  </a:cubicBezTo>
                  <a:cubicBezTo>
                    <a:pt x="140" y="13"/>
                    <a:pt x="140" y="15"/>
                    <a:pt x="131" y="11"/>
                  </a:cubicBezTo>
                  <a:cubicBezTo>
                    <a:pt x="128" y="10"/>
                    <a:pt x="126" y="11"/>
                    <a:pt x="123" y="11"/>
                  </a:cubicBezTo>
                  <a:cubicBezTo>
                    <a:pt x="122" y="11"/>
                    <a:pt x="122" y="11"/>
                    <a:pt x="122" y="11"/>
                  </a:cubicBezTo>
                  <a:cubicBezTo>
                    <a:pt x="122" y="11"/>
                    <a:pt x="122" y="11"/>
                    <a:pt x="122" y="11"/>
                  </a:cubicBezTo>
                  <a:cubicBezTo>
                    <a:pt x="121" y="11"/>
                    <a:pt x="119" y="11"/>
                    <a:pt x="118" y="10"/>
                  </a:cubicBezTo>
                  <a:cubicBezTo>
                    <a:pt x="118" y="9"/>
                    <a:pt x="118" y="9"/>
                    <a:pt x="118" y="9"/>
                  </a:cubicBezTo>
                  <a:cubicBezTo>
                    <a:pt x="109" y="11"/>
                    <a:pt x="99" y="14"/>
                    <a:pt x="90" y="18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107" y="3"/>
                    <a:pt x="126" y="0"/>
                    <a:pt x="145" y="0"/>
                  </a:cubicBezTo>
                  <a:close/>
                  <a:moveTo>
                    <a:pt x="159" y="289"/>
                  </a:moveTo>
                  <a:cubicBezTo>
                    <a:pt x="154" y="289"/>
                    <a:pt x="150" y="290"/>
                    <a:pt x="145" y="290"/>
                  </a:cubicBezTo>
                  <a:cubicBezTo>
                    <a:pt x="126" y="290"/>
                    <a:pt x="107" y="286"/>
                    <a:pt x="90" y="279"/>
                  </a:cubicBezTo>
                  <a:cubicBezTo>
                    <a:pt x="90" y="271"/>
                    <a:pt x="90" y="271"/>
                    <a:pt x="90" y="271"/>
                  </a:cubicBezTo>
                  <a:cubicBezTo>
                    <a:pt x="107" y="279"/>
                    <a:pt x="126" y="283"/>
                    <a:pt x="145" y="283"/>
                  </a:cubicBezTo>
                  <a:cubicBezTo>
                    <a:pt x="150" y="283"/>
                    <a:pt x="154" y="282"/>
                    <a:pt x="159" y="282"/>
                  </a:cubicBezTo>
                  <a:cubicBezTo>
                    <a:pt x="159" y="289"/>
                    <a:pt x="159" y="289"/>
                    <a:pt x="159" y="289"/>
                  </a:cubicBezTo>
                  <a:close/>
                  <a:moveTo>
                    <a:pt x="159" y="31"/>
                  </a:moveTo>
                  <a:cubicBezTo>
                    <a:pt x="159" y="41"/>
                    <a:pt x="159" y="41"/>
                    <a:pt x="159" y="41"/>
                  </a:cubicBezTo>
                  <a:cubicBezTo>
                    <a:pt x="158" y="40"/>
                    <a:pt x="158" y="39"/>
                    <a:pt x="158" y="38"/>
                  </a:cubicBezTo>
                  <a:cubicBezTo>
                    <a:pt x="158" y="37"/>
                    <a:pt x="157" y="37"/>
                    <a:pt x="157" y="35"/>
                  </a:cubicBezTo>
                  <a:cubicBezTo>
                    <a:pt x="157" y="35"/>
                    <a:pt x="157" y="35"/>
                    <a:pt x="157" y="35"/>
                  </a:cubicBezTo>
                  <a:cubicBezTo>
                    <a:pt x="157" y="34"/>
                    <a:pt x="158" y="32"/>
                    <a:pt x="159" y="31"/>
                  </a:cubicBezTo>
                  <a:close/>
                  <a:moveTo>
                    <a:pt x="159" y="105"/>
                  </a:moveTo>
                  <a:cubicBezTo>
                    <a:pt x="159" y="114"/>
                    <a:pt x="159" y="114"/>
                    <a:pt x="159" y="114"/>
                  </a:cubicBezTo>
                  <a:cubicBezTo>
                    <a:pt x="156" y="115"/>
                    <a:pt x="154" y="117"/>
                    <a:pt x="154" y="119"/>
                  </a:cubicBezTo>
                  <a:cubicBezTo>
                    <a:pt x="154" y="119"/>
                    <a:pt x="154" y="119"/>
                    <a:pt x="154" y="119"/>
                  </a:cubicBezTo>
                  <a:cubicBezTo>
                    <a:pt x="154" y="119"/>
                    <a:pt x="154" y="120"/>
                    <a:pt x="154" y="120"/>
                  </a:cubicBezTo>
                  <a:cubicBezTo>
                    <a:pt x="156" y="127"/>
                    <a:pt x="156" y="135"/>
                    <a:pt x="148" y="132"/>
                  </a:cubicBezTo>
                  <a:cubicBezTo>
                    <a:pt x="141" y="130"/>
                    <a:pt x="139" y="125"/>
                    <a:pt x="142" y="123"/>
                  </a:cubicBezTo>
                  <a:cubicBezTo>
                    <a:pt x="140" y="124"/>
                    <a:pt x="138" y="123"/>
                    <a:pt x="136" y="122"/>
                  </a:cubicBezTo>
                  <a:cubicBezTo>
                    <a:pt x="135" y="121"/>
                    <a:pt x="131" y="121"/>
                    <a:pt x="130" y="122"/>
                  </a:cubicBezTo>
                  <a:cubicBezTo>
                    <a:pt x="125" y="126"/>
                    <a:pt x="124" y="125"/>
                    <a:pt x="119" y="124"/>
                  </a:cubicBezTo>
                  <a:cubicBezTo>
                    <a:pt x="119" y="124"/>
                    <a:pt x="119" y="124"/>
                    <a:pt x="119" y="124"/>
                  </a:cubicBezTo>
                  <a:cubicBezTo>
                    <a:pt x="116" y="123"/>
                    <a:pt x="115" y="123"/>
                    <a:pt x="112" y="125"/>
                  </a:cubicBezTo>
                  <a:cubicBezTo>
                    <a:pt x="103" y="131"/>
                    <a:pt x="108" y="126"/>
                    <a:pt x="106" y="133"/>
                  </a:cubicBezTo>
                  <a:cubicBezTo>
                    <a:pt x="106" y="133"/>
                    <a:pt x="106" y="133"/>
                    <a:pt x="106" y="133"/>
                  </a:cubicBezTo>
                  <a:cubicBezTo>
                    <a:pt x="105" y="134"/>
                    <a:pt x="105" y="134"/>
                    <a:pt x="105" y="135"/>
                  </a:cubicBezTo>
                  <a:cubicBezTo>
                    <a:pt x="105" y="135"/>
                    <a:pt x="105" y="135"/>
                    <a:pt x="105" y="135"/>
                  </a:cubicBezTo>
                  <a:cubicBezTo>
                    <a:pt x="104" y="135"/>
                    <a:pt x="104" y="135"/>
                    <a:pt x="104" y="135"/>
                  </a:cubicBezTo>
                  <a:cubicBezTo>
                    <a:pt x="104" y="135"/>
                    <a:pt x="104" y="135"/>
                    <a:pt x="104" y="135"/>
                  </a:cubicBezTo>
                  <a:cubicBezTo>
                    <a:pt x="103" y="138"/>
                    <a:pt x="102" y="142"/>
                    <a:pt x="103" y="145"/>
                  </a:cubicBezTo>
                  <a:cubicBezTo>
                    <a:pt x="103" y="145"/>
                    <a:pt x="103" y="145"/>
                    <a:pt x="103" y="145"/>
                  </a:cubicBezTo>
                  <a:cubicBezTo>
                    <a:pt x="104" y="150"/>
                    <a:pt x="105" y="150"/>
                    <a:pt x="110" y="149"/>
                  </a:cubicBezTo>
                  <a:cubicBezTo>
                    <a:pt x="110" y="149"/>
                    <a:pt x="110" y="149"/>
                    <a:pt x="110" y="149"/>
                  </a:cubicBezTo>
                  <a:cubicBezTo>
                    <a:pt x="110" y="149"/>
                    <a:pt x="111" y="149"/>
                    <a:pt x="112" y="149"/>
                  </a:cubicBezTo>
                  <a:cubicBezTo>
                    <a:pt x="116" y="149"/>
                    <a:pt x="115" y="144"/>
                    <a:pt x="119" y="142"/>
                  </a:cubicBezTo>
                  <a:cubicBezTo>
                    <a:pt x="119" y="142"/>
                    <a:pt x="119" y="142"/>
                    <a:pt x="119" y="142"/>
                  </a:cubicBezTo>
                  <a:cubicBezTo>
                    <a:pt x="121" y="141"/>
                    <a:pt x="127" y="139"/>
                    <a:pt x="129" y="141"/>
                  </a:cubicBezTo>
                  <a:cubicBezTo>
                    <a:pt x="129" y="141"/>
                    <a:pt x="129" y="141"/>
                    <a:pt x="129" y="141"/>
                  </a:cubicBezTo>
                  <a:cubicBezTo>
                    <a:pt x="132" y="144"/>
                    <a:pt x="131" y="147"/>
                    <a:pt x="130" y="151"/>
                  </a:cubicBezTo>
                  <a:cubicBezTo>
                    <a:pt x="130" y="151"/>
                    <a:pt x="130" y="151"/>
                    <a:pt x="130" y="151"/>
                  </a:cubicBezTo>
                  <a:cubicBezTo>
                    <a:pt x="129" y="154"/>
                    <a:pt x="129" y="154"/>
                    <a:pt x="129" y="154"/>
                  </a:cubicBezTo>
                  <a:cubicBezTo>
                    <a:pt x="127" y="156"/>
                    <a:pt x="127" y="156"/>
                    <a:pt x="127" y="156"/>
                  </a:cubicBezTo>
                  <a:cubicBezTo>
                    <a:pt x="127" y="156"/>
                    <a:pt x="127" y="156"/>
                    <a:pt x="127" y="156"/>
                  </a:cubicBezTo>
                  <a:cubicBezTo>
                    <a:pt x="127" y="157"/>
                    <a:pt x="127" y="157"/>
                    <a:pt x="127" y="157"/>
                  </a:cubicBezTo>
                  <a:cubicBezTo>
                    <a:pt x="127" y="157"/>
                    <a:pt x="127" y="157"/>
                    <a:pt x="127" y="157"/>
                  </a:cubicBezTo>
                  <a:cubicBezTo>
                    <a:pt x="127" y="157"/>
                    <a:pt x="127" y="157"/>
                    <a:pt x="127" y="157"/>
                  </a:cubicBezTo>
                  <a:cubicBezTo>
                    <a:pt x="131" y="157"/>
                    <a:pt x="135" y="156"/>
                    <a:pt x="138" y="160"/>
                  </a:cubicBezTo>
                  <a:cubicBezTo>
                    <a:pt x="144" y="165"/>
                    <a:pt x="135" y="172"/>
                    <a:pt x="139" y="177"/>
                  </a:cubicBezTo>
                  <a:cubicBezTo>
                    <a:pt x="143" y="180"/>
                    <a:pt x="145" y="174"/>
                    <a:pt x="151" y="177"/>
                  </a:cubicBezTo>
                  <a:cubicBezTo>
                    <a:pt x="151" y="177"/>
                    <a:pt x="151" y="177"/>
                    <a:pt x="151" y="177"/>
                  </a:cubicBezTo>
                  <a:cubicBezTo>
                    <a:pt x="152" y="177"/>
                    <a:pt x="152" y="178"/>
                    <a:pt x="153" y="178"/>
                  </a:cubicBezTo>
                  <a:cubicBezTo>
                    <a:pt x="153" y="178"/>
                    <a:pt x="154" y="178"/>
                    <a:pt x="154" y="177"/>
                  </a:cubicBezTo>
                  <a:cubicBezTo>
                    <a:pt x="156" y="174"/>
                    <a:pt x="157" y="173"/>
                    <a:pt x="159" y="172"/>
                  </a:cubicBezTo>
                  <a:cubicBezTo>
                    <a:pt x="159" y="183"/>
                    <a:pt x="159" y="183"/>
                    <a:pt x="159" y="183"/>
                  </a:cubicBezTo>
                  <a:cubicBezTo>
                    <a:pt x="158" y="183"/>
                    <a:pt x="158" y="184"/>
                    <a:pt x="157" y="184"/>
                  </a:cubicBezTo>
                  <a:cubicBezTo>
                    <a:pt x="156" y="185"/>
                    <a:pt x="155" y="186"/>
                    <a:pt x="154" y="186"/>
                  </a:cubicBezTo>
                  <a:cubicBezTo>
                    <a:pt x="157" y="190"/>
                    <a:pt x="156" y="199"/>
                    <a:pt x="151" y="202"/>
                  </a:cubicBezTo>
                  <a:cubicBezTo>
                    <a:pt x="150" y="204"/>
                    <a:pt x="150" y="204"/>
                    <a:pt x="150" y="204"/>
                  </a:cubicBezTo>
                  <a:cubicBezTo>
                    <a:pt x="150" y="204"/>
                    <a:pt x="150" y="204"/>
                    <a:pt x="150" y="204"/>
                  </a:cubicBezTo>
                  <a:cubicBezTo>
                    <a:pt x="147" y="208"/>
                    <a:pt x="147" y="208"/>
                    <a:pt x="147" y="208"/>
                  </a:cubicBezTo>
                  <a:cubicBezTo>
                    <a:pt x="147" y="208"/>
                    <a:pt x="147" y="208"/>
                    <a:pt x="147" y="208"/>
                  </a:cubicBezTo>
                  <a:cubicBezTo>
                    <a:pt x="145" y="211"/>
                    <a:pt x="145" y="211"/>
                    <a:pt x="145" y="211"/>
                  </a:cubicBezTo>
                  <a:cubicBezTo>
                    <a:pt x="145" y="211"/>
                    <a:pt x="145" y="211"/>
                    <a:pt x="145" y="211"/>
                  </a:cubicBezTo>
                  <a:cubicBezTo>
                    <a:pt x="145" y="211"/>
                    <a:pt x="144" y="212"/>
                    <a:pt x="145" y="213"/>
                  </a:cubicBezTo>
                  <a:cubicBezTo>
                    <a:pt x="145" y="212"/>
                    <a:pt x="149" y="217"/>
                    <a:pt x="144" y="221"/>
                  </a:cubicBezTo>
                  <a:cubicBezTo>
                    <a:pt x="144" y="222"/>
                    <a:pt x="144" y="221"/>
                    <a:pt x="143" y="221"/>
                  </a:cubicBezTo>
                  <a:cubicBezTo>
                    <a:pt x="143" y="221"/>
                    <a:pt x="143" y="221"/>
                    <a:pt x="143" y="221"/>
                  </a:cubicBezTo>
                  <a:cubicBezTo>
                    <a:pt x="145" y="225"/>
                    <a:pt x="145" y="225"/>
                    <a:pt x="145" y="225"/>
                  </a:cubicBezTo>
                  <a:cubicBezTo>
                    <a:pt x="145" y="225"/>
                    <a:pt x="145" y="225"/>
                    <a:pt x="145" y="225"/>
                  </a:cubicBezTo>
                  <a:cubicBezTo>
                    <a:pt x="145" y="224"/>
                    <a:pt x="146" y="225"/>
                    <a:pt x="147" y="226"/>
                  </a:cubicBezTo>
                  <a:cubicBezTo>
                    <a:pt x="147" y="226"/>
                    <a:pt x="147" y="226"/>
                    <a:pt x="147" y="226"/>
                  </a:cubicBezTo>
                  <a:cubicBezTo>
                    <a:pt x="151" y="230"/>
                    <a:pt x="153" y="236"/>
                    <a:pt x="156" y="241"/>
                  </a:cubicBezTo>
                  <a:cubicBezTo>
                    <a:pt x="156" y="241"/>
                    <a:pt x="156" y="241"/>
                    <a:pt x="156" y="241"/>
                  </a:cubicBezTo>
                  <a:cubicBezTo>
                    <a:pt x="159" y="245"/>
                    <a:pt x="159" y="245"/>
                    <a:pt x="159" y="245"/>
                  </a:cubicBezTo>
                  <a:cubicBezTo>
                    <a:pt x="159" y="257"/>
                    <a:pt x="159" y="257"/>
                    <a:pt x="159" y="257"/>
                  </a:cubicBezTo>
                  <a:cubicBezTo>
                    <a:pt x="155" y="254"/>
                    <a:pt x="155" y="253"/>
                    <a:pt x="153" y="249"/>
                  </a:cubicBezTo>
                  <a:cubicBezTo>
                    <a:pt x="153" y="249"/>
                    <a:pt x="153" y="249"/>
                    <a:pt x="153" y="249"/>
                  </a:cubicBezTo>
                  <a:cubicBezTo>
                    <a:pt x="150" y="245"/>
                    <a:pt x="150" y="245"/>
                    <a:pt x="150" y="245"/>
                  </a:cubicBezTo>
                  <a:cubicBezTo>
                    <a:pt x="150" y="245"/>
                    <a:pt x="150" y="245"/>
                    <a:pt x="150" y="245"/>
                  </a:cubicBezTo>
                  <a:cubicBezTo>
                    <a:pt x="147" y="240"/>
                    <a:pt x="145" y="234"/>
                    <a:pt x="142" y="230"/>
                  </a:cubicBezTo>
                  <a:cubicBezTo>
                    <a:pt x="142" y="230"/>
                    <a:pt x="142" y="230"/>
                    <a:pt x="142" y="230"/>
                  </a:cubicBezTo>
                  <a:cubicBezTo>
                    <a:pt x="142" y="230"/>
                    <a:pt x="136" y="226"/>
                    <a:pt x="137" y="220"/>
                  </a:cubicBezTo>
                  <a:cubicBezTo>
                    <a:pt x="137" y="220"/>
                    <a:pt x="137" y="220"/>
                    <a:pt x="137" y="220"/>
                  </a:cubicBezTo>
                  <a:cubicBezTo>
                    <a:pt x="137" y="219"/>
                    <a:pt x="138" y="218"/>
                    <a:pt x="139" y="217"/>
                  </a:cubicBezTo>
                  <a:cubicBezTo>
                    <a:pt x="138" y="215"/>
                    <a:pt x="138" y="215"/>
                    <a:pt x="138" y="215"/>
                  </a:cubicBezTo>
                  <a:cubicBezTo>
                    <a:pt x="138" y="215"/>
                    <a:pt x="138" y="215"/>
                    <a:pt x="138" y="215"/>
                  </a:cubicBezTo>
                  <a:cubicBezTo>
                    <a:pt x="137" y="212"/>
                    <a:pt x="138" y="210"/>
                    <a:pt x="139" y="207"/>
                  </a:cubicBezTo>
                  <a:cubicBezTo>
                    <a:pt x="139" y="207"/>
                    <a:pt x="139" y="207"/>
                    <a:pt x="139" y="207"/>
                  </a:cubicBezTo>
                  <a:cubicBezTo>
                    <a:pt x="140" y="205"/>
                    <a:pt x="141" y="203"/>
                    <a:pt x="143" y="202"/>
                  </a:cubicBezTo>
                  <a:cubicBezTo>
                    <a:pt x="143" y="202"/>
                    <a:pt x="143" y="202"/>
                    <a:pt x="143" y="202"/>
                  </a:cubicBezTo>
                  <a:cubicBezTo>
                    <a:pt x="144" y="201"/>
                    <a:pt x="144" y="201"/>
                    <a:pt x="144" y="201"/>
                  </a:cubicBezTo>
                  <a:cubicBezTo>
                    <a:pt x="144" y="201"/>
                    <a:pt x="144" y="201"/>
                    <a:pt x="144" y="201"/>
                  </a:cubicBezTo>
                  <a:cubicBezTo>
                    <a:pt x="145" y="197"/>
                    <a:pt x="152" y="197"/>
                    <a:pt x="147" y="187"/>
                  </a:cubicBezTo>
                  <a:cubicBezTo>
                    <a:pt x="145" y="191"/>
                    <a:pt x="140" y="190"/>
                    <a:pt x="138" y="188"/>
                  </a:cubicBezTo>
                  <a:cubicBezTo>
                    <a:pt x="138" y="188"/>
                    <a:pt x="138" y="188"/>
                    <a:pt x="138" y="188"/>
                  </a:cubicBezTo>
                  <a:cubicBezTo>
                    <a:pt x="137" y="187"/>
                    <a:pt x="137" y="187"/>
                    <a:pt x="137" y="187"/>
                  </a:cubicBezTo>
                  <a:cubicBezTo>
                    <a:pt x="129" y="185"/>
                    <a:pt x="131" y="183"/>
                    <a:pt x="129" y="182"/>
                  </a:cubicBezTo>
                  <a:cubicBezTo>
                    <a:pt x="124" y="181"/>
                    <a:pt x="126" y="180"/>
                    <a:pt x="125" y="176"/>
                  </a:cubicBezTo>
                  <a:cubicBezTo>
                    <a:pt x="121" y="172"/>
                    <a:pt x="121" y="172"/>
                    <a:pt x="121" y="172"/>
                  </a:cubicBezTo>
                  <a:cubicBezTo>
                    <a:pt x="114" y="170"/>
                    <a:pt x="114" y="170"/>
                    <a:pt x="114" y="170"/>
                  </a:cubicBezTo>
                  <a:cubicBezTo>
                    <a:pt x="114" y="170"/>
                    <a:pt x="114" y="170"/>
                    <a:pt x="114" y="170"/>
                  </a:cubicBezTo>
                  <a:cubicBezTo>
                    <a:pt x="109" y="170"/>
                    <a:pt x="106" y="162"/>
                    <a:pt x="103" y="164"/>
                  </a:cubicBezTo>
                  <a:cubicBezTo>
                    <a:pt x="98" y="166"/>
                    <a:pt x="95" y="164"/>
                    <a:pt x="90" y="162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1" y="155"/>
                    <a:pt x="91" y="155"/>
                    <a:pt x="91" y="155"/>
                  </a:cubicBezTo>
                  <a:cubicBezTo>
                    <a:pt x="106" y="160"/>
                    <a:pt x="95" y="157"/>
                    <a:pt x="103" y="156"/>
                  </a:cubicBezTo>
                  <a:cubicBezTo>
                    <a:pt x="99" y="155"/>
                    <a:pt x="97" y="151"/>
                    <a:pt x="96" y="147"/>
                  </a:cubicBezTo>
                  <a:cubicBezTo>
                    <a:pt x="96" y="147"/>
                    <a:pt x="96" y="147"/>
                    <a:pt x="96" y="147"/>
                  </a:cubicBezTo>
                  <a:cubicBezTo>
                    <a:pt x="94" y="142"/>
                    <a:pt x="96" y="136"/>
                    <a:pt x="98" y="132"/>
                  </a:cubicBezTo>
                  <a:cubicBezTo>
                    <a:pt x="98" y="132"/>
                    <a:pt x="98" y="132"/>
                    <a:pt x="98" y="132"/>
                  </a:cubicBezTo>
                  <a:cubicBezTo>
                    <a:pt x="99" y="131"/>
                    <a:pt x="99" y="131"/>
                    <a:pt x="99" y="131"/>
                  </a:cubicBezTo>
                  <a:cubicBezTo>
                    <a:pt x="99" y="131"/>
                    <a:pt x="99" y="131"/>
                    <a:pt x="99" y="131"/>
                  </a:cubicBezTo>
                  <a:cubicBezTo>
                    <a:pt x="99" y="130"/>
                    <a:pt x="99" y="130"/>
                    <a:pt x="99" y="130"/>
                  </a:cubicBezTo>
                  <a:cubicBezTo>
                    <a:pt x="99" y="130"/>
                    <a:pt x="99" y="130"/>
                    <a:pt x="99" y="130"/>
                  </a:cubicBezTo>
                  <a:cubicBezTo>
                    <a:pt x="101" y="126"/>
                    <a:pt x="97" y="125"/>
                    <a:pt x="107" y="120"/>
                  </a:cubicBezTo>
                  <a:cubicBezTo>
                    <a:pt x="113" y="117"/>
                    <a:pt x="114" y="115"/>
                    <a:pt x="121" y="117"/>
                  </a:cubicBezTo>
                  <a:cubicBezTo>
                    <a:pt x="121" y="117"/>
                    <a:pt x="121" y="117"/>
                    <a:pt x="121" y="117"/>
                  </a:cubicBezTo>
                  <a:cubicBezTo>
                    <a:pt x="126" y="118"/>
                    <a:pt x="122" y="118"/>
                    <a:pt x="128" y="115"/>
                  </a:cubicBezTo>
                  <a:cubicBezTo>
                    <a:pt x="130" y="114"/>
                    <a:pt x="138" y="114"/>
                    <a:pt x="140" y="116"/>
                  </a:cubicBezTo>
                  <a:cubicBezTo>
                    <a:pt x="143" y="115"/>
                    <a:pt x="145" y="116"/>
                    <a:pt x="147" y="118"/>
                  </a:cubicBezTo>
                  <a:cubicBezTo>
                    <a:pt x="147" y="111"/>
                    <a:pt x="153" y="110"/>
                    <a:pt x="157" y="107"/>
                  </a:cubicBezTo>
                  <a:cubicBezTo>
                    <a:pt x="157" y="106"/>
                    <a:pt x="158" y="106"/>
                    <a:pt x="159" y="105"/>
                  </a:cubicBezTo>
                  <a:close/>
                  <a:moveTo>
                    <a:pt x="90" y="279"/>
                  </a:moveTo>
                  <a:cubicBezTo>
                    <a:pt x="72" y="272"/>
                    <a:pt x="56" y="261"/>
                    <a:pt x="42" y="247"/>
                  </a:cubicBezTo>
                  <a:cubicBezTo>
                    <a:pt x="16" y="221"/>
                    <a:pt x="0" y="185"/>
                    <a:pt x="0" y="145"/>
                  </a:cubicBezTo>
                  <a:cubicBezTo>
                    <a:pt x="0" y="105"/>
                    <a:pt x="16" y="68"/>
                    <a:pt x="42" y="42"/>
                  </a:cubicBezTo>
                  <a:cubicBezTo>
                    <a:pt x="56" y="29"/>
                    <a:pt x="72" y="18"/>
                    <a:pt x="90" y="10"/>
                  </a:cubicBezTo>
                  <a:cubicBezTo>
                    <a:pt x="90" y="18"/>
                    <a:pt x="90" y="18"/>
                    <a:pt x="90" y="18"/>
                  </a:cubicBezTo>
                  <a:cubicBezTo>
                    <a:pt x="80" y="23"/>
                    <a:pt x="70" y="28"/>
                    <a:pt x="61" y="36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1" y="36"/>
                    <a:pt x="62" y="36"/>
                    <a:pt x="62" y="36"/>
                  </a:cubicBezTo>
                  <a:cubicBezTo>
                    <a:pt x="62" y="36"/>
                    <a:pt x="62" y="36"/>
                    <a:pt x="62" y="36"/>
                  </a:cubicBezTo>
                  <a:cubicBezTo>
                    <a:pt x="63" y="38"/>
                    <a:pt x="62" y="40"/>
                    <a:pt x="61" y="41"/>
                  </a:cubicBezTo>
                  <a:cubicBezTo>
                    <a:pt x="61" y="41"/>
                    <a:pt x="62" y="42"/>
                    <a:pt x="62" y="42"/>
                  </a:cubicBezTo>
                  <a:cubicBezTo>
                    <a:pt x="63" y="42"/>
                    <a:pt x="64" y="43"/>
                    <a:pt x="65" y="44"/>
                  </a:cubicBezTo>
                  <a:cubicBezTo>
                    <a:pt x="65" y="44"/>
                    <a:pt x="65" y="44"/>
                    <a:pt x="65" y="44"/>
                  </a:cubicBezTo>
                  <a:cubicBezTo>
                    <a:pt x="67" y="48"/>
                    <a:pt x="66" y="49"/>
                    <a:pt x="64" y="51"/>
                  </a:cubicBezTo>
                  <a:cubicBezTo>
                    <a:pt x="64" y="51"/>
                    <a:pt x="64" y="51"/>
                    <a:pt x="64" y="51"/>
                  </a:cubicBezTo>
                  <a:cubicBezTo>
                    <a:pt x="64" y="51"/>
                    <a:pt x="64" y="51"/>
                    <a:pt x="64" y="51"/>
                  </a:cubicBezTo>
                  <a:cubicBezTo>
                    <a:pt x="64" y="53"/>
                    <a:pt x="65" y="56"/>
                    <a:pt x="64" y="59"/>
                  </a:cubicBezTo>
                  <a:cubicBezTo>
                    <a:pt x="64" y="59"/>
                    <a:pt x="64" y="59"/>
                    <a:pt x="64" y="59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70" y="68"/>
                    <a:pt x="54" y="79"/>
                    <a:pt x="53" y="84"/>
                  </a:cubicBezTo>
                  <a:cubicBezTo>
                    <a:pt x="53" y="84"/>
                    <a:pt x="53" y="84"/>
                    <a:pt x="53" y="84"/>
                  </a:cubicBezTo>
                  <a:cubicBezTo>
                    <a:pt x="51" y="89"/>
                    <a:pt x="49" y="87"/>
                    <a:pt x="49" y="94"/>
                  </a:cubicBezTo>
                  <a:cubicBezTo>
                    <a:pt x="49" y="94"/>
                    <a:pt x="49" y="94"/>
                    <a:pt x="49" y="94"/>
                  </a:cubicBezTo>
                  <a:cubicBezTo>
                    <a:pt x="49" y="100"/>
                    <a:pt x="49" y="100"/>
                    <a:pt x="49" y="100"/>
                  </a:cubicBezTo>
                  <a:cubicBezTo>
                    <a:pt x="50" y="103"/>
                    <a:pt x="50" y="103"/>
                    <a:pt x="50" y="103"/>
                  </a:cubicBezTo>
                  <a:cubicBezTo>
                    <a:pt x="50" y="103"/>
                    <a:pt x="51" y="103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5" y="105"/>
                    <a:pt x="57" y="108"/>
                    <a:pt x="57" y="112"/>
                  </a:cubicBezTo>
                  <a:cubicBezTo>
                    <a:pt x="57" y="112"/>
                    <a:pt x="58" y="112"/>
                    <a:pt x="58" y="111"/>
                  </a:cubicBezTo>
                  <a:cubicBezTo>
                    <a:pt x="58" y="111"/>
                    <a:pt x="58" y="111"/>
                    <a:pt x="58" y="111"/>
                  </a:cubicBezTo>
                  <a:cubicBezTo>
                    <a:pt x="67" y="109"/>
                    <a:pt x="65" y="120"/>
                    <a:pt x="66" y="121"/>
                  </a:cubicBezTo>
                  <a:cubicBezTo>
                    <a:pt x="66" y="121"/>
                    <a:pt x="66" y="121"/>
                    <a:pt x="66" y="121"/>
                  </a:cubicBezTo>
                  <a:cubicBezTo>
                    <a:pt x="68" y="123"/>
                    <a:pt x="68" y="123"/>
                    <a:pt x="68" y="123"/>
                  </a:cubicBezTo>
                  <a:cubicBezTo>
                    <a:pt x="73" y="130"/>
                    <a:pt x="70" y="127"/>
                    <a:pt x="72" y="130"/>
                  </a:cubicBezTo>
                  <a:cubicBezTo>
                    <a:pt x="73" y="134"/>
                    <a:pt x="84" y="139"/>
                    <a:pt x="79" y="148"/>
                  </a:cubicBezTo>
                  <a:cubicBezTo>
                    <a:pt x="81" y="150"/>
                    <a:pt x="81" y="150"/>
                    <a:pt x="81" y="150"/>
                  </a:cubicBezTo>
                  <a:cubicBezTo>
                    <a:pt x="81" y="150"/>
                    <a:pt x="81" y="150"/>
                    <a:pt x="81" y="150"/>
                  </a:cubicBezTo>
                  <a:cubicBezTo>
                    <a:pt x="85" y="152"/>
                    <a:pt x="85" y="152"/>
                    <a:pt x="85" y="152"/>
                  </a:cubicBezTo>
                  <a:cubicBezTo>
                    <a:pt x="85" y="152"/>
                    <a:pt x="85" y="152"/>
                    <a:pt x="85" y="152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62"/>
                    <a:pt x="90" y="162"/>
                    <a:pt x="90" y="162"/>
                  </a:cubicBezTo>
                  <a:cubicBezTo>
                    <a:pt x="90" y="162"/>
                    <a:pt x="89" y="162"/>
                    <a:pt x="89" y="162"/>
                  </a:cubicBezTo>
                  <a:cubicBezTo>
                    <a:pt x="83" y="158"/>
                    <a:pt x="83" y="158"/>
                    <a:pt x="83" y="158"/>
                  </a:cubicBezTo>
                  <a:cubicBezTo>
                    <a:pt x="83" y="158"/>
                    <a:pt x="83" y="158"/>
                    <a:pt x="83" y="158"/>
                  </a:cubicBezTo>
                  <a:cubicBezTo>
                    <a:pt x="77" y="155"/>
                    <a:pt x="77" y="155"/>
                    <a:pt x="77" y="155"/>
                  </a:cubicBezTo>
                  <a:cubicBezTo>
                    <a:pt x="77" y="155"/>
                    <a:pt x="77" y="155"/>
                    <a:pt x="77" y="155"/>
                  </a:cubicBezTo>
                  <a:cubicBezTo>
                    <a:pt x="73" y="152"/>
                    <a:pt x="73" y="152"/>
                    <a:pt x="73" y="152"/>
                  </a:cubicBezTo>
                  <a:cubicBezTo>
                    <a:pt x="73" y="152"/>
                    <a:pt x="73" y="152"/>
                    <a:pt x="73" y="152"/>
                  </a:cubicBezTo>
                  <a:cubicBezTo>
                    <a:pt x="68" y="146"/>
                    <a:pt x="77" y="148"/>
                    <a:pt x="69" y="138"/>
                  </a:cubicBezTo>
                  <a:cubicBezTo>
                    <a:pt x="69" y="139"/>
                    <a:pt x="68" y="142"/>
                    <a:pt x="66" y="142"/>
                  </a:cubicBezTo>
                  <a:cubicBezTo>
                    <a:pt x="66" y="142"/>
                    <a:pt x="66" y="142"/>
                    <a:pt x="66" y="142"/>
                  </a:cubicBezTo>
                  <a:cubicBezTo>
                    <a:pt x="62" y="143"/>
                    <a:pt x="61" y="141"/>
                    <a:pt x="60" y="139"/>
                  </a:cubicBezTo>
                  <a:cubicBezTo>
                    <a:pt x="60" y="139"/>
                    <a:pt x="60" y="139"/>
                    <a:pt x="60" y="139"/>
                  </a:cubicBezTo>
                  <a:cubicBezTo>
                    <a:pt x="59" y="138"/>
                    <a:pt x="57" y="138"/>
                    <a:pt x="56" y="135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6" y="132"/>
                    <a:pt x="51" y="131"/>
                    <a:pt x="51" y="126"/>
                  </a:cubicBezTo>
                  <a:cubicBezTo>
                    <a:pt x="51" y="126"/>
                    <a:pt x="51" y="126"/>
                    <a:pt x="51" y="126"/>
                  </a:cubicBezTo>
                  <a:cubicBezTo>
                    <a:pt x="51" y="125"/>
                    <a:pt x="52" y="124"/>
                    <a:pt x="52" y="123"/>
                  </a:cubicBezTo>
                  <a:cubicBezTo>
                    <a:pt x="51" y="121"/>
                    <a:pt x="50" y="119"/>
                    <a:pt x="50" y="116"/>
                  </a:cubicBezTo>
                  <a:cubicBezTo>
                    <a:pt x="50" y="116"/>
                    <a:pt x="50" y="116"/>
                    <a:pt x="50" y="116"/>
                  </a:cubicBezTo>
                  <a:cubicBezTo>
                    <a:pt x="50" y="114"/>
                    <a:pt x="50" y="111"/>
                    <a:pt x="48" y="110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8" y="109"/>
                    <a:pt x="48" y="109"/>
                    <a:pt x="48" y="109"/>
                  </a:cubicBezTo>
                  <a:cubicBezTo>
                    <a:pt x="48" y="109"/>
                    <a:pt x="48" y="109"/>
                    <a:pt x="48" y="109"/>
                  </a:cubicBezTo>
                  <a:cubicBezTo>
                    <a:pt x="44" y="108"/>
                    <a:pt x="43" y="105"/>
                    <a:pt x="42" y="101"/>
                  </a:cubicBezTo>
                  <a:cubicBezTo>
                    <a:pt x="42" y="101"/>
                    <a:pt x="42" y="101"/>
                    <a:pt x="42" y="101"/>
                  </a:cubicBezTo>
                  <a:cubicBezTo>
                    <a:pt x="42" y="98"/>
                    <a:pt x="41" y="89"/>
                    <a:pt x="42" y="87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7" y="78"/>
                    <a:pt x="58" y="68"/>
                    <a:pt x="58" y="65"/>
                  </a:cubicBezTo>
                  <a:cubicBezTo>
                    <a:pt x="58" y="65"/>
                    <a:pt x="51" y="59"/>
                    <a:pt x="57" y="56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53" y="48"/>
                    <a:pt x="54" y="45"/>
                    <a:pt x="55" y="42"/>
                  </a:cubicBezTo>
                  <a:cubicBezTo>
                    <a:pt x="55" y="42"/>
                    <a:pt x="55" y="42"/>
                    <a:pt x="55" y="42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2" y="42"/>
                    <a:pt x="50" y="45"/>
                    <a:pt x="47" y="47"/>
                  </a:cubicBezTo>
                  <a:cubicBezTo>
                    <a:pt x="22" y="72"/>
                    <a:pt x="7" y="107"/>
                    <a:pt x="7" y="145"/>
                  </a:cubicBezTo>
                  <a:cubicBezTo>
                    <a:pt x="7" y="183"/>
                    <a:pt x="22" y="217"/>
                    <a:pt x="47" y="242"/>
                  </a:cubicBezTo>
                  <a:cubicBezTo>
                    <a:pt x="60" y="254"/>
                    <a:pt x="74" y="264"/>
                    <a:pt x="90" y="271"/>
                  </a:cubicBezTo>
                  <a:lnTo>
                    <a:pt x="90" y="2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defTabSz="914400">
                <a:defRPr/>
              </a:pPr>
              <a:endParaRPr lang="id-ID" sz="1350"/>
            </a:p>
          </p:txBody>
        </p:sp>
        <p:sp>
          <p:nvSpPr>
            <p:cNvPr id="645" name="Freeform 338"/>
            <p:cNvSpPr>
              <a:spLocks noEditPoints="1"/>
            </p:cNvSpPr>
            <p:nvPr/>
          </p:nvSpPr>
          <p:spPr bwMode="auto">
            <a:xfrm>
              <a:off x="1390635" y="679776"/>
              <a:ext cx="277761" cy="207972"/>
            </a:xfrm>
            <a:custGeom>
              <a:avLst/>
              <a:gdLst>
                <a:gd name="T0" fmla="*/ 119 w 149"/>
                <a:gd name="T1" fmla="*/ 30 h 113"/>
                <a:gd name="T2" fmla="*/ 137 w 149"/>
                <a:gd name="T3" fmla="*/ 78 h 113"/>
                <a:gd name="T4" fmla="*/ 137 w 149"/>
                <a:gd name="T5" fmla="*/ 81 h 113"/>
                <a:gd name="T6" fmla="*/ 140 w 149"/>
                <a:gd name="T7" fmla="*/ 90 h 113"/>
                <a:gd name="T8" fmla="*/ 144 w 149"/>
                <a:gd name="T9" fmla="*/ 75 h 113"/>
                <a:gd name="T10" fmla="*/ 109 w 149"/>
                <a:gd name="T11" fmla="*/ 13 h 113"/>
                <a:gd name="T12" fmla="*/ 75 w 149"/>
                <a:gd name="T13" fmla="*/ 0 h 113"/>
                <a:gd name="T14" fmla="*/ 139 w 149"/>
                <a:gd name="T15" fmla="*/ 37 h 113"/>
                <a:gd name="T16" fmla="*/ 140 w 149"/>
                <a:gd name="T17" fmla="*/ 111 h 113"/>
                <a:gd name="T18" fmla="*/ 135 w 149"/>
                <a:gd name="T19" fmla="*/ 110 h 113"/>
                <a:gd name="T20" fmla="*/ 135 w 149"/>
                <a:gd name="T21" fmla="*/ 86 h 113"/>
                <a:gd name="T22" fmla="*/ 132 w 149"/>
                <a:gd name="T23" fmla="*/ 81 h 113"/>
                <a:gd name="T24" fmla="*/ 132 w 149"/>
                <a:gd name="T25" fmla="*/ 78 h 113"/>
                <a:gd name="T26" fmla="*/ 115 w 149"/>
                <a:gd name="T27" fmla="*/ 34 h 113"/>
                <a:gd name="T28" fmla="*/ 75 w 149"/>
                <a:gd name="T29" fmla="*/ 12 h 113"/>
                <a:gd name="T30" fmla="*/ 42 w 149"/>
                <a:gd name="T31" fmla="*/ 13 h 113"/>
                <a:gd name="T32" fmla="*/ 5 w 149"/>
                <a:gd name="T33" fmla="*/ 75 h 113"/>
                <a:gd name="T34" fmla="*/ 9 w 149"/>
                <a:gd name="T35" fmla="*/ 90 h 113"/>
                <a:gd name="T36" fmla="*/ 12 w 149"/>
                <a:gd name="T37" fmla="*/ 80 h 113"/>
                <a:gd name="T38" fmla="*/ 12 w 149"/>
                <a:gd name="T39" fmla="*/ 75 h 113"/>
                <a:gd name="T40" fmla="*/ 75 w 149"/>
                <a:gd name="T41" fmla="*/ 12 h 113"/>
                <a:gd name="T42" fmla="*/ 75 w 149"/>
                <a:gd name="T43" fmla="*/ 12 h 113"/>
                <a:gd name="T44" fmla="*/ 75 w 149"/>
                <a:gd name="T45" fmla="*/ 17 h 113"/>
                <a:gd name="T46" fmla="*/ 17 w 149"/>
                <a:gd name="T47" fmla="*/ 75 h 113"/>
                <a:gd name="T48" fmla="*/ 17 w 149"/>
                <a:gd name="T49" fmla="*/ 80 h 113"/>
                <a:gd name="T50" fmla="*/ 16 w 149"/>
                <a:gd name="T51" fmla="*/ 82 h 113"/>
                <a:gd name="T52" fmla="*/ 13 w 149"/>
                <a:gd name="T53" fmla="*/ 90 h 113"/>
                <a:gd name="T54" fmla="*/ 13 w 149"/>
                <a:gd name="T55" fmla="*/ 109 h 113"/>
                <a:gd name="T56" fmla="*/ 9 w 149"/>
                <a:gd name="T57" fmla="*/ 110 h 113"/>
                <a:gd name="T58" fmla="*/ 10 w 149"/>
                <a:gd name="T59" fmla="*/ 37 h 113"/>
                <a:gd name="T60" fmla="*/ 75 w 149"/>
                <a:gd name="T61" fmla="*/ 0 h 113"/>
                <a:gd name="T62" fmla="*/ 75 w 149"/>
                <a:gd name="T63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9" h="113">
                  <a:moveTo>
                    <a:pt x="75" y="12"/>
                  </a:moveTo>
                  <a:cubicBezTo>
                    <a:pt x="92" y="12"/>
                    <a:pt x="108" y="19"/>
                    <a:pt x="119" y="30"/>
                  </a:cubicBezTo>
                  <a:cubicBezTo>
                    <a:pt x="130" y="42"/>
                    <a:pt x="137" y="57"/>
                    <a:pt x="137" y="75"/>
                  </a:cubicBezTo>
                  <a:cubicBezTo>
                    <a:pt x="137" y="76"/>
                    <a:pt x="137" y="77"/>
                    <a:pt x="137" y="78"/>
                  </a:cubicBezTo>
                  <a:cubicBezTo>
                    <a:pt x="137" y="78"/>
                    <a:pt x="137" y="78"/>
                    <a:pt x="137" y="78"/>
                  </a:cubicBezTo>
                  <a:cubicBezTo>
                    <a:pt x="137" y="79"/>
                    <a:pt x="137" y="80"/>
                    <a:pt x="137" y="81"/>
                  </a:cubicBezTo>
                  <a:cubicBezTo>
                    <a:pt x="138" y="82"/>
                    <a:pt x="139" y="83"/>
                    <a:pt x="139" y="85"/>
                  </a:cubicBezTo>
                  <a:cubicBezTo>
                    <a:pt x="140" y="86"/>
                    <a:pt x="140" y="88"/>
                    <a:pt x="140" y="90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43" y="92"/>
                    <a:pt x="144" y="83"/>
                    <a:pt x="144" y="75"/>
                  </a:cubicBezTo>
                  <a:cubicBezTo>
                    <a:pt x="145" y="63"/>
                    <a:pt x="141" y="50"/>
                    <a:pt x="135" y="40"/>
                  </a:cubicBezTo>
                  <a:cubicBezTo>
                    <a:pt x="129" y="29"/>
                    <a:pt x="120" y="20"/>
                    <a:pt x="109" y="13"/>
                  </a:cubicBezTo>
                  <a:cubicBezTo>
                    <a:pt x="99" y="8"/>
                    <a:pt x="87" y="5"/>
                    <a:pt x="75" y="5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88" y="0"/>
                    <a:pt x="100" y="3"/>
                    <a:pt x="111" y="9"/>
                  </a:cubicBezTo>
                  <a:cubicBezTo>
                    <a:pt x="123" y="16"/>
                    <a:pt x="132" y="26"/>
                    <a:pt x="139" y="37"/>
                  </a:cubicBezTo>
                  <a:cubicBezTo>
                    <a:pt x="146" y="49"/>
                    <a:pt x="149" y="62"/>
                    <a:pt x="149" y="75"/>
                  </a:cubicBezTo>
                  <a:cubicBezTo>
                    <a:pt x="149" y="87"/>
                    <a:pt x="146" y="100"/>
                    <a:pt x="140" y="111"/>
                  </a:cubicBezTo>
                  <a:cubicBezTo>
                    <a:pt x="139" y="112"/>
                    <a:pt x="138" y="113"/>
                    <a:pt x="138" y="113"/>
                  </a:cubicBezTo>
                  <a:cubicBezTo>
                    <a:pt x="136" y="113"/>
                    <a:pt x="135" y="112"/>
                    <a:pt x="135" y="110"/>
                  </a:cubicBezTo>
                  <a:cubicBezTo>
                    <a:pt x="135" y="90"/>
                    <a:pt x="135" y="90"/>
                    <a:pt x="135" y="90"/>
                  </a:cubicBezTo>
                  <a:cubicBezTo>
                    <a:pt x="135" y="89"/>
                    <a:pt x="135" y="87"/>
                    <a:pt x="135" y="86"/>
                  </a:cubicBezTo>
                  <a:cubicBezTo>
                    <a:pt x="134" y="85"/>
                    <a:pt x="133" y="84"/>
                    <a:pt x="133" y="83"/>
                  </a:cubicBezTo>
                  <a:cubicBezTo>
                    <a:pt x="132" y="82"/>
                    <a:pt x="132" y="82"/>
                    <a:pt x="132" y="81"/>
                  </a:cubicBezTo>
                  <a:cubicBezTo>
                    <a:pt x="132" y="80"/>
                    <a:pt x="132" y="79"/>
                    <a:pt x="132" y="78"/>
                  </a:cubicBezTo>
                  <a:cubicBezTo>
                    <a:pt x="132" y="78"/>
                    <a:pt x="132" y="78"/>
                    <a:pt x="132" y="78"/>
                  </a:cubicBezTo>
                  <a:cubicBezTo>
                    <a:pt x="132" y="77"/>
                    <a:pt x="132" y="76"/>
                    <a:pt x="132" y="75"/>
                  </a:cubicBezTo>
                  <a:cubicBezTo>
                    <a:pt x="132" y="59"/>
                    <a:pt x="126" y="44"/>
                    <a:pt x="115" y="34"/>
                  </a:cubicBezTo>
                  <a:cubicBezTo>
                    <a:pt x="105" y="23"/>
                    <a:pt x="91" y="17"/>
                    <a:pt x="75" y="17"/>
                  </a:cubicBezTo>
                  <a:lnTo>
                    <a:pt x="75" y="12"/>
                  </a:lnTo>
                  <a:close/>
                  <a:moveTo>
                    <a:pt x="75" y="5"/>
                  </a:moveTo>
                  <a:cubicBezTo>
                    <a:pt x="62" y="5"/>
                    <a:pt x="51" y="8"/>
                    <a:pt x="42" y="13"/>
                  </a:cubicBezTo>
                  <a:cubicBezTo>
                    <a:pt x="30" y="19"/>
                    <a:pt x="21" y="28"/>
                    <a:pt x="15" y="39"/>
                  </a:cubicBezTo>
                  <a:cubicBezTo>
                    <a:pt x="8" y="50"/>
                    <a:pt x="5" y="62"/>
                    <a:pt x="5" y="75"/>
                  </a:cubicBezTo>
                  <a:cubicBezTo>
                    <a:pt x="5" y="83"/>
                    <a:pt x="6" y="91"/>
                    <a:pt x="9" y="98"/>
                  </a:cubicBezTo>
                  <a:cubicBezTo>
                    <a:pt x="9" y="90"/>
                    <a:pt x="9" y="90"/>
                    <a:pt x="9" y="90"/>
                  </a:cubicBezTo>
                  <a:cubicBezTo>
                    <a:pt x="9" y="88"/>
                    <a:pt x="9" y="86"/>
                    <a:pt x="10" y="84"/>
                  </a:cubicBezTo>
                  <a:cubicBezTo>
                    <a:pt x="10" y="83"/>
                    <a:pt x="11" y="81"/>
                    <a:pt x="12" y="80"/>
                  </a:cubicBezTo>
                  <a:cubicBezTo>
                    <a:pt x="12" y="79"/>
                    <a:pt x="12" y="78"/>
                    <a:pt x="12" y="78"/>
                  </a:cubicBezTo>
                  <a:cubicBezTo>
                    <a:pt x="12" y="77"/>
                    <a:pt x="12" y="76"/>
                    <a:pt x="12" y="75"/>
                  </a:cubicBezTo>
                  <a:cubicBezTo>
                    <a:pt x="12" y="57"/>
                    <a:pt x="19" y="42"/>
                    <a:pt x="30" y="30"/>
                  </a:cubicBezTo>
                  <a:cubicBezTo>
                    <a:pt x="42" y="19"/>
                    <a:pt x="57" y="12"/>
                    <a:pt x="75" y="12"/>
                  </a:cubicBezTo>
                  <a:cubicBezTo>
                    <a:pt x="75" y="12"/>
                    <a:pt x="75" y="12"/>
                    <a:pt x="75" y="12"/>
                  </a:cubicBezTo>
                  <a:cubicBezTo>
                    <a:pt x="75" y="12"/>
                    <a:pt x="75" y="12"/>
                    <a:pt x="75" y="12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59" y="17"/>
                    <a:pt x="44" y="23"/>
                    <a:pt x="34" y="34"/>
                  </a:cubicBezTo>
                  <a:cubicBezTo>
                    <a:pt x="23" y="44"/>
                    <a:pt x="17" y="59"/>
                    <a:pt x="17" y="75"/>
                  </a:cubicBezTo>
                  <a:cubicBezTo>
                    <a:pt x="17" y="76"/>
                    <a:pt x="17" y="77"/>
                    <a:pt x="17" y="78"/>
                  </a:cubicBezTo>
                  <a:cubicBezTo>
                    <a:pt x="17" y="78"/>
                    <a:pt x="17" y="79"/>
                    <a:pt x="17" y="80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7" y="81"/>
                    <a:pt x="17" y="81"/>
                    <a:pt x="16" y="82"/>
                  </a:cubicBezTo>
                  <a:cubicBezTo>
                    <a:pt x="15" y="83"/>
                    <a:pt x="15" y="85"/>
                    <a:pt x="14" y="86"/>
                  </a:cubicBezTo>
                  <a:cubicBezTo>
                    <a:pt x="14" y="87"/>
                    <a:pt x="13" y="89"/>
                    <a:pt x="13" y="90"/>
                  </a:cubicBezTo>
                  <a:cubicBezTo>
                    <a:pt x="13" y="109"/>
                    <a:pt x="13" y="109"/>
                    <a:pt x="13" y="109"/>
                  </a:cubicBezTo>
                  <a:cubicBezTo>
                    <a:pt x="13" y="109"/>
                    <a:pt x="13" y="109"/>
                    <a:pt x="13" y="109"/>
                  </a:cubicBezTo>
                  <a:cubicBezTo>
                    <a:pt x="13" y="110"/>
                    <a:pt x="13" y="111"/>
                    <a:pt x="12" y="111"/>
                  </a:cubicBezTo>
                  <a:cubicBezTo>
                    <a:pt x="11" y="112"/>
                    <a:pt x="10" y="112"/>
                    <a:pt x="9" y="110"/>
                  </a:cubicBezTo>
                  <a:cubicBezTo>
                    <a:pt x="3" y="99"/>
                    <a:pt x="0" y="87"/>
                    <a:pt x="0" y="75"/>
                  </a:cubicBezTo>
                  <a:cubicBezTo>
                    <a:pt x="0" y="62"/>
                    <a:pt x="4" y="48"/>
                    <a:pt x="10" y="37"/>
                  </a:cubicBezTo>
                  <a:cubicBezTo>
                    <a:pt x="17" y="25"/>
                    <a:pt x="27" y="15"/>
                    <a:pt x="39" y="9"/>
                  </a:cubicBezTo>
                  <a:cubicBezTo>
                    <a:pt x="50" y="3"/>
                    <a:pt x="61" y="0"/>
                    <a:pt x="75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5"/>
                    <a:pt x="75" y="5"/>
                    <a:pt x="75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defTabSz="914400">
                <a:defRPr/>
              </a:pPr>
              <a:endParaRPr lang="id-ID" sz="1350"/>
            </a:p>
          </p:txBody>
        </p:sp>
        <p:sp>
          <p:nvSpPr>
            <p:cNvPr id="646" name="Freeform 341"/>
            <p:cNvSpPr>
              <a:spLocks noEditPoints="1"/>
            </p:cNvSpPr>
            <p:nvPr/>
          </p:nvSpPr>
          <p:spPr bwMode="auto">
            <a:xfrm>
              <a:off x="4230142" y="1175098"/>
              <a:ext cx="242842" cy="249249"/>
            </a:xfrm>
            <a:custGeom>
              <a:avLst/>
              <a:gdLst>
                <a:gd name="T0" fmla="*/ 68 w 132"/>
                <a:gd name="T1" fmla="*/ 13 h 135"/>
                <a:gd name="T2" fmla="*/ 70 w 132"/>
                <a:gd name="T3" fmla="*/ 3 h 135"/>
                <a:gd name="T4" fmla="*/ 79 w 132"/>
                <a:gd name="T5" fmla="*/ 1 h 135"/>
                <a:gd name="T6" fmla="*/ 90 w 132"/>
                <a:gd name="T7" fmla="*/ 12 h 135"/>
                <a:gd name="T8" fmla="*/ 85 w 132"/>
                <a:gd name="T9" fmla="*/ 37 h 135"/>
                <a:gd name="T10" fmla="*/ 83 w 132"/>
                <a:gd name="T11" fmla="*/ 40 h 135"/>
                <a:gd name="T12" fmla="*/ 82 w 132"/>
                <a:gd name="T13" fmla="*/ 48 h 135"/>
                <a:gd name="T14" fmla="*/ 124 w 132"/>
                <a:gd name="T15" fmla="*/ 49 h 135"/>
                <a:gd name="T16" fmla="*/ 132 w 132"/>
                <a:gd name="T17" fmla="*/ 60 h 135"/>
                <a:gd name="T18" fmla="*/ 111 w 132"/>
                <a:gd name="T19" fmla="*/ 120 h 135"/>
                <a:gd name="T20" fmla="*/ 101 w 132"/>
                <a:gd name="T21" fmla="*/ 127 h 135"/>
                <a:gd name="T22" fmla="*/ 66 w 132"/>
                <a:gd name="T23" fmla="*/ 122 h 135"/>
                <a:gd name="T24" fmla="*/ 104 w 132"/>
                <a:gd name="T25" fmla="*/ 121 h 135"/>
                <a:gd name="T26" fmla="*/ 126 w 132"/>
                <a:gd name="T27" fmla="*/ 63 h 135"/>
                <a:gd name="T28" fmla="*/ 126 w 132"/>
                <a:gd name="T29" fmla="*/ 56 h 135"/>
                <a:gd name="T30" fmla="*/ 119 w 132"/>
                <a:gd name="T31" fmla="*/ 53 h 135"/>
                <a:gd name="T32" fmla="*/ 80 w 132"/>
                <a:gd name="T33" fmla="*/ 53 h 135"/>
                <a:gd name="T34" fmla="*/ 77 w 132"/>
                <a:gd name="T35" fmla="*/ 44 h 135"/>
                <a:gd name="T36" fmla="*/ 79 w 132"/>
                <a:gd name="T37" fmla="*/ 37 h 135"/>
                <a:gd name="T38" fmla="*/ 87 w 132"/>
                <a:gd name="T39" fmla="*/ 19 h 135"/>
                <a:gd name="T40" fmla="*/ 83 w 132"/>
                <a:gd name="T41" fmla="*/ 9 h 135"/>
                <a:gd name="T42" fmla="*/ 75 w 132"/>
                <a:gd name="T43" fmla="*/ 5 h 135"/>
                <a:gd name="T44" fmla="*/ 73 w 132"/>
                <a:gd name="T45" fmla="*/ 8 h 135"/>
                <a:gd name="T46" fmla="*/ 66 w 132"/>
                <a:gd name="T47" fmla="*/ 32 h 135"/>
                <a:gd name="T48" fmla="*/ 2 w 132"/>
                <a:gd name="T49" fmla="*/ 92 h 135"/>
                <a:gd name="T50" fmla="*/ 28 w 132"/>
                <a:gd name="T51" fmla="*/ 66 h 135"/>
                <a:gd name="T52" fmla="*/ 32 w 132"/>
                <a:gd name="T53" fmla="*/ 63 h 135"/>
                <a:gd name="T54" fmla="*/ 58 w 132"/>
                <a:gd name="T55" fmla="*/ 32 h 135"/>
                <a:gd name="T56" fmla="*/ 66 w 132"/>
                <a:gd name="T57" fmla="*/ 32 h 135"/>
                <a:gd name="T58" fmla="*/ 48 w 132"/>
                <a:gd name="T59" fmla="*/ 48 h 135"/>
                <a:gd name="T60" fmla="*/ 34 w 132"/>
                <a:gd name="T61" fmla="*/ 66 h 135"/>
                <a:gd name="T62" fmla="*/ 31 w 132"/>
                <a:gd name="T63" fmla="*/ 69 h 135"/>
                <a:gd name="T64" fmla="*/ 6 w 132"/>
                <a:gd name="T65" fmla="*/ 95 h 135"/>
                <a:gd name="T66" fmla="*/ 6 w 132"/>
                <a:gd name="T67" fmla="*/ 100 h 135"/>
                <a:gd name="T68" fmla="*/ 35 w 132"/>
                <a:gd name="T69" fmla="*/ 129 h 135"/>
                <a:gd name="T70" fmla="*/ 35 w 132"/>
                <a:gd name="T71" fmla="*/ 129 h 135"/>
                <a:gd name="T72" fmla="*/ 40 w 132"/>
                <a:gd name="T73" fmla="*/ 129 h 135"/>
                <a:gd name="T74" fmla="*/ 40 w 132"/>
                <a:gd name="T75" fmla="*/ 129 h 135"/>
                <a:gd name="T76" fmla="*/ 42 w 132"/>
                <a:gd name="T77" fmla="*/ 127 h 135"/>
                <a:gd name="T78" fmla="*/ 48 w 132"/>
                <a:gd name="T79" fmla="*/ 124 h 135"/>
                <a:gd name="T80" fmla="*/ 54 w 132"/>
                <a:gd name="T81" fmla="*/ 122 h 135"/>
                <a:gd name="T82" fmla="*/ 66 w 132"/>
                <a:gd name="T83" fmla="*/ 127 h 135"/>
                <a:gd name="T84" fmla="*/ 49 w 132"/>
                <a:gd name="T85" fmla="*/ 128 h 135"/>
                <a:gd name="T86" fmla="*/ 45 w 132"/>
                <a:gd name="T87" fmla="*/ 131 h 135"/>
                <a:gd name="T88" fmla="*/ 43 w 132"/>
                <a:gd name="T89" fmla="*/ 133 h 135"/>
                <a:gd name="T90" fmla="*/ 43 w 132"/>
                <a:gd name="T91" fmla="*/ 133 h 135"/>
                <a:gd name="T92" fmla="*/ 31 w 132"/>
                <a:gd name="T93" fmla="*/ 133 h 135"/>
                <a:gd name="T94" fmla="*/ 31 w 132"/>
                <a:gd name="T95" fmla="*/ 133 h 135"/>
                <a:gd name="T96" fmla="*/ 2 w 132"/>
                <a:gd name="T97" fmla="*/ 104 h 135"/>
                <a:gd name="T98" fmla="*/ 0 w 132"/>
                <a:gd name="T99" fmla="*/ 98 h 135"/>
                <a:gd name="T100" fmla="*/ 2 w 132"/>
                <a:gd name="T101" fmla="*/ 92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2" h="135">
                  <a:moveTo>
                    <a:pt x="66" y="25"/>
                  </a:moveTo>
                  <a:cubicBezTo>
                    <a:pt x="69" y="21"/>
                    <a:pt x="69" y="17"/>
                    <a:pt x="68" y="13"/>
                  </a:cubicBezTo>
                  <a:cubicBezTo>
                    <a:pt x="68" y="11"/>
                    <a:pt x="68" y="10"/>
                    <a:pt x="68" y="8"/>
                  </a:cubicBezTo>
                  <a:cubicBezTo>
                    <a:pt x="68" y="6"/>
                    <a:pt x="69" y="5"/>
                    <a:pt x="70" y="3"/>
                  </a:cubicBezTo>
                  <a:cubicBezTo>
                    <a:pt x="71" y="2"/>
                    <a:pt x="72" y="1"/>
                    <a:pt x="74" y="0"/>
                  </a:cubicBezTo>
                  <a:cubicBezTo>
                    <a:pt x="76" y="0"/>
                    <a:pt x="77" y="0"/>
                    <a:pt x="79" y="1"/>
                  </a:cubicBezTo>
                  <a:cubicBezTo>
                    <a:pt x="82" y="1"/>
                    <a:pt x="84" y="3"/>
                    <a:pt x="87" y="6"/>
                  </a:cubicBezTo>
                  <a:cubicBezTo>
                    <a:pt x="88" y="7"/>
                    <a:pt x="89" y="10"/>
                    <a:pt x="90" y="12"/>
                  </a:cubicBezTo>
                  <a:cubicBezTo>
                    <a:pt x="91" y="14"/>
                    <a:pt x="91" y="16"/>
                    <a:pt x="91" y="18"/>
                  </a:cubicBezTo>
                  <a:cubicBezTo>
                    <a:pt x="93" y="27"/>
                    <a:pt x="88" y="33"/>
                    <a:pt x="85" y="37"/>
                  </a:cubicBezTo>
                  <a:cubicBezTo>
                    <a:pt x="84" y="38"/>
                    <a:pt x="84" y="39"/>
                    <a:pt x="83" y="39"/>
                  </a:cubicBezTo>
                  <a:cubicBezTo>
                    <a:pt x="83" y="40"/>
                    <a:pt x="83" y="40"/>
                    <a:pt x="83" y="40"/>
                  </a:cubicBezTo>
                  <a:cubicBezTo>
                    <a:pt x="83" y="41"/>
                    <a:pt x="82" y="42"/>
                    <a:pt x="82" y="44"/>
                  </a:cubicBezTo>
                  <a:cubicBezTo>
                    <a:pt x="82" y="45"/>
                    <a:pt x="82" y="47"/>
                    <a:pt x="82" y="48"/>
                  </a:cubicBezTo>
                  <a:cubicBezTo>
                    <a:pt x="119" y="48"/>
                    <a:pt x="119" y="48"/>
                    <a:pt x="119" y="48"/>
                  </a:cubicBezTo>
                  <a:cubicBezTo>
                    <a:pt x="121" y="48"/>
                    <a:pt x="123" y="49"/>
                    <a:pt x="124" y="49"/>
                  </a:cubicBezTo>
                  <a:cubicBezTo>
                    <a:pt x="127" y="50"/>
                    <a:pt x="129" y="51"/>
                    <a:pt x="130" y="53"/>
                  </a:cubicBezTo>
                  <a:cubicBezTo>
                    <a:pt x="131" y="55"/>
                    <a:pt x="132" y="57"/>
                    <a:pt x="132" y="60"/>
                  </a:cubicBezTo>
                  <a:cubicBezTo>
                    <a:pt x="132" y="61"/>
                    <a:pt x="132" y="63"/>
                    <a:pt x="131" y="65"/>
                  </a:cubicBezTo>
                  <a:cubicBezTo>
                    <a:pt x="111" y="120"/>
                    <a:pt x="111" y="120"/>
                    <a:pt x="111" y="120"/>
                  </a:cubicBezTo>
                  <a:cubicBezTo>
                    <a:pt x="110" y="122"/>
                    <a:pt x="109" y="124"/>
                    <a:pt x="107" y="125"/>
                  </a:cubicBezTo>
                  <a:cubicBezTo>
                    <a:pt x="105" y="126"/>
                    <a:pt x="103" y="127"/>
                    <a:pt x="101" y="127"/>
                  </a:cubicBezTo>
                  <a:cubicBezTo>
                    <a:pt x="66" y="127"/>
                    <a:pt x="66" y="127"/>
                    <a:pt x="66" y="127"/>
                  </a:cubicBezTo>
                  <a:cubicBezTo>
                    <a:pt x="66" y="122"/>
                    <a:pt x="66" y="122"/>
                    <a:pt x="66" y="122"/>
                  </a:cubicBezTo>
                  <a:cubicBezTo>
                    <a:pt x="101" y="122"/>
                    <a:pt x="101" y="122"/>
                    <a:pt x="101" y="122"/>
                  </a:cubicBezTo>
                  <a:cubicBezTo>
                    <a:pt x="102" y="122"/>
                    <a:pt x="103" y="122"/>
                    <a:pt x="104" y="121"/>
                  </a:cubicBezTo>
                  <a:cubicBezTo>
                    <a:pt x="105" y="120"/>
                    <a:pt x="106" y="119"/>
                    <a:pt x="107" y="118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7" y="62"/>
                    <a:pt x="127" y="61"/>
                    <a:pt x="127" y="60"/>
                  </a:cubicBezTo>
                  <a:cubicBezTo>
                    <a:pt x="127" y="58"/>
                    <a:pt x="127" y="57"/>
                    <a:pt x="126" y="56"/>
                  </a:cubicBezTo>
                  <a:cubicBezTo>
                    <a:pt x="125" y="55"/>
                    <a:pt x="124" y="54"/>
                    <a:pt x="123" y="54"/>
                  </a:cubicBezTo>
                  <a:cubicBezTo>
                    <a:pt x="122" y="53"/>
                    <a:pt x="121" y="53"/>
                    <a:pt x="119" y="53"/>
                  </a:cubicBezTo>
                  <a:cubicBezTo>
                    <a:pt x="80" y="53"/>
                    <a:pt x="80" y="53"/>
                    <a:pt x="80" y="53"/>
                  </a:cubicBezTo>
                  <a:cubicBezTo>
                    <a:pt x="80" y="53"/>
                    <a:pt x="80" y="53"/>
                    <a:pt x="80" y="53"/>
                  </a:cubicBezTo>
                  <a:cubicBezTo>
                    <a:pt x="79" y="53"/>
                    <a:pt x="78" y="52"/>
                    <a:pt x="78" y="51"/>
                  </a:cubicBezTo>
                  <a:cubicBezTo>
                    <a:pt x="77" y="49"/>
                    <a:pt x="77" y="46"/>
                    <a:pt x="77" y="44"/>
                  </a:cubicBezTo>
                  <a:cubicBezTo>
                    <a:pt x="77" y="41"/>
                    <a:pt x="78" y="39"/>
                    <a:pt x="79" y="37"/>
                  </a:cubicBezTo>
                  <a:cubicBezTo>
                    <a:pt x="79" y="37"/>
                    <a:pt x="79" y="37"/>
                    <a:pt x="79" y="37"/>
                  </a:cubicBezTo>
                  <a:cubicBezTo>
                    <a:pt x="80" y="36"/>
                    <a:pt x="80" y="35"/>
                    <a:pt x="81" y="35"/>
                  </a:cubicBezTo>
                  <a:cubicBezTo>
                    <a:pt x="84" y="31"/>
                    <a:pt x="88" y="26"/>
                    <a:pt x="87" y="19"/>
                  </a:cubicBezTo>
                  <a:cubicBezTo>
                    <a:pt x="87" y="17"/>
                    <a:pt x="86" y="15"/>
                    <a:pt x="85" y="14"/>
                  </a:cubicBezTo>
                  <a:cubicBezTo>
                    <a:pt x="85" y="12"/>
                    <a:pt x="84" y="10"/>
                    <a:pt x="83" y="9"/>
                  </a:cubicBezTo>
                  <a:cubicBezTo>
                    <a:pt x="81" y="7"/>
                    <a:pt x="79" y="6"/>
                    <a:pt x="78" y="5"/>
                  </a:cubicBezTo>
                  <a:cubicBezTo>
                    <a:pt x="77" y="5"/>
                    <a:pt x="76" y="5"/>
                    <a:pt x="75" y="5"/>
                  </a:cubicBezTo>
                  <a:cubicBezTo>
                    <a:pt x="75" y="5"/>
                    <a:pt x="74" y="6"/>
                    <a:pt x="74" y="6"/>
                  </a:cubicBezTo>
                  <a:cubicBezTo>
                    <a:pt x="73" y="7"/>
                    <a:pt x="73" y="7"/>
                    <a:pt x="73" y="8"/>
                  </a:cubicBezTo>
                  <a:cubicBezTo>
                    <a:pt x="73" y="10"/>
                    <a:pt x="73" y="11"/>
                    <a:pt x="73" y="13"/>
                  </a:cubicBezTo>
                  <a:cubicBezTo>
                    <a:pt x="74" y="19"/>
                    <a:pt x="74" y="25"/>
                    <a:pt x="66" y="32"/>
                  </a:cubicBezTo>
                  <a:lnTo>
                    <a:pt x="66" y="25"/>
                  </a:lnTo>
                  <a:close/>
                  <a:moveTo>
                    <a:pt x="2" y="92"/>
                  </a:moveTo>
                  <a:cubicBezTo>
                    <a:pt x="28" y="66"/>
                    <a:pt x="28" y="66"/>
                    <a:pt x="28" y="66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29" y="65"/>
                    <a:pt x="30" y="64"/>
                    <a:pt x="31" y="63"/>
                  </a:cubicBezTo>
                  <a:cubicBezTo>
                    <a:pt x="31" y="63"/>
                    <a:pt x="32" y="64"/>
                    <a:pt x="32" y="63"/>
                  </a:cubicBezTo>
                  <a:cubicBezTo>
                    <a:pt x="32" y="63"/>
                    <a:pt x="36" y="54"/>
                    <a:pt x="44" y="44"/>
                  </a:cubicBezTo>
                  <a:cubicBezTo>
                    <a:pt x="48" y="40"/>
                    <a:pt x="53" y="35"/>
                    <a:pt x="58" y="32"/>
                  </a:cubicBezTo>
                  <a:cubicBezTo>
                    <a:pt x="62" y="29"/>
                    <a:pt x="64" y="27"/>
                    <a:pt x="66" y="25"/>
                  </a:cubicBezTo>
                  <a:cubicBezTo>
                    <a:pt x="66" y="32"/>
                    <a:pt x="66" y="32"/>
                    <a:pt x="66" y="32"/>
                  </a:cubicBezTo>
                  <a:cubicBezTo>
                    <a:pt x="64" y="33"/>
                    <a:pt x="63" y="35"/>
                    <a:pt x="61" y="36"/>
                  </a:cubicBezTo>
                  <a:cubicBezTo>
                    <a:pt x="56" y="39"/>
                    <a:pt x="52" y="43"/>
                    <a:pt x="48" y="48"/>
                  </a:cubicBezTo>
                  <a:cubicBezTo>
                    <a:pt x="41" y="56"/>
                    <a:pt x="36" y="63"/>
                    <a:pt x="36" y="63"/>
                  </a:cubicBezTo>
                  <a:cubicBezTo>
                    <a:pt x="36" y="64"/>
                    <a:pt x="36" y="65"/>
                    <a:pt x="34" y="66"/>
                  </a:cubicBezTo>
                  <a:cubicBezTo>
                    <a:pt x="34" y="67"/>
                    <a:pt x="33" y="68"/>
                    <a:pt x="31" y="69"/>
                  </a:cubicBezTo>
                  <a:cubicBezTo>
                    <a:pt x="31" y="69"/>
                    <a:pt x="31" y="69"/>
                    <a:pt x="31" y="69"/>
                  </a:cubicBezTo>
                  <a:cubicBezTo>
                    <a:pt x="6" y="95"/>
                    <a:pt x="6" y="95"/>
                    <a:pt x="6" y="95"/>
                  </a:cubicBezTo>
                  <a:cubicBezTo>
                    <a:pt x="6" y="95"/>
                    <a:pt x="6" y="95"/>
                    <a:pt x="6" y="95"/>
                  </a:cubicBezTo>
                  <a:cubicBezTo>
                    <a:pt x="5" y="96"/>
                    <a:pt x="5" y="97"/>
                    <a:pt x="5" y="98"/>
                  </a:cubicBezTo>
                  <a:cubicBezTo>
                    <a:pt x="5" y="99"/>
                    <a:pt x="5" y="100"/>
                    <a:pt x="6" y="100"/>
                  </a:cubicBezTo>
                  <a:cubicBezTo>
                    <a:pt x="6" y="100"/>
                    <a:pt x="6" y="100"/>
                    <a:pt x="6" y="100"/>
                  </a:cubicBezTo>
                  <a:cubicBezTo>
                    <a:pt x="35" y="129"/>
                    <a:pt x="35" y="129"/>
                    <a:pt x="35" y="129"/>
                  </a:cubicBezTo>
                  <a:cubicBezTo>
                    <a:pt x="35" y="129"/>
                    <a:pt x="35" y="129"/>
                    <a:pt x="35" y="129"/>
                  </a:cubicBezTo>
                  <a:cubicBezTo>
                    <a:pt x="35" y="129"/>
                    <a:pt x="35" y="129"/>
                    <a:pt x="35" y="129"/>
                  </a:cubicBezTo>
                  <a:cubicBezTo>
                    <a:pt x="35" y="130"/>
                    <a:pt x="36" y="130"/>
                    <a:pt x="37" y="130"/>
                  </a:cubicBezTo>
                  <a:cubicBezTo>
                    <a:pt x="38" y="130"/>
                    <a:pt x="39" y="130"/>
                    <a:pt x="40" y="129"/>
                  </a:cubicBezTo>
                  <a:cubicBezTo>
                    <a:pt x="40" y="129"/>
                    <a:pt x="40" y="129"/>
                    <a:pt x="40" y="129"/>
                  </a:cubicBezTo>
                  <a:cubicBezTo>
                    <a:pt x="40" y="129"/>
                    <a:pt x="40" y="129"/>
                    <a:pt x="40" y="129"/>
                  </a:cubicBezTo>
                  <a:cubicBezTo>
                    <a:pt x="40" y="129"/>
                    <a:pt x="40" y="129"/>
                    <a:pt x="40" y="129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3" y="126"/>
                    <a:pt x="45" y="125"/>
                    <a:pt x="48" y="124"/>
                  </a:cubicBezTo>
                  <a:cubicBezTo>
                    <a:pt x="48" y="124"/>
                    <a:pt x="48" y="124"/>
                    <a:pt x="48" y="124"/>
                  </a:cubicBezTo>
                  <a:cubicBezTo>
                    <a:pt x="48" y="124"/>
                    <a:pt x="48" y="124"/>
                    <a:pt x="48" y="124"/>
                  </a:cubicBezTo>
                  <a:cubicBezTo>
                    <a:pt x="50" y="123"/>
                    <a:pt x="52" y="122"/>
                    <a:pt x="54" y="122"/>
                  </a:cubicBezTo>
                  <a:cubicBezTo>
                    <a:pt x="66" y="122"/>
                    <a:pt x="66" y="122"/>
                    <a:pt x="66" y="122"/>
                  </a:cubicBezTo>
                  <a:cubicBezTo>
                    <a:pt x="66" y="127"/>
                    <a:pt x="66" y="127"/>
                    <a:pt x="66" y="127"/>
                  </a:cubicBezTo>
                  <a:cubicBezTo>
                    <a:pt x="54" y="127"/>
                    <a:pt x="54" y="127"/>
                    <a:pt x="54" y="127"/>
                  </a:cubicBezTo>
                  <a:cubicBezTo>
                    <a:pt x="53" y="127"/>
                    <a:pt x="51" y="127"/>
                    <a:pt x="49" y="128"/>
                  </a:cubicBezTo>
                  <a:cubicBezTo>
                    <a:pt x="49" y="128"/>
                    <a:pt x="49" y="128"/>
                    <a:pt x="49" y="128"/>
                  </a:cubicBezTo>
                  <a:cubicBezTo>
                    <a:pt x="48" y="129"/>
                    <a:pt x="46" y="130"/>
                    <a:pt x="45" y="131"/>
                  </a:cubicBezTo>
                  <a:cubicBezTo>
                    <a:pt x="45" y="131"/>
                    <a:pt x="45" y="131"/>
                    <a:pt x="45" y="131"/>
                  </a:cubicBezTo>
                  <a:cubicBezTo>
                    <a:pt x="43" y="133"/>
                    <a:pt x="43" y="133"/>
                    <a:pt x="43" y="133"/>
                  </a:cubicBezTo>
                  <a:cubicBezTo>
                    <a:pt x="43" y="133"/>
                    <a:pt x="43" y="133"/>
                    <a:pt x="43" y="133"/>
                  </a:cubicBezTo>
                  <a:cubicBezTo>
                    <a:pt x="43" y="133"/>
                    <a:pt x="43" y="133"/>
                    <a:pt x="43" y="133"/>
                  </a:cubicBezTo>
                  <a:cubicBezTo>
                    <a:pt x="42" y="134"/>
                    <a:pt x="39" y="135"/>
                    <a:pt x="37" y="135"/>
                  </a:cubicBezTo>
                  <a:cubicBezTo>
                    <a:pt x="35" y="135"/>
                    <a:pt x="33" y="134"/>
                    <a:pt x="31" y="133"/>
                  </a:cubicBezTo>
                  <a:cubicBezTo>
                    <a:pt x="31" y="133"/>
                    <a:pt x="31" y="133"/>
                    <a:pt x="31" y="133"/>
                  </a:cubicBezTo>
                  <a:cubicBezTo>
                    <a:pt x="31" y="133"/>
                    <a:pt x="31" y="133"/>
                    <a:pt x="31" y="133"/>
                  </a:cubicBezTo>
                  <a:cubicBezTo>
                    <a:pt x="31" y="133"/>
                    <a:pt x="31" y="133"/>
                    <a:pt x="31" y="13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1" y="102"/>
                    <a:pt x="0" y="100"/>
                    <a:pt x="0" y="98"/>
                  </a:cubicBezTo>
                  <a:cubicBezTo>
                    <a:pt x="0" y="96"/>
                    <a:pt x="1" y="93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defTabSz="914400">
                <a:defRPr/>
              </a:pPr>
              <a:endParaRPr lang="id-ID" sz="1350"/>
            </a:p>
          </p:txBody>
        </p:sp>
        <p:grpSp>
          <p:nvGrpSpPr>
            <p:cNvPr id="647" name="Group 353"/>
            <p:cNvGrpSpPr/>
            <p:nvPr/>
          </p:nvGrpSpPr>
          <p:grpSpPr>
            <a:xfrm>
              <a:off x="-456870" y="0"/>
              <a:ext cx="5389107" cy="4364527"/>
              <a:chOff x="4689482" y="1589"/>
              <a:chExt cx="6588135" cy="5335617"/>
            </a:xfrm>
            <a:solidFill>
              <a:schemeClr val="bg1"/>
            </a:solidFill>
          </p:grpSpPr>
          <p:sp>
            <p:nvSpPr>
              <p:cNvPr id="648" name="Freeform 13"/>
              <p:cNvSpPr>
                <a:spLocks noEditPoints="1"/>
              </p:cNvSpPr>
              <p:nvPr/>
            </p:nvSpPr>
            <p:spPr bwMode="auto">
              <a:xfrm>
                <a:off x="9283715" y="2282839"/>
                <a:ext cx="400050" cy="303214"/>
              </a:xfrm>
              <a:custGeom>
                <a:avLst/>
                <a:gdLst>
                  <a:gd name="T0" fmla="*/ 141 w 177"/>
                  <a:gd name="T1" fmla="*/ 36 h 134"/>
                  <a:gd name="T2" fmla="*/ 163 w 177"/>
                  <a:gd name="T3" fmla="*/ 93 h 134"/>
                  <a:gd name="T4" fmla="*/ 163 w 177"/>
                  <a:gd name="T5" fmla="*/ 96 h 134"/>
                  <a:gd name="T6" fmla="*/ 166 w 177"/>
                  <a:gd name="T7" fmla="*/ 108 h 134"/>
                  <a:gd name="T8" fmla="*/ 172 w 177"/>
                  <a:gd name="T9" fmla="*/ 90 h 134"/>
                  <a:gd name="T10" fmla="*/ 129 w 177"/>
                  <a:gd name="T11" fmla="*/ 16 h 134"/>
                  <a:gd name="T12" fmla="*/ 89 w 177"/>
                  <a:gd name="T13" fmla="*/ 0 h 134"/>
                  <a:gd name="T14" fmla="*/ 165 w 177"/>
                  <a:gd name="T15" fmla="*/ 45 h 134"/>
                  <a:gd name="T16" fmla="*/ 166 w 177"/>
                  <a:gd name="T17" fmla="*/ 133 h 134"/>
                  <a:gd name="T18" fmla="*/ 161 w 177"/>
                  <a:gd name="T19" fmla="*/ 132 h 134"/>
                  <a:gd name="T20" fmla="*/ 160 w 177"/>
                  <a:gd name="T21" fmla="*/ 103 h 134"/>
                  <a:gd name="T22" fmla="*/ 157 w 177"/>
                  <a:gd name="T23" fmla="*/ 97 h 134"/>
                  <a:gd name="T24" fmla="*/ 157 w 177"/>
                  <a:gd name="T25" fmla="*/ 93 h 134"/>
                  <a:gd name="T26" fmla="*/ 137 w 177"/>
                  <a:gd name="T27" fmla="*/ 40 h 134"/>
                  <a:gd name="T28" fmla="*/ 89 w 177"/>
                  <a:gd name="T29" fmla="*/ 14 h 134"/>
                  <a:gd name="T30" fmla="*/ 49 w 177"/>
                  <a:gd name="T31" fmla="*/ 16 h 134"/>
                  <a:gd name="T32" fmla="*/ 5 w 177"/>
                  <a:gd name="T33" fmla="*/ 90 h 134"/>
                  <a:gd name="T34" fmla="*/ 10 w 177"/>
                  <a:gd name="T35" fmla="*/ 108 h 134"/>
                  <a:gd name="T36" fmla="*/ 14 w 177"/>
                  <a:gd name="T37" fmla="*/ 95 h 134"/>
                  <a:gd name="T38" fmla="*/ 14 w 177"/>
                  <a:gd name="T39" fmla="*/ 89 h 134"/>
                  <a:gd name="T40" fmla="*/ 88 w 177"/>
                  <a:gd name="T41" fmla="*/ 14 h 134"/>
                  <a:gd name="T42" fmla="*/ 89 w 177"/>
                  <a:gd name="T43" fmla="*/ 14 h 134"/>
                  <a:gd name="T44" fmla="*/ 88 w 177"/>
                  <a:gd name="T45" fmla="*/ 20 h 134"/>
                  <a:gd name="T46" fmla="*/ 20 w 177"/>
                  <a:gd name="T47" fmla="*/ 89 h 134"/>
                  <a:gd name="T48" fmla="*/ 20 w 177"/>
                  <a:gd name="T49" fmla="*/ 96 h 134"/>
                  <a:gd name="T50" fmla="*/ 19 w 177"/>
                  <a:gd name="T51" fmla="*/ 98 h 134"/>
                  <a:gd name="T52" fmla="*/ 16 w 177"/>
                  <a:gd name="T53" fmla="*/ 108 h 134"/>
                  <a:gd name="T54" fmla="*/ 16 w 177"/>
                  <a:gd name="T55" fmla="*/ 130 h 134"/>
                  <a:gd name="T56" fmla="*/ 10 w 177"/>
                  <a:gd name="T57" fmla="*/ 132 h 134"/>
                  <a:gd name="T58" fmla="*/ 12 w 177"/>
                  <a:gd name="T59" fmla="*/ 44 h 134"/>
                  <a:gd name="T60" fmla="*/ 88 w 177"/>
                  <a:gd name="T61" fmla="*/ 0 h 134"/>
                  <a:gd name="T62" fmla="*/ 89 w 177"/>
                  <a:gd name="T63" fmla="*/ 0 h 134"/>
                  <a:gd name="T64" fmla="*/ 88 w 177"/>
                  <a:gd name="T65" fmla="*/ 6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7" h="134">
                    <a:moveTo>
                      <a:pt x="89" y="14"/>
                    </a:moveTo>
                    <a:cubicBezTo>
                      <a:pt x="109" y="14"/>
                      <a:pt x="128" y="23"/>
                      <a:pt x="141" y="36"/>
                    </a:cubicBezTo>
                    <a:cubicBezTo>
                      <a:pt x="155" y="50"/>
                      <a:pt x="163" y="69"/>
                      <a:pt x="163" y="89"/>
                    </a:cubicBezTo>
                    <a:cubicBezTo>
                      <a:pt x="163" y="90"/>
                      <a:pt x="163" y="92"/>
                      <a:pt x="163" y="93"/>
                    </a:cubicBezTo>
                    <a:cubicBezTo>
                      <a:pt x="163" y="93"/>
                      <a:pt x="163" y="93"/>
                      <a:pt x="163" y="93"/>
                    </a:cubicBezTo>
                    <a:cubicBezTo>
                      <a:pt x="163" y="94"/>
                      <a:pt x="163" y="95"/>
                      <a:pt x="163" y="96"/>
                    </a:cubicBezTo>
                    <a:cubicBezTo>
                      <a:pt x="164" y="98"/>
                      <a:pt x="165" y="99"/>
                      <a:pt x="165" y="101"/>
                    </a:cubicBezTo>
                    <a:cubicBezTo>
                      <a:pt x="166" y="103"/>
                      <a:pt x="166" y="105"/>
                      <a:pt x="166" y="108"/>
                    </a:cubicBezTo>
                    <a:cubicBezTo>
                      <a:pt x="166" y="119"/>
                      <a:pt x="166" y="119"/>
                      <a:pt x="166" y="119"/>
                    </a:cubicBezTo>
                    <a:cubicBezTo>
                      <a:pt x="170" y="109"/>
                      <a:pt x="172" y="100"/>
                      <a:pt x="172" y="90"/>
                    </a:cubicBezTo>
                    <a:cubicBezTo>
                      <a:pt x="172" y="75"/>
                      <a:pt x="168" y="60"/>
                      <a:pt x="160" y="47"/>
                    </a:cubicBezTo>
                    <a:cubicBezTo>
                      <a:pt x="153" y="35"/>
                      <a:pt x="142" y="24"/>
                      <a:pt x="129" y="16"/>
                    </a:cubicBezTo>
                    <a:cubicBezTo>
                      <a:pt x="117" y="10"/>
                      <a:pt x="104" y="6"/>
                      <a:pt x="89" y="6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105" y="0"/>
                      <a:pt x="119" y="4"/>
                      <a:pt x="132" y="11"/>
                    </a:cubicBezTo>
                    <a:cubicBezTo>
                      <a:pt x="146" y="19"/>
                      <a:pt x="157" y="31"/>
                      <a:pt x="165" y="45"/>
                    </a:cubicBezTo>
                    <a:cubicBezTo>
                      <a:pt x="173" y="58"/>
                      <a:pt x="177" y="74"/>
                      <a:pt x="177" y="90"/>
                    </a:cubicBezTo>
                    <a:cubicBezTo>
                      <a:pt x="177" y="104"/>
                      <a:pt x="174" y="119"/>
                      <a:pt x="166" y="133"/>
                    </a:cubicBezTo>
                    <a:cubicBezTo>
                      <a:pt x="166" y="134"/>
                      <a:pt x="165" y="134"/>
                      <a:pt x="163" y="134"/>
                    </a:cubicBezTo>
                    <a:cubicBezTo>
                      <a:pt x="162" y="134"/>
                      <a:pt x="161" y="133"/>
                      <a:pt x="161" y="132"/>
                    </a:cubicBezTo>
                    <a:cubicBezTo>
                      <a:pt x="161" y="108"/>
                      <a:pt x="161" y="108"/>
                      <a:pt x="161" y="108"/>
                    </a:cubicBezTo>
                    <a:cubicBezTo>
                      <a:pt x="161" y="106"/>
                      <a:pt x="160" y="104"/>
                      <a:pt x="160" y="103"/>
                    </a:cubicBezTo>
                    <a:cubicBezTo>
                      <a:pt x="159" y="101"/>
                      <a:pt x="159" y="100"/>
                      <a:pt x="158" y="99"/>
                    </a:cubicBezTo>
                    <a:cubicBezTo>
                      <a:pt x="157" y="98"/>
                      <a:pt x="157" y="97"/>
                      <a:pt x="157" y="97"/>
                    </a:cubicBezTo>
                    <a:cubicBezTo>
                      <a:pt x="157" y="95"/>
                      <a:pt x="157" y="94"/>
                      <a:pt x="157" y="93"/>
                    </a:cubicBezTo>
                    <a:cubicBezTo>
                      <a:pt x="157" y="93"/>
                      <a:pt x="157" y="93"/>
                      <a:pt x="157" y="93"/>
                    </a:cubicBezTo>
                    <a:cubicBezTo>
                      <a:pt x="157" y="92"/>
                      <a:pt x="157" y="91"/>
                      <a:pt x="157" y="89"/>
                    </a:cubicBezTo>
                    <a:cubicBezTo>
                      <a:pt x="157" y="70"/>
                      <a:pt x="150" y="53"/>
                      <a:pt x="137" y="40"/>
                    </a:cubicBezTo>
                    <a:cubicBezTo>
                      <a:pt x="125" y="28"/>
                      <a:pt x="108" y="20"/>
                      <a:pt x="89" y="20"/>
                    </a:cubicBezTo>
                    <a:lnTo>
                      <a:pt x="89" y="14"/>
                    </a:lnTo>
                    <a:close/>
                    <a:moveTo>
                      <a:pt x="88" y="6"/>
                    </a:moveTo>
                    <a:cubicBezTo>
                      <a:pt x="74" y="6"/>
                      <a:pt x="61" y="9"/>
                      <a:pt x="49" y="16"/>
                    </a:cubicBezTo>
                    <a:cubicBezTo>
                      <a:pt x="36" y="23"/>
                      <a:pt x="25" y="34"/>
                      <a:pt x="17" y="47"/>
                    </a:cubicBezTo>
                    <a:cubicBezTo>
                      <a:pt x="9" y="60"/>
                      <a:pt x="5" y="75"/>
                      <a:pt x="5" y="90"/>
                    </a:cubicBezTo>
                    <a:cubicBezTo>
                      <a:pt x="5" y="99"/>
                      <a:pt x="7" y="108"/>
                      <a:pt x="10" y="117"/>
                    </a:cubicBezTo>
                    <a:cubicBezTo>
                      <a:pt x="10" y="108"/>
                      <a:pt x="10" y="108"/>
                      <a:pt x="10" y="108"/>
                    </a:cubicBezTo>
                    <a:cubicBezTo>
                      <a:pt x="10" y="105"/>
                      <a:pt x="11" y="103"/>
                      <a:pt x="11" y="101"/>
                    </a:cubicBezTo>
                    <a:cubicBezTo>
                      <a:pt x="12" y="99"/>
                      <a:pt x="13" y="97"/>
                      <a:pt x="14" y="95"/>
                    </a:cubicBezTo>
                    <a:cubicBezTo>
                      <a:pt x="14" y="94"/>
                      <a:pt x="14" y="94"/>
                      <a:pt x="14" y="93"/>
                    </a:cubicBezTo>
                    <a:cubicBezTo>
                      <a:pt x="14" y="92"/>
                      <a:pt x="14" y="90"/>
                      <a:pt x="14" y="89"/>
                    </a:cubicBezTo>
                    <a:cubicBezTo>
                      <a:pt x="14" y="69"/>
                      <a:pt x="22" y="50"/>
                      <a:pt x="36" y="36"/>
                    </a:cubicBezTo>
                    <a:cubicBezTo>
                      <a:pt x="49" y="23"/>
                      <a:pt x="68" y="14"/>
                      <a:pt x="88" y="14"/>
                    </a:cubicBezTo>
                    <a:cubicBezTo>
                      <a:pt x="88" y="14"/>
                      <a:pt x="88" y="14"/>
                      <a:pt x="88" y="14"/>
                    </a:cubicBezTo>
                    <a:cubicBezTo>
                      <a:pt x="89" y="14"/>
                      <a:pt x="89" y="14"/>
                      <a:pt x="89" y="14"/>
                    </a:cubicBezTo>
                    <a:cubicBezTo>
                      <a:pt x="89" y="20"/>
                      <a:pt x="89" y="20"/>
                      <a:pt x="89" y="20"/>
                    </a:cubicBezTo>
                    <a:cubicBezTo>
                      <a:pt x="88" y="20"/>
                      <a:pt x="88" y="20"/>
                      <a:pt x="88" y="20"/>
                    </a:cubicBezTo>
                    <a:cubicBezTo>
                      <a:pt x="70" y="20"/>
                      <a:pt x="52" y="28"/>
                      <a:pt x="40" y="40"/>
                    </a:cubicBezTo>
                    <a:cubicBezTo>
                      <a:pt x="27" y="53"/>
                      <a:pt x="20" y="70"/>
                      <a:pt x="20" y="89"/>
                    </a:cubicBezTo>
                    <a:cubicBezTo>
                      <a:pt x="20" y="90"/>
                      <a:pt x="20" y="92"/>
                      <a:pt x="20" y="93"/>
                    </a:cubicBezTo>
                    <a:cubicBezTo>
                      <a:pt x="20" y="94"/>
                      <a:pt x="20" y="95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7"/>
                      <a:pt x="20" y="97"/>
                      <a:pt x="19" y="98"/>
                    </a:cubicBezTo>
                    <a:cubicBezTo>
                      <a:pt x="18" y="99"/>
                      <a:pt x="17" y="101"/>
                      <a:pt x="17" y="103"/>
                    </a:cubicBezTo>
                    <a:cubicBezTo>
                      <a:pt x="16" y="104"/>
                      <a:pt x="16" y="106"/>
                      <a:pt x="16" y="108"/>
                    </a:cubicBezTo>
                    <a:cubicBezTo>
                      <a:pt x="16" y="130"/>
                      <a:pt x="16" y="130"/>
                      <a:pt x="16" y="130"/>
                    </a:cubicBezTo>
                    <a:cubicBezTo>
                      <a:pt x="16" y="130"/>
                      <a:pt x="16" y="130"/>
                      <a:pt x="16" y="130"/>
                    </a:cubicBezTo>
                    <a:cubicBezTo>
                      <a:pt x="16" y="131"/>
                      <a:pt x="15" y="132"/>
                      <a:pt x="14" y="133"/>
                    </a:cubicBezTo>
                    <a:cubicBezTo>
                      <a:pt x="13" y="134"/>
                      <a:pt x="11" y="133"/>
                      <a:pt x="10" y="132"/>
                    </a:cubicBezTo>
                    <a:cubicBezTo>
                      <a:pt x="3" y="118"/>
                      <a:pt x="0" y="104"/>
                      <a:pt x="0" y="90"/>
                    </a:cubicBezTo>
                    <a:cubicBezTo>
                      <a:pt x="0" y="74"/>
                      <a:pt x="4" y="58"/>
                      <a:pt x="12" y="44"/>
                    </a:cubicBezTo>
                    <a:cubicBezTo>
                      <a:pt x="20" y="30"/>
                      <a:pt x="32" y="18"/>
                      <a:pt x="47" y="11"/>
                    </a:cubicBezTo>
                    <a:cubicBezTo>
                      <a:pt x="59" y="4"/>
                      <a:pt x="73" y="0"/>
                      <a:pt x="88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6"/>
                      <a:pt x="89" y="6"/>
                      <a:pt x="89" y="6"/>
                    </a:cubicBezTo>
                    <a:lnTo>
                      <a:pt x="88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649" name="Freeform 14"/>
              <p:cNvSpPr>
                <a:spLocks noEditPoints="1"/>
              </p:cNvSpPr>
              <p:nvPr/>
            </p:nvSpPr>
            <p:spPr bwMode="auto">
              <a:xfrm>
                <a:off x="9539302" y="2479690"/>
                <a:ext cx="96838" cy="166689"/>
              </a:xfrm>
              <a:custGeom>
                <a:avLst/>
                <a:gdLst>
                  <a:gd name="T0" fmla="*/ 38 w 43"/>
                  <a:gd name="T1" fmla="*/ 53 h 74"/>
                  <a:gd name="T2" fmla="*/ 38 w 43"/>
                  <a:gd name="T3" fmla="*/ 43 h 74"/>
                  <a:gd name="T4" fmla="*/ 38 w 43"/>
                  <a:gd name="T5" fmla="*/ 21 h 74"/>
                  <a:gd name="T6" fmla="*/ 38 w 43"/>
                  <a:gd name="T7" fmla="*/ 20 h 74"/>
                  <a:gd name="T8" fmla="*/ 37 w 43"/>
                  <a:gd name="T9" fmla="*/ 19 h 74"/>
                  <a:gd name="T10" fmla="*/ 37 w 43"/>
                  <a:gd name="T11" fmla="*/ 19 h 74"/>
                  <a:gd name="T12" fmla="*/ 30 w 43"/>
                  <a:gd name="T13" fmla="*/ 10 h 74"/>
                  <a:gd name="T14" fmla="*/ 22 w 43"/>
                  <a:gd name="T15" fmla="*/ 7 h 74"/>
                  <a:gd name="T16" fmla="*/ 22 w 43"/>
                  <a:gd name="T17" fmla="*/ 1 h 74"/>
                  <a:gd name="T18" fmla="*/ 33 w 43"/>
                  <a:gd name="T19" fmla="*/ 5 h 74"/>
                  <a:gd name="T20" fmla="*/ 43 w 43"/>
                  <a:gd name="T21" fmla="*/ 18 h 74"/>
                  <a:gd name="T22" fmla="*/ 43 w 43"/>
                  <a:gd name="T23" fmla="*/ 18 h 74"/>
                  <a:gd name="T24" fmla="*/ 43 w 43"/>
                  <a:gd name="T25" fmla="*/ 20 h 74"/>
                  <a:gd name="T26" fmla="*/ 43 w 43"/>
                  <a:gd name="T27" fmla="*/ 21 h 74"/>
                  <a:gd name="T28" fmla="*/ 43 w 43"/>
                  <a:gd name="T29" fmla="*/ 43 h 74"/>
                  <a:gd name="T30" fmla="*/ 43 w 43"/>
                  <a:gd name="T31" fmla="*/ 53 h 74"/>
                  <a:gd name="T32" fmla="*/ 34 w 43"/>
                  <a:gd name="T33" fmla="*/ 69 h 74"/>
                  <a:gd name="T34" fmla="*/ 22 w 43"/>
                  <a:gd name="T35" fmla="*/ 74 h 74"/>
                  <a:gd name="T36" fmla="*/ 22 w 43"/>
                  <a:gd name="T37" fmla="*/ 68 h 74"/>
                  <a:gd name="T38" fmla="*/ 31 w 43"/>
                  <a:gd name="T39" fmla="*/ 64 h 74"/>
                  <a:gd name="T40" fmla="*/ 38 w 43"/>
                  <a:gd name="T41" fmla="*/ 53 h 74"/>
                  <a:gd name="T42" fmla="*/ 22 w 43"/>
                  <a:gd name="T43" fmla="*/ 7 h 74"/>
                  <a:gd name="T44" fmla="*/ 14 w 43"/>
                  <a:gd name="T45" fmla="*/ 6 h 74"/>
                  <a:gd name="T46" fmla="*/ 6 w 43"/>
                  <a:gd name="T47" fmla="*/ 6 h 74"/>
                  <a:gd name="T48" fmla="*/ 6 w 43"/>
                  <a:gd name="T49" fmla="*/ 69 h 74"/>
                  <a:gd name="T50" fmla="*/ 14 w 43"/>
                  <a:gd name="T51" fmla="*/ 69 h 74"/>
                  <a:gd name="T52" fmla="*/ 22 w 43"/>
                  <a:gd name="T53" fmla="*/ 68 h 74"/>
                  <a:gd name="T54" fmla="*/ 22 w 43"/>
                  <a:gd name="T55" fmla="*/ 74 h 74"/>
                  <a:gd name="T56" fmla="*/ 14 w 43"/>
                  <a:gd name="T57" fmla="*/ 74 h 74"/>
                  <a:gd name="T58" fmla="*/ 3 w 43"/>
                  <a:gd name="T59" fmla="*/ 74 h 74"/>
                  <a:gd name="T60" fmla="*/ 0 w 43"/>
                  <a:gd name="T61" fmla="*/ 71 h 74"/>
                  <a:gd name="T62" fmla="*/ 0 w 43"/>
                  <a:gd name="T63" fmla="*/ 3 h 74"/>
                  <a:gd name="T64" fmla="*/ 3 w 43"/>
                  <a:gd name="T65" fmla="*/ 0 h 74"/>
                  <a:gd name="T66" fmla="*/ 14 w 43"/>
                  <a:gd name="T67" fmla="*/ 0 h 74"/>
                  <a:gd name="T68" fmla="*/ 22 w 43"/>
                  <a:gd name="T69" fmla="*/ 1 h 74"/>
                  <a:gd name="T70" fmla="*/ 22 w 43"/>
                  <a:gd name="T71" fmla="*/ 7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3" h="74">
                    <a:moveTo>
                      <a:pt x="38" y="53"/>
                    </a:moveTo>
                    <a:cubicBezTo>
                      <a:pt x="38" y="43"/>
                      <a:pt x="38" y="43"/>
                      <a:pt x="38" y="43"/>
                    </a:cubicBezTo>
                    <a:cubicBezTo>
                      <a:pt x="38" y="21"/>
                      <a:pt x="38" y="21"/>
                      <a:pt x="38" y="21"/>
                    </a:cubicBezTo>
                    <a:cubicBezTo>
                      <a:pt x="38" y="21"/>
                      <a:pt x="38" y="21"/>
                      <a:pt x="38" y="20"/>
                    </a:cubicBezTo>
                    <a:cubicBezTo>
                      <a:pt x="37" y="20"/>
                      <a:pt x="37" y="20"/>
                      <a:pt x="37" y="19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6"/>
                      <a:pt x="34" y="12"/>
                      <a:pt x="30" y="10"/>
                    </a:cubicBezTo>
                    <a:cubicBezTo>
                      <a:pt x="28" y="9"/>
                      <a:pt x="25" y="8"/>
                      <a:pt x="22" y="7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6" y="2"/>
                      <a:pt x="30" y="3"/>
                      <a:pt x="33" y="5"/>
                    </a:cubicBezTo>
                    <a:cubicBezTo>
                      <a:pt x="38" y="8"/>
                      <a:pt x="42" y="13"/>
                      <a:pt x="43" y="18"/>
                    </a:cubicBezTo>
                    <a:cubicBezTo>
                      <a:pt x="43" y="18"/>
                      <a:pt x="43" y="18"/>
                      <a:pt x="43" y="18"/>
                    </a:cubicBezTo>
                    <a:cubicBezTo>
                      <a:pt x="43" y="19"/>
                      <a:pt x="43" y="19"/>
                      <a:pt x="43" y="20"/>
                    </a:cubicBezTo>
                    <a:cubicBezTo>
                      <a:pt x="43" y="20"/>
                      <a:pt x="43" y="21"/>
                      <a:pt x="43" y="21"/>
                    </a:cubicBezTo>
                    <a:cubicBezTo>
                      <a:pt x="43" y="43"/>
                      <a:pt x="43" y="43"/>
                      <a:pt x="43" y="43"/>
                    </a:cubicBezTo>
                    <a:cubicBezTo>
                      <a:pt x="43" y="53"/>
                      <a:pt x="43" y="53"/>
                      <a:pt x="43" y="53"/>
                    </a:cubicBezTo>
                    <a:cubicBezTo>
                      <a:pt x="43" y="59"/>
                      <a:pt x="40" y="65"/>
                      <a:pt x="34" y="69"/>
                    </a:cubicBezTo>
                    <a:cubicBezTo>
                      <a:pt x="31" y="71"/>
                      <a:pt x="26" y="73"/>
                      <a:pt x="22" y="74"/>
                    </a:cubicBezTo>
                    <a:cubicBezTo>
                      <a:pt x="22" y="68"/>
                      <a:pt x="22" y="68"/>
                      <a:pt x="22" y="68"/>
                    </a:cubicBezTo>
                    <a:cubicBezTo>
                      <a:pt x="25" y="67"/>
                      <a:pt x="28" y="66"/>
                      <a:pt x="31" y="64"/>
                    </a:cubicBezTo>
                    <a:cubicBezTo>
                      <a:pt x="35" y="61"/>
                      <a:pt x="38" y="57"/>
                      <a:pt x="38" y="53"/>
                    </a:cubicBezTo>
                    <a:close/>
                    <a:moveTo>
                      <a:pt x="22" y="7"/>
                    </a:moveTo>
                    <a:cubicBezTo>
                      <a:pt x="19" y="6"/>
                      <a:pt x="17" y="6"/>
                      <a:pt x="14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9"/>
                      <a:pt x="6" y="69"/>
                      <a:pt x="6" y="69"/>
                    </a:cubicBezTo>
                    <a:cubicBezTo>
                      <a:pt x="14" y="69"/>
                      <a:pt x="14" y="69"/>
                      <a:pt x="14" y="69"/>
                    </a:cubicBezTo>
                    <a:cubicBezTo>
                      <a:pt x="17" y="69"/>
                      <a:pt x="19" y="68"/>
                      <a:pt x="22" y="68"/>
                    </a:cubicBezTo>
                    <a:cubicBezTo>
                      <a:pt x="22" y="74"/>
                      <a:pt x="22" y="74"/>
                      <a:pt x="22" y="74"/>
                    </a:cubicBezTo>
                    <a:cubicBezTo>
                      <a:pt x="19" y="74"/>
                      <a:pt x="17" y="74"/>
                      <a:pt x="14" y="74"/>
                    </a:cubicBezTo>
                    <a:cubicBezTo>
                      <a:pt x="3" y="74"/>
                      <a:pt x="3" y="74"/>
                      <a:pt x="3" y="74"/>
                    </a:cubicBezTo>
                    <a:cubicBezTo>
                      <a:pt x="1" y="74"/>
                      <a:pt x="0" y="73"/>
                      <a:pt x="0" y="7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7" y="0"/>
                      <a:pt x="19" y="1"/>
                      <a:pt x="22" y="1"/>
                    </a:cubicBezTo>
                    <a:lnTo>
                      <a:pt x="22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650" name="Freeform 15"/>
              <p:cNvSpPr>
                <a:spLocks noEditPoints="1"/>
              </p:cNvSpPr>
              <p:nvPr/>
            </p:nvSpPr>
            <p:spPr bwMode="auto">
              <a:xfrm>
                <a:off x="9331340" y="2479690"/>
                <a:ext cx="96838" cy="166689"/>
              </a:xfrm>
              <a:custGeom>
                <a:avLst/>
                <a:gdLst>
                  <a:gd name="T0" fmla="*/ 22 w 43"/>
                  <a:gd name="T1" fmla="*/ 1 h 74"/>
                  <a:gd name="T2" fmla="*/ 29 w 43"/>
                  <a:gd name="T3" fmla="*/ 0 h 74"/>
                  <a:gd name="T4" fmla="*/ 40 w 43"/>
                  <a:gd name="T5" fmla="*/ 0 h 74"/>
                  <a:gd name="T6" fmla="*/ 43 w 43"/>
                  <a:gd name="T7" fmla="*/ 3 h 74"/>
                  <a:gd name="T8" fmla="*/ 43 w 43"/>
                  <a:gd name="T9" fmla="*/ 71 h 74"/>
                  <a:gd name="T10" fmla="*/ 40 w 43"/>
                  <a:gd name="T11" fmla="*/ 74 h 74"/>
                  <a:gd name="T12" fmla="*/ 29 w 43"/>
                  <a:gd name="T13" fmla="*/ 74 h 74"/>
                  <a:gd name="T14" fmla="*/ 22 w 43"/>
                  <a:gd name="T15" fmla="*/ 74 h 74"/>
                  <a:gd name="T16" fmla="*/ 22 w 43"/>
                  <a:gd name="T17" fmla="*/ 68 h 74"/>
                  <a:gd name="T18" fmla="*/ 29 w 43"/>
                  <a:gd name="T19" fmla="*/ 69 h 74"/>
                  <a:gd name="T20" fmla="*/ 37 w 43"/>
                  <a:gd name="T21" fmla="*/ 69 h 74"/>
                  <a:gd name="T22" fmla="*/ 37 w 43"/>
                  <a:gd name="T23" fmla="*/ 6 h 74"/>
                  <a:gd name="T24" fmla="*/ 29 w 43"/>
                  <a:gd name="T25" fmla="*/ 6 h 74"/>
                  <a:gd name="T26" fmla="*/ 22 w 43"/>
                  <a:gd name="T27" fmla="*/ 7 h 74"/>
                  <a:gd name="T28" fmla="*/ 22 w 43"/>
                  <a:gd name="T29" fmla="*/ 1 h 74"/>
                  <a:gd name="T30" fmla="*/ 0 w 43"/>
                  <a:gd name="T31" fmla="*/ 53 h 74"/>
                  <a:gd name="T32" fmla="*/ 0 w 43"/>
                  <a:gd name="T33" fmla="*/ 43 h 74"/>
                  <a:gd name="T34" fmla="*/ 0 w 43"/>
                  <a:gd name="T35" fmla="*/ 21 h 74"/>
                  <a:gd name="T36" fmla="*/ 0 w 43"/>
                  <a:gd name="T37" fmla="*/ 20 h 74"/>
                  <a:gd name="T38" fmla="*/ 0 w 43"/>
                  <a:gd name="T39" fmla="*/ 18 h 74"/>
                  <a:gd name="T40" fmla="*/ 0 w 43"/>
                  <a:gd name="T41" fmla="*/ 18 h 74"/>
                  <a:gd name="T42" fmla="*/ 10 w 43"/>
                  <a:gd name="T43" fmla="*/ 5 h 74"/>
                  <a:gd name="T44" fmla="*/ 22 w 43"/>
                  <a:gd name="T45" fmla="*/ 1 h 74"/>
                  <a:gd name="T46" fmla="*/ 22 w 43"/>
                  <a:gd name="T47" fmla="*/ 7 h 74"/>
                  <a:gd name="T48" fmla="*/ 13 w 43"/>
                  <a:gd name="T49" fmla="*/ 10 h 74"/>
                  <a:gd name="T50" fmla="*/ 6 w 43"/>
                  <a:gd name="T51" fmla="*/ 19 h 74"/>
                  <a:gd name="T52" fmla="*/ 6 w 43"/>
                  <a:gd name="T53" fmla="*/ 19 h 74"/>
                  <a:gd name="T54" fmla="*/ 6 w 43"/>
                  <a:gd name="T55" fmla="*/ 20 h 74"/>
                  <a:gd name="T56" fmla="*/ 6 w 43"/>
                  <a:gd name="T57" fmla="*/ 21 h 74"/>
                  <a:gd name="T58" fmla="*/ 6 w 43"/>
                  <a:gd name="T59" fmla="*/ 43 h 74"/>
                  <a:gd name="T60" fmla="*/ 6 w 43"/>
                  <a:gd name="T61" fmla="*/ 53 h 74"/>
                  <a:gd name="T62" fmla="*/ 12 w 43"/>
                  <a:gd name="T63" fmla="*/ 64 h 74"/>
                  <a:gd name="T64" fmla="*/ 22 w 43"/>
                  <a:gd name="T65" fmla="*/ 68 h 74"/>
                  <a:gd name="T66" fmla="*/ 22 w 43"/>
                  <a:gd name="T67" fmla="*/ 74 h 74"/>
                  <a:gd name="T68" fmla="*/ 9 w 43"/>
                  <a:gd name="T69" fmla="*/ 69 h 74"/>
                  <a:gd name="T70" fmla="*/ 0 w 43"/>
                  <a:gd name="T71" fmla="*/ 53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3" h="74">
                    <a:moveTo>
                      <a:pt x="22" y="1"/>
                    </a:moveTo>
                    <a:cubicBezTo>
                      <a:pt x="24" y="1"/>
                      <a:pt x="27" y="0"/>
                      <a:pt x="29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2" y="0"/>
                      <a:pt x="43" y="2"/>
                      <a:pt x="43" y="3"/>
                    </a:cubicBezTo>
                    <a:cubicBezTo>
                      <a:pt x="43" y="71"/>
                      <a:pt x="43" y="71"/>
                      <a:pt x="43" y="71"/>
                    </a:cubicBezTo>
                    <a:cubicBezTo>
                      <a:pt x="43" y="73"/>
                      <a:pt x="42" y="74"/>
                      <a:pt x="40" y="74"/>
                    </a:cubicBezTo>
                    <a:cubicBezTo>
                      <a:pt x="29" y="74"/>
                      <a:pt x="29" y="74"/>
                      <a:pt x="29" y="74"/>
                    </a:cubicBezTo>
                    <a:cubicBezTo>
                      <a:pt x="27" y="74"/>
                      <a:pt x="24" y="74"/>
                      <a:pt x="22" y="74"/>
                    </a:cubicBezTo>
                    <a:cubicBezTo>
                      <a:pt x="22" y="68"/>
                      <a:pt x="22" y="68"/>
                      <a:pt x="22" y="68"/>
                    </a:cubicBezTo>
                    <a:cubicBezTo>
                      <a:pt x="24" y="68"/>
                      <a:pt x="27" y="69"/>
                      <a:pt x="29" y="69"/>
                    </a:cubicBezTo>
                    <a:cubicBezTo>
                      <a:pt x="37" y="69"/>
                      <a:pt x="37" y="69"/>
                      <a:pt x="37" y="69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7" y="6"/>
                      <a:pt x="24" y="6"/>
                      <a:pt x="22" y="7"/>
                    </a:cubicBezTo>
                    <a:lnTo>
                      <a:pt x="22" y="1"/>
                    </a:lnTo>
                    <a:close/>
                    <a:moveTo>
                      <a:pt x="0" y="5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0"/>
                      <a:pt x="0" y="20"/>
                    </a:cubicBezTo>
                    <a:cubicBezTo>
                      <a:pt x="0" y="19"/>
                      <a:pt x="0" y="19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3"/>
                      <a:pt x="5" y="8"/>
                      <a:pt x="10" y="5"/>
                    </a:cubicBezTo>
                    <a:cubicBezTo>
                      <a:pt x="13" y="3"/>
                      <a:pt x="17" y="2"/>
                      <a:pt x="22" y="1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18" y="8"/>
                      <a:pt x="16" y="9"/>
                      <a:pt x="13" y="10"/>
                    </a:cubicBezTo>
                    <a:cubicBezTo>
                      <a:pt x="9" y="12"/>
                      <a:pt x="6" y="16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6" y="57"/>
                      <a:pt x="8" y="61"/>
                      <a:pt x="12" y="64"/>
                    </a:cubicBezTo>
                    <a:cubicBezTo>
                      <a:pt x="15" y="66"/>
                      <a:pt x="18" y="67"/>
                      <a:pt x="22" y="68"/>
                    </a:cubicBezTo>
                    <a:cubicBezTo>
                      <a:pt x="22" y="74"/>
                      <a:pt x="22" y="74"/>
                      <a:pt x="22" y="74"/>
                    </a:cubicBezTo>
                    <a:cubicBezTo>
                      <a:pt x="17" y="73"/>
                      <a:pt x="12" y="71"/>
                      <a:pt x="9" y="69"/>
                    </a:cubicBezTo>
                    <a:cubicBezTo>
                      <a:pt x="3" y="65"/>
                      <a:pt x="0" y="59"/>
                      <a:pt x="0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651" name="Freeform 16"/>
              <p:cNvSpPr>
                <a:spLocks noEditPoints="1"/>
              </p:cNvSpPr>
              <p:nvPr/>
            </p:nvSpPr>
            <p:spPr bwMode="auto">
              <a:xfrm>
                <a:off x="8424875" y="2344752"/>
                <a:ext cx="250826" cy="223839"/>
              </a:xfrm>
              <a:custGeom>
                <a:avLst/>
                <a:gdLst>
                  <a:gd name="T0" fmla="*/ 56 w 111"/>
                  <a:gd name="T1" fmla="*/ 89 h 99"/>
                  <a:gd name="T2" fmla="*/ 65 w 111"/>
                  <a:gd name="T3" fmla="*/ 91 h 99"/>
                  <a:gd name="T4" fmla="*/ 72 w 111"/>
                  <a:gd name="T5" fmla="*/ 93 h 99"/>
                  <a:gd name="T6" fmla="*/ 77 w 111"/>
                  <a:gd name="T7" fmla="*/ 94 h 99"/>
                  <a:gd name="T8" fmla="*/ 83 w 111"/>
                  <a:gd name="T9" fmla="*/ 92 h 99"/>
                  <a:gd name="T10" fmla="*/ 90 w 111"/>
                  <a:gd name="T11" fmla="*/ 84 h 99"/>
                  <a:gd name="T12" fmla="*/ 91 w 111"/>
                  <a:gd name="T13" fmla="*/ 83 h 99"/>
                  <a:gd name="T14" fmla="*/ 106 w 111"/>
                  <a:gd name="T15" fmla="*/ 46 h 99"/>
                  <a:gd name="T16" fmla="*/ 106 w 111"/>
                  <a:gd name="T17" fmla="*/ 37 h 99"/>
                  <a:gd name="T18" fmla="*/ 106 w 111"/>
                  <a:gd name="T19" fmla="*/ 35 h 99"/>
                  <a:gd name="T20" fmla="*/ 95 w 111"/>
                  <a:gd name="T21" fmla="*/ 12 h 99"/>
                  <a:gd name="T22" fmla="*/ 94 w 111"/>
                  <a:gd name="T23" fmla="*/ 11 h 99"/>
                  <a:gd name="T24" fmla="*/ 65 w 111"/>
                  <a:gd name="T25" fmla="*/ 7 h 99"/>
                  <a:gd name="T26" fmla="*/ 55 w 111"/>
                  <a:gd name="T27" fmla="*/ 5 h 99"/>
                  <a:gd name="T28" fmla="*/ 72 w 111"/>
                  <a:gd name="T29" fmla="*/ 0 h 99"/>
                  <a:gd name="T30" fmla="*/ 98 w 111"/>
                  <a:gd name="T31" fmla="*/ 8 h 99"/>
                  <a:gd name="T32" fmla="*/ 106 w 111"/>
                  <a:gd name="T33" fmla="*/ 19 h 99"/>
                  <a:gd name="T34" fmla="*/ 111 w 111"/>
                  <a:gd name="T35" fmla="*/ 36 h 99"/>
                  <a:gd name="T36" fmla="*/ 111 w 111"/>
                  <a:gd name="T37" fmla="*/ 36 h 99"/>
                  <a:gd name="T38" fmla="*/ 111 w 111"/>
                  <a:gd name="T39" fmla="*/ 43 h 99"/>
                  <a:gd name="T40" fmla="*/ 109 w 111"/>
                  <a:gd name="T41" fmla="*/ 56 h 99"/>
                  <a:gd name="T42" fmla="*/ 94 w 111"/>
                  <a:gd name="T43" fmla="*/ 86 h 99"/>
                  <a:gd name="T44" fmla="*/ 91 w 111"/>
                  <a:gd name="T45" fmla="*/ 91 h 99"/>
                  <a:gd name="T46" fmla="*/ 78 w 111"/>
                  <a:gd name="T47" fmla="*/ 99 h 99"/>
                  <a:gd name="T48" fmla="*/ 71 w 111"/>
                  <a:gd name="T49" fmla="*/ 98 h 99"/>
                  <a:gd name="T50" fmla="*/ 62 w 111"/>
                  <a:gd name="T51" fmla="*/ 95 h 99"/>
                  <a:gd name="T52" fmla="*/ 56 w 111"/>
                  <a:gd name="T53" fmla="*/ 94 h 99"/>
                  <a:gd name="T54" fmla="*/ 29 w 111"/>
                  <a:gd name="T55" fmla="*/ 92 h 99"/>
                  <a:gd name="T56" fmla="*/ 39 w 111"/>
                  <a:gd name="T57" fmla="*/ 93 h 99"/>
                  <a:gd name="T58" fmla="*/ 42 w 111"/>
                  <a:gd name="T59" fmla="*/ 93 h 99"/>
                  <a:gd name="T60" fmla="*/ 48 w 111"/>
                  <a:gd name="T61" fmla="*/ 90 h 99"/>
                  <a:gd name="T62" fmla="*/ 55 w 111"/>
                  <a:gd name="T63" fmla="*/ 94 h 99"/>
                  <a:gd name="T64" fmla="*/ 46 w 111"/>
                  <a:gd name="T65" fmla="*/ 96 h 99"/>
                  <a:gd name="T66" fmla="*/ 40 w 111"/>
                  <a:gd name="T67" fmla="*/ 98 h 99"/>
                  <a:gd name="T68" fmla="*/ 55 w 111"/>
                  <a:gd name="T69" fmla="*/ 10 h 99"/>
                  <a:gd name="T70" fmla="*/ 55 w 111"/>
                  <a:gd name="T71" fmla="*/ 10 h 99"/>
                  <a:gd name="T72" fmla="*/ 46 w 111"/>
                  <a:gd name="T73" fmla="*/ 7 h 99"/>
                  <a:gd name="T74" fmla="*/ 29 w 111"/>
                  <a:gd name="T75" fmla="*/ 1 h 99"/>
                  <a:gd name="T76" fmla="*/ 52 w 111"/>
                  <a:gd name="T77" fmla="*/ 4 h 99"/>
                  <a:gd name="T78" fmla="*/ 29 w 111"/>
                  <a:gd name="T79" fmla="*/ 92 h 99"/>
                  <a:gd name="T80" fmla="*/ 5 w 111"/>
                  <a:gd name="T81" fmla="*/ 35 h 99"/>
                  <a:gd name="T82" fmla="*/ 5 w 111"/>
                  <a:gd name="T83" fmla="*/ 37 h 99"/>
                  <a:gd name="T84" fmla="*/ 5 w 111"/>
                  <a:gd name="T85" fmla="*/ 46 h 99"/>
                  <a:gd name="T86" fmla="*/ 20 w 111"/>
                  <a:gd name="T87" fmla="*/ 83 h 99"/>
                  <a:gd name="T88" fmla="*/ 24 w 111"/>
                  <a:gd name="T89" fmla="*/ 88 h 99"/>
                  <a:gd name="T90" fmla="*/ 29 w 111"/>
                  <a:gd name="T91" fmla="*/ 92 h 99"/>
                  <a:gd name="T92" fmla="*/ 24 w 111"/>
                  <a:gd name="T93" fmla="*/ 95 h 99"/>
                  <a:gd name="T94" fmla="*/ 17 w 111"/>
                  <a:gd name="T95" fmla="*/ 87 h 99"/>
                  <a:gd name="T96" fmla="*/ 5 w 111"/>
                  <a:gd name="T97" fmla="*/ 64 h 99"/>
                  <a:gd name="T98" fmla="*/ 0 w 111"/>
                  <a:gd name="T99" fmla="*/ 43 h 99"/>
                  <a:gd name="T100" fmla="*/ 0 w 111"/>
                  <a:gd name="T101" fmla="*/ 37 h 99"/>
                  <a:gd name="T102" fmla="*/ 1 w 111"/>
                  <a:gd name="T103" fmla="*/ 30 h 99"/>
                  <a:gd name="T104" fmla="*/ 13 w 111"/>
                  <a:gd name="T105" fmla="*/ 8 h 99"/>
                  <a:gd name="T106" fmla="*/ 29 w 111"/>
                  <a:gd name="T107" fmla="*/ 1 h 99"/>
                  <a:gd name="T108" fmla="*/ 17 w 111"/>
                  <a:gd name="T109" fmla="*/ 11 h 99"/>
                  <a:gd name="T110" fmla="*/ 29 w 111"/>
                  <a:gd name="T111" fmla="*/ 92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1" h="99">
                    <a:moveTo>
                      <a:pt x="55" y="89"/>
                    </a:moveTo>
                    <a:cubicBezTo>
                      <a:pt x="55" y="89"/>
                      <a:pt x="55" y="89"/>
                      <a:pt x="55" y="89"/>
                    </a:cubicBezTo>
                    <a:cubicBezTo>
                      <a:pt x="56" y="89"/>
                      <a:pt x="56" y="89"/>
                      <a:pt x="56" y="89"/>
                    </a:cubicBezTo>
                    <a:cubicBezTo>
                      <a:pt x="56" y="89"/>
                      <a:pt x="56" y="89"/>
                      <a:pt x="56" y="89"/>
                    </a:cubicBezTo>
                    <a:cubicBezTo>
                      <a:pt x="57" y="89"/>
                      <a:pt x="58" y="89"/>
                      <a:pt x="59" y="89"/>
                    </a:cubicBezTo>
                    <a:cubicBezTo>
                      <a:pt x="61" y="90"/>
                      <a:pt x="62" y="90"/>
                      <a:pt x="63" y="90"/>
                    </a:cubicBezTo>
                    <a:cubicBezTo>
                      <a:pt x="63" y="90"/>
                      <a:pt x="63" y="90"/>
                      <a:pt x="63" y="90"/>
                    </a:cubicBezTo>
                    <a:cubicBezTo>
                      <a:pt x="64" y="90"/>
                      <a:pt x="64" y="91"/>
                      <a:pt x="65" y="91"/>
                    </a:cubicBezTo>
                    <a:cubicBezTo>
                      <a:pt x="65" y="91"/>
                      <a:pt x="66" y="91"/>
                      <a:pt x="67" y="92"/>
                    </a:cubicBezTo>
                    <a:cubicBezTo>
                      <a:pt x="68" y="92"/>
                      <a:pt x="68" y="92"/>
                      <a:pt x="69" y="93"/>
                    </a:cubicBezTo>
                    <a:cubicBezTo>
                      <a:pt x="70" y="93"/>
                      <a:pt x="71" y="93"/>
                      <a:pt x="72" y="93"/>
                    </a:cubicBezTo>
                    <a:cubicBezTo>
                      <a:pt x="72" y="93"/>
                      <a:pt x="72" y="93"/>
                      <a:pt x="72" y="93"/>
                    </a:cubicBezTo>
                    <a:cubicBezTo>
                      <a:pt x="72" y="93"/>
                      <a:pt x="72" y="93"/>
                      <a:pt x="72" y="93"/>
                    </a:cubicBezTo>
                    <a:cubicBezTo>
                      <a:pt x="72" y="93"/>
                      <a:pt x="72" y="93"/>
                      <a:pt x="72" y="93"/>
                    </a:cubicBezTo>
                    <a:cubicBezTo>
                      <a:pt x="72" y="93"/>
                      <a:pt x="72" y="93"/>
                      <a:pt x="72" y="93"/>
                    </a:cubicBezTo>
                    <a:cubicBezTo>
                      <a:pt x="74" y="94"/>
                      <a:pt x="76" y="94"/>
                      <a:pt x="77" y="94"/>
                    </a:cubicBezTo>
                    <a:cubicBezTo>
                      <a:pt x="79" y="94"/>
                      <a:pt x="80" y="93"/>
                      <a:pt x="82" y="92"/>
                    </a:cubicBezTo>
                    <a:cubicBezTo>
                      <a:pt x="82" y="92"/>
                      <a:pt x="82" y="92"/>
                      <a:pt x="82" y="92"/>
                    </a:cubicBezTo>
                    <a:cubicBezTo>
                      <a:pt x="82" y="92"/>
                      <a:pt x="82" y="92"/>
                      <a:pt x="82" y="92"/>
                    </a:cubicBezTo>
                    <a:cubicBezTo>
                      <a:pt x="82" y="92"/>
                      <a:pt x="82" y="92"/>
                      <a:pt x="83" y="92"/>
                    </a:cubicBezTo>
                    <a:cubicBezTo>
                      <a:pt x="83" y="91"/>
                      <a:pt x="83" y="91"/>
                      <a:pt x="84" y="91"/>
                    </a:cubicBezTo>
                    <a:cubicBezTo>
                      <a:pt x="85" y="90"/>
                      <a:pt x="86" y="89"/>
                      <a:pt x="87" y="88"/>
                    </a:cubicBezTo>
                    <a:cubicBezTo>
                      <a:pt x="87" y="88"/>
                      <a:pt x="87" y="88"/>
                      <a:pt x="87" y="88"/>
                    </a:cubicBezTo>
                    <a:cubicBezTo>
                      <a:pt x="88" y="86"/>
                      <a:pt x="89" y="85"/>
                      <a:pt x="90" y="84"/>
                    </a:cubicBezTo>
                    <a:cubicBezTo>
                      <a:pt x="90" y="84"/>
                      <a:pt x="90" y="84"/>
                      <a:pt x="90" y="84"/>
                    </a:cubicBezTo>
                    <a:cubicBezTo>
                      <a:pt x="91" y="83"/>
                      <a:pt x="91" y="83"/>
                      <a:pt x="91" y="83"/>
                    </a:cubicBezTo>
                    <a:cubicBezTo>
                      <a:pt x="91" y="83"/>
                      <a:pt x="91" y="83"/>
                      <a:pt x="91" y="83"/>
                    </a:cubicBezTo>
                    <a:cubicBezTo>
                      <a:pt x="91" y="83"/>
                      <a:pt x="91" y="83"/>
                      <a:pt x="91" y="83"/>
                    </a:cubicBezTo>
                    <a:cubicBezTo>
                      <a:pt x="93" y="80"/>
                      <a:pt x="95" y="77"/>
                      <a:pt x="97" y="74"/>
                    </a:cubicBezTo>
                    <a:cubicBezTo>
                      <a:pt x="99" y="70"/>
                      <a:pt x="100" y="67"/>
                      <a:pt x="102" y="63"/>
                    </a:cubicBezTo>
                    <a:cubicBezTo>
                      <a:pt x="103" y="60"/>
                      <a:pt x="103" y="57"/>
                      <a:pt x="104" y="55"/>
                    </a:cubicBezTo>
                    <a:cubicBezTo>
                      <a:pt x="105" y="52"/>
                      <a:pt x="105" y="49"/>
                      <a:pt x="106" y="46"/>
                    </a:cubicBezTo>
                    <a:cubicBezTo>
                      <a:pt x="106" y="46"/>
                      <a:pt x="106" y="46"/>
                      <a:pt x="106" y="46"/>
                    </a:cubicBezTo>
                    <a:cubicBezTo>
                      <a:pt x="106" y="44"/>
                      <a:pt x="106" y="44"/>
                      <a:pt x="106" y="44"/>
                    </a:cubicBezTo>
                    <a:cubicBezTo>
                      <a:pt x="106" y="42"/>
                      <a:pt x="106" y="42"/>
                      <a:pt x="106" y="42"/>
                    </a:cubicBezTo>
                    <a:cubicBezTo>
                      <a:pt x="106" y="37"/>
                      <a:pt x="106" y="37"/>
                      <a:pt x="106" y="37"/>
                    </a:cubicBezTo>
                    <a:cubicBezTo>
                      <a:pt x="106" y="37"/>
                      <a:pt x="106" y="37"/>
                      <a:pt x="106" y="37"/>
                    </a:cubicBezTo>
                    <a:cubicBezTo>
                      <a:pt x="106" y="37"/>
                      <a:pt x="106" y="37"/>
                      <a:pt x="106" y="37"/>
                    </a:cubicBezTo>
                    <a:cubicBezTo>
                      <a:pt x="106" y="37"/>
                      <a:pt x="106" y="37"/>
                      <a:pt x="106" y="37"/>
                    </a:cubicBezTo>
                    <a:cubicBezTo>
                      <a:pt x="106" y="36"/>
                      <a:pt x="106" y="35"/>
                      <a:pt x="106" y="35"/>
                    </a:cubicBezTo>
                    <a:cubicBezTo>
                      <a:pt x="106" y="34"/>
                      <a:pt x="105" y="32"/>
                      <a:pt x="105" y="31"/>
                    </a:cubicBezTo>
                    <a:cubicBezTo>
                      <a:pt x="105" y="28"/>
                      <a:pt x="104" y="24"/>
                      <a:pt x="102" y="21"/>
                    </a:cubicBezTo>
                    <a:cubicBezTo>
                      <a:pt x="100" y="18"/>
                      <a:pt x="99" y="15"/>
                      <a:pt x="96" y="13"/>
                    </a:cubicBezTo>
                    <a:cubicBezTo>
                      <a:pt x="96" y="13"/>
                      <a:pt x="95" y="12"/>
                      <a:pt x="95" y="12"/>
                    </a:cubicBezTo>
                    <a:cubicBezTo>
                      <a:pt x="95" y="12"/>
                      <a:pt x="95" y="12"/>
                      <a:pt x="95" y="12"/>
                    </a:cubicBezTo>
                    <a:cubicBezTo>
                      <a:pt x="95" y="12"/>
                      <a:pt x="94" y="11"/>
                      <a:pt x="94" y="11"/>
                    </a:cubicBezTo>
                    <a:cubicBezTo>
                      <a:pt x="94" y="11"/>
                      <a:pt x="94" y="11"/>
                      <a:pt x="94" y="11"/>
                    </a:cubicBezTo>
                    <a:cubicBezTo>
                      <a:pt x="94" y="11"/>
                      <a:pt x="94" y="11"/>
                      <a:pt x="94" y="11"/>
                    </a:cubicBezTo>
                    <a:cubicBezTo>
                      <a:pt x="92" y="9"/>
                      <a:pt x="90" y="8"/>
                      <a:pt x="87" y="7"/>
                    </a:cubicBezTo>
                    <a:cubicBezTo>
                      <a:pt x="85" y="6"/>
                      <a:pt x="83" y="6"/>
                      <a:pt x="80" y="5"/>
                    </a:cubicBezTo>
                    <a:cubicBezTo>
                      <a:pt x="77" y="5"/>
                      <a:pt x="75" y="5"/>
                      <a:pt x="72" y="5"/>
                    </a:cubicBezTo>
                    <a:cubicBezTo>
                      <a:pt x="70" y="6"/>
                      <a:pt x="67" y="6"/>
                      <a:pt x="65" y="7"/>
                    </a:cubicBezTo>
                    <a:cubicBezTo>
                      <a:pt x="64" y="8"/>
                      <a:pt x="62" y="8"/>
                      <a:pt x="61" y="9"/>
                    </a:cubicBezTo>
                    <a:cubicBezTo>
                      <a:pt x="59" y="9"/>
                      <a:pt x="56" y="10"/>
                      <a:pt x="56" y="10"/>
                    </a:cubicBezTo>
                    <a:cubicBezTo>
                      <a:pt x="56" y="10"/>
                      <a:pt x="56" y="10"/>
                      <a:pt x="55" y="10"/>
                    </a:cubicBezTo>
                    <a:cubicBezTo>
                      <a:pt x="55" y="5"/>
                      <a:pt x="55" y="5"/>
                      <a:pt x="55" y="5"/>
                    </a:cubicBezTo>
                    <a:cubicBezTo>
                      <a:pt x="55" y="5"/>
                      <a:pt x="55" y="5"/>
                      <a:pt x="55" y="5"/>
                    </a:cubicBezTo>
                    <a:cubicBezTo>
                      <a:pt x="59" y="4"/>
                      <a:pt x="59" y="4"/>
                      <a:pt x="59" y="4"/>
                    </a:cubicBezTo>
                    <a:cubicBezTo>
                      <a:pt x="61" y="3"/>
                      <a:pt x="62" y="3"/>
                      <a:pt x="63" y="3"/>
                    </a:cubicBezTo>
                    <a:cubicBezTo>
                      <a:pt x="66" y="2"/>
                      <a:pt x="69" y="1"/>
                      <a:pt x="72" y="0"/>
                    </a:cubicBezTo>
                    <a:cubicBezTo>
                      <a:pt x="75" y="0"/>
                      <a:pt x="78" y="0"/>
                      <a:pt x="81" y="0"/>
                    </a:cubicBezTo>
                    <a:cubicBezTo>
                      <a:pt x="84" y="1"/>
                      <a:pt x="87" y="2"/>
                      <a:pt x="89" y="3"/>
                    </a:cubicBezTo>
                    <a:cubicBezTo>
                      <a:pt x="92" y="4"/>
                      <a:pt x="95" y="5"/>
                      <a:pt x="97" y="7"/>
                    </a:cubicBezTo>
                    <a:cubicBezTo>
                      <a:pt x="97" y="8"/>
                      <a:pt x="98" y="8"/>
                      <a:pt x="98" y="8"/>
                    </a:cubicBezTo>
                    <a:cubicBezTo>
                      <a:pt x="98" y="8"/>
                      <a:pt x="98" y="8"/>
                      <a:pt x="98" y="8"/>
                    </a:cubicBezTo>
                    <a:cubicBezTo>
                      <a:pt x="98" y="8"/>
                      <a:pt x="98" y="8"/>
                      <a:pt x="98" y="8"/>
                    </a:cubicBezTo>
                    <a:cubicBezTo>
                      <a:pt x="99" y="9"/>
                      <a:pt x="99" y="9"/>
                      <a:pt x="99" y="9"/>
                    </a:cubicBezTo>
                    <a:cubicBezTo>
                      <a:pt x="102" y="12"/>
                      <a:pt x="105" y="16"/>
                      <a:pt x="106" y="19"/>
                    </a:cubicBezTo>
                    <a:cubicBezTo>
                      <a:pt x="108" y="23"/>
                      <a:pt x="109" y="26"/>
                      <a:pt x="110" y="30"/>
                    </a:cubicBezTo>
                    <a:cubicBezTo>
                      <a:pt x="110" y="32"/>
                      <a:pt x="110" y="33"/>
                      <a:pt x="110" y="34"/>
                    </a:cubicBezTo>
                    <a:cubicBezTo>
                      <a:pt x="110" y="35"/>
                      <a:pt x="111" y="35"/>
                      <a:pt x="111" y="36"/>
                    </a:cubicBezTo>
                    <a:cubicBezTo>
                      <a:pt x="111" y="36"/>
                      <a:pt x="111" y="36"/>
                      <a:pt x="111" y="36"/>
                    </a:cubicBezTo>
                    <a:cubicBezTo>
                      <a:pt x="111" y="36"/>
                      <a:pt x="111" y="36"/>
                      <a:pt x="111" y="36"/>
                    </a:cubicBezTo>
                    <a:cubicBezTo>
                      <a:pt x="111" y="36"/>
                      <a:pt x="111" y="36"/>
                      <a:pt x="111" y="36"/>
                    </a:cubicBezTo>
                    <a:cubicBezTo>
                      <a:pt x="111" y="36"/>
                      <a:pt x="111" y="36"/>
                      <a:pt x="111" y="36"/>
                    </a:cubicBezTo>
                    <a:cubicBezTo>
                      <a:pt x="111" y="36"/>
                      <a:pt x="111" y="36"/>
                      <a:pt x="111" y="36"/>
                    </a:cubicBezTo>
                    <a:cubicBezTo>
                      <a:pt x="111" y="37"/>
                      <a:pt x="111" y="37"/>
                      <a:pt x="111" y="37"/>
                    </a:cubicBezTo>
                    <a:cubicBezTo>
                      <a:pt x="111" y="42"/>
                      <a:pt x="111" y="42"/>
                      <a:pt x="111" y="42"/>
                    </a:cubicBezTo>
                    <a:cubicBezTo>
                      <a:pt x="111" y="42"/>
                      <a:pt x="111" y="42"/>
                      <a:pt x="111" y="42"/>
                    </a:cubicBezTo>
                    <a:cubicBezTo>
                      <a:pt x="111" y="43"/>
                      <a:pt x="111" y="43"/>
                      <a:pt x="111" y="43"/>
                    </a:cubicBezTo>
                    <a:cubicBezTo>
                      <a:pt x="111" y="45"/>
                      <a:pt x="111" y="45"/>
                      <a:pt x="111" y="45"/>
                    </a:cubicBezTo>
                    <a:cubicBezTo>
                      <a:pt x="110" y="46"/>
                      <a:pt x="110" y="46"/>
                      <a:pt x="110" y="46"/>
                    </a:cubicBezTo>
                    <a:cubicBezTo>
                      <a:pt x="110" y="47"/>
                      <a:pt x="110" y="47"/>
                      <a:pt x="110" y="47"/>
                    </a:cubicBezTo>
                    <a:cubicBezTo>
                      <a:pt x="110" y="50"/>
                      <a:pt x="110" y="53"/>
                      <a:pt x="109" y="56"/>
                    </a:cubicBezTo>
                    <a:cubicBezTo>
                      <a:pt x="108" y="59"/>
                      <a:pt x="107" y="62"/>
                      <a:pt x="106" y="64"/>
                    </a:cubicBezTo>
                    <a:cubicBezTo>
                      <a:pt x="105" y="68"/>
                      <a:pt x="103" y="72"/>
                      <a:pt x="101" y="76"/>
                    </a:cubicBezTo>
                    <a:cubicBezTo>
                      <a:pt x="99" y="79"/>
                      <a:pt x="97" y="83"/>
                      <a:pt x="94" y="86"/>
                    </a:cubicBezTo>
                    <a:cubicBezTo>
                      <a:pt x="94" y="86"/>
                      <a:pt x="94" y="86"/>
                      <a:pt x="94" y="86"/>
                    </a:cubicBezTo>
                    <a:cubicBezTo>
                      <a:pt x="94" y="87"/>
                      <a:pt x="94" y="87"/>
                      <a:pt x="94" y="87"/>
                    </a:cubicBezTo>
                    <a:cubicBezTo>
                      <a:pt x="94" y="87"/>
                      <a:pt x="94" y="87"/>
                      <a:pt x="94" y="87"/>
                    </a:cubicBezTo>
                    <a:cubicBezTo>
                      <a:pt x="93" y="88"/>
                      <a:pt x="92" y="89"/>
                      <a:pt x="91" y="91"/>
                    </a:cubicBezTo>
                    <a:cubicBezTo>
                      <a:pt x="91" y="91"/>
                      <a:pt x="91" y="91"/>
                      <a:pt x="91" y="91"/>
                    </a:cubicBezTo>
                    <a:cubicBezTo>
                      <a:pt x="89" y="92"/>
                      <a:pt x="88" y="94"/>
                      <a:pt x="87" y="95"/>
                    </a:cubicBezTo>
                    <a:cubicBezTo>
                      <a:pt x="86" y="95"/>
                      <a:pt x="86" y="95"/>
                      <a:pt x="85" y="96"/>
                    </a:cubicBezTo>
                    <a:cubicBezTo>
                      <a:pt x="85" y="96"/>
                      <a:pt x="85" y="96"/>
                      <a:pt x="84" y="96"/>
                    </a:cubicBezTo>
                    <a:cubicBezTo>
                      <a:pt x="82" y="98"/>
                      <a:pt x="80" y="98"/>
                      <a:pt x="78" y="99"/>
                    </a:cubicBezTo>
                    <a:cubicBezTo>
                      <a:pt x="76" y="99"/>
                      <a:pt x="73" y="99"/>
                      <a:pt x="71" y="98"/>
                    </a:cubicBezTo>
                    <a:cubicBezTo>
                      <a:pt x="71" y="98"/>
                      <a:pt x="71" y="98"/>
                      <a:pt x="71" y="98"/>
                    </a:cubicBezTo>
                    <a:cubicBezTo>
                      <a:pt x="71" y="98"/>
                      <a:pt x="71" y="98"/>
                      <a:pt x="71" y="98"/>
                    </a:cubicBezTo>
                    <a:cubicBezTo>
                      <a:pt x="71" y="98"/>
                      <a:pt x="71" y="98"/>
                      <a:pt x="71" y="98"/>
                    </a:cubicBezTo>
                    <a:cubicBezTo>
                      <a:pt x="70" y="98"/>
                      <a:pt x="69" y="97"/>
                      <a:pt x="68" y="97"/>
                    </a:cubicBezTo>
                    <a:cubicBezTo>
                      <a:pt x="67" y="97"/>
                      <a:pt x="66" y="96"/>
                      <a:pt x="65" y="96"/>
                    </a:cubicBezTo>
                    <a:cubicBezTo>
                      <a:pt x="64" y="96"/>
                      <a:pt x="64" y="96"/>
                      <a:pt x="63" y="95"/>
                    </a:cubicBezTo>
                    <a:cubicBezTo>
                      <a:pt x="63" y="95"/>
                      <a:pt x="62" y="95"/>
                      <a:pt x="62" y="95"/>
                    </a:cubicBezTo>
                    <a:cubicBezTo>
                      <a:pt x="62" y="95"/>
                      <a:pt x="62" y="95"/>
                      <a:pt x="62" y="95"/>
                    </a:cubicBezTo>
                    <a:cubicBezTo>
                      <a:pt x="61" y="94"/>
                      <a:pt x="60" y="94"/>
                      <a:pt x="59" y="94"/>
                    </a:cubicBezTo>
                    <a:cubicBezTo>
                      <a:pt x="58" y="94"/>
                      <a:pt x="57" y="94"/>
                      <a:pt x="56" y="94"/>
                    </a:cubicBezTo>
                    <a:cubicBezTo>
                      <a:pt x="56" y="94"/>
                      <a:pt x="56" y="94"/>
                      <a:pt x="56" y="94"/>
                    </a:cubicBezTo>
                    <a:cubicBezTo>
                      <a:pt x="55" y="94"/>
                      <a:pt x="55" y="94"/>
                      <a:pt x="55" y="94"/>
                    </a:cubicBezTo>
                    <a:cubicBezTo>
                      <a:pt x="55" y="94"/>
                      <a:pt x="55" y="94"/>
                      <a:pt x="55" y="94"/>
                    </a:cubicBezTo>
                    <a:lnTo>
                      <a:pt x="55" y="89"/>
                    </a:lnTo>
                    <a:close/>
                    <a:moveTo>
                      <a:pt x="29" y="92"/>
                    </a:moveTo>
                    <a:cubicBezTo>
                      <a:pt x="29" y="92"/>
                      <a:pt x="29" y="92"/>
                      <a:pt x="29" y="92"/>
                    </a:cubicBezTo>
                    <a:cubicBezTo>
                      <a:pt x="31" y="93"/>
                      <a:pt x="32" y="94"/>
                      <a:pt x="34" y="94"/>
                    </a:cubicBezTo>
                    <a:cubicBezTo>
                      <a:pt x="35" y="94"/>
                      <a:pt x="37" y="94"/>
                      <a:pt x="39" y="93"/>
                    </a:cubicBezTo>
                    <a:cubicBezTo>
                      <a:pt x="39" y="93"/>
                      <a:pt x="39" y="93"/>
                      <a:pt x="39" y="93"/>
                    </a:cubicBezTo>
                    <a:cubicBezTo>
                      <a:pt x="39" y="93"/>
                      <a:pt x="39" y="93"/>
                      <a:pt x="39" y="93"/>
                    </a:cubicBezTo>
                    <a:cubicBezTo>
                      <a:pt x="39" y="93"/>
                      <a:pt x="39" y="93"/>
                      <a:pt x="39" y="93"/>
                    </a:cubicBezTo>
                    <a:cubicBezTo>
                      <a:pt x="39" y="93"/>
                      <a:pt x="39" y="93"/>
                      <a:pt x="39" y="93"/>
                    </a:cubicBezTo>
                    <a:cubicBezTo>
                      <a:pt x="40" y="93"/>
                      <a:pt x="41" y="93"/>
                      <a:pt x="42" y="93"/>
                    </a:cubicBezTo>
                    <a:cubicBezTo>
                      <a:pt x="42" y="92"/>
                      <a:pt x="43" y="92"/>
                      <a:pt x="44" y="92"/>
                    </a:cubicBezTo>
                    <a:cubicBezTo>
                      <a:pt x="45" y="91"/>
                      <a:pt x="46" y="91"/>
                      <a:pt x="46" y="91"/>
                    </a:cubicBezTo>
                    <a:cubicBezTo>
                      <a:pt x="47" y="91"/>
                      <a:pt x="47" y="90"/>
                      <a:pt x="48" y="90"/>
                    </a:cubicBezTo>
                    <a:cubicBezTo>
                      <a:pt x="48" y="90"/>
                      <a:pt x="48" y="90"/>
                      <a:pt x="48" y="90"/>
                    </a:cubicBezTo>
                    <a:cubicBezTo>
                      <a:pt x="48" y="90"/>
                      <a:pt x="48" y="90"/>
                      <a:pt x="48" y="90"/>
                    </a:cubicBezTo>
                    <a:cubicBezTo>
                      <a:pt x="49" y="90"/>
                      <a:pt x="50" y="90"/>
                      <a:pt x="51" y="90"/>
                    </a:cubicBezTo>
                    <a:cubicBezTo>
                      <a:pt x="53" y="89"/>
                      <a:pt x="55" y="89"/>
                      <a:pt x="55" y="89"/>
                    </a:cubicBezTo>
                    <a:cubicBezTo>
                      <a:pt x="55" y="94"/>
                      <a:pt x="55" y="94"/>
                      <a:pt x="55" y="94"/>
                    </a:cubicBezTo>
                    <a:cubicBezTo>
                      <a:pt x="55" y="94"/>
                      <a:pt x="54" y="94"/>
                      <a:pt x="52" y="94"/>
                    </a:cubicBezTo>
                    <a:cubicBezTo>
                      <a:pt x="51" y="94"/>
                      <a:pt x="50" y="95"/>
                      <a:pt x="49" y="95"/>
                    </a:cubicBezTo>
                    <a:cubicBezTo>
                      <a:pt x="49" y="95"/>
                      <a:pt x="48" y="95"/>
                      <a:pt x="48" y="95"/>
                    </a:cubicBezTo>
                    <a:cubicBezTo>
                      <a:pt x="47" y="96"/>
                      <a:pt x="47" y="96"/>
                      <a:pt x="46" y="96"/>
                    </a:cubicBezTo>
                    <a:cubicBezTo>
                      <a:pt x="45" y="96"/>
                      <a:pt x="44" y="97"/>
                      <a:pt x="43" y="97"/>
                    </a:cubicBezTo>
                    <a:cubicBezTo>
                      <a:pt x="42" y="97"/>
                      <a:pt x="41" y="98"/>
                      <a:pt x="40" y="98"/>
                    </a:cubicBezTo>
                    <a:cubicBezTo>
                      <a:pt x="40" y="98"/>
                      <a:pt x="40" y="98"/>
                      <a:pt x="40" y="98"/>
                    </a:cubicBezTo>
                    <a:cubicBezTo>
                      <a:pt x="40" y="98"/>
                      <a:pt x="40" y="98"/>
                      <a:pt x="40" y="98"/>
                    </a:cubicBezTo>
                    <a:cubicBezTo>
                      <a:pt x="38" y="99"/>
                      <a:pt x="35" y="99"/>
                      <a:pt x="33" y="99"/>
                    </a:cubicBezTo>
                    <a:cubicBezTo>
                      <a:pt x="32" y="99"/>
                      <a:pt x="30" y="98"/>
                      <a:pt x="29" y="98"/>
                    </a:cubicBezTo>
                    <a:cubicBezTo>
                      <a:pt x="29" y="92"/>
                      <a:pt x="29" y="92"/>
                      <a:pt x="29" y="92"/>
                    </a:cubicBezTo>
                    <a:close/>
                    <a:moveTo>
                      <a:pt x="55" y="10"/>
                    </a:moveTo>
                    <a:cubicBezTo>
                      <a:pt x="55" y="10"/>
                      <a:pt x="55" y="10"/>
                      <a:pt x="55" y="10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4" y="10"/>
                      <a:pt x="52" y="9"/>
                      <a:pt x="50" y="9"/>
                    </a:cubicBezTo>
                    <a:cubicBezTo>
                      <a:pt x="49" y="8"/>
                      <a:pt x="47" y="8"/>
                      <a:pt x="46" y="7"/>
                    </a:cubicBezTo>
                    <a:cubicBezTo>
                      <a:pt x="44" y="6"/>
                      <a:pt x="41" y="6"/>
                      <a:pt x="39" y="5"/>
                    </a:cubicBezTo>
                    <a:cubicBezTo>
                      <a:pt x="36" y="5"/>
                      <a:pt x="34" y="5"/>
                      <a:pt x="31" y="5"/>
                    </a:cubicBezTo>
                    <a:cubicBezTo>
                      <a:pt x="30" y="5"/>
                      <a:pt x="30" y="5"/>
                      <a:pt x="29" y="5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3" y="0"/>
                      <a:pt x="36" y="0"/>
                      <a:pt x="39" y="0"/>
                    </a:cubicBezTo>
                    <a:cubicBezTo>
                      <a:pt x="42" y="1"/>
                      <a:pt x="45" y="2"/>
                      <a:pt x="48" y="3"/>
                    </a:cubicBezTo>
                    <a:cubicBezTo>
                      <a:pt x="49" y="3"/>
                      <a:pt x="50" y="3"/>
                      <a:pt x="52" y="4"/>
                    </a:cubicBezTo>
                    <a:cubicBezTo>
                      <a:pt x="55" y="5"/>
                      <a:pt x="55" y="5"/>
                      <a:pt x="55" y="5"/>
                    </a:cubicBezTo>
                    <a:cubicBezTo>
                      <a:pt x="55" y="10"/>
                      <a:pt x="55" y="10"/>
                      <a:pt x="55" y="10"/>
                    </a:cubicBezTo>
                    <a:close/>
                    <a:moveTo>
                      <a:pt x="29" y="92"/>
                    </a:moveTo>
                    <a:cubicBezTo>
                      <a:pt x="29" y="92"/>
                      <a:pt x="29" y="92"/>
                      <a:pt x="29" y="92"/>
                    </a:cubicBezTo>
                    <a:close/>
                    <a:moveTo>
                      <a:pt x="15" y="13"/>
                    </a:moveTo>
                    <a:cubicBezTo>
                      <a:pt x="12" y="15"/>
                      <a:pt x="10" y="18"/>
                      <a:pt x="9" y="21"/>
                    </a:cubicBezTo>
                    <a:cubicBezTo>
                      <a:pt x="7" y="24"/>
                      <a:pt x="6" y="28"/>
                      <a:pt x="6" y="31"/>
                    </a:cubicBezTo>
                    <a:cubicBezTo>
                      <a:pt x="6" y="32"/>
                      <a:pt x="5" y="34"/>
                      <a:pt x="5" y="35"/>
                    </a:cubicBezTo>
                    <a:cubicBezTo>
                      <a:pt x="5" y="36"/>
                      <a:pt x="5" y="36"/>
                      <a:pt x="5" y="37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5" y="45"/>
                      <a:pt x="5" y="45"/>
                      <a:pt x="5" y="46"/>
                    </a:cubicBezTo>
                    <a:cubicBezTo>
                      <a:pt x="6" y="49"/>
                      <a:pt x="6" y="52"/>
                      <a:pt x="7" y="55"/>
                    </a:cubicBezTo>
                    <a:cubicBezTo>
                      <a:pt x="7" y="57"/>
                      <a:pt x="8" y="60"/>
                      <a:pt x="9" y="63"/>
                    </a:cubicBezTo>
                    <a:cubicBezTo>
                      <a:pt x="11" y="67"/>
                      <a:pt x="12" y="70"/>
                      <a:pt x="14" y="74"/>
                    </a:cubicBezTo>
                    <a:cubicBezTo>
                      <a:pt x="16" y="77"/>
                      <a:pt x="18" y="80"/>
                      <a:pt x="20" y="83"/>
                    </a:cubicBezTo>
                    <a:cubicBezTo>
                      <a:pt x="20" y="83"/>
                      <a:pt x="20" y="83"/>
                      <a:pt x="20" y="83"/>
                    </a:cubicBezTo>
                    <a:cubicBezTo>
                      <a:pt x="21" y="84"/>
                      <a:pt x="21" y="84"/>
                      <a:pt x="21" y="84"/>
                    </a:cubicBezTo>
                    <a:cubicBezTo>
                      <a:pt x="21" y="84"/>
                      <a:pt x="21" y="84"/>
                      <a:pt x="21" y="84"/>
                    </a:cubicBezTo>
                    <a:cubicBezTo>
                      <a:pt x="22" y="85"/>
                      <a:pt x="23" y="87"/>
                      <a:pt x="24" y="88"/>
                    </a:cubicBezTo>
                    <a:cubicBezTo>
                      <a:pt x="25" y="89"/>
                      <a:pt x="26" y="90"/>
                      <a:pt x="27" y="91"/>
                    </a:cubicBezTo>
                    <a:cubicBezTo>
                      <a:pt x="28" y="91"/>
                      <a:pt x="28" y="91"/>
                      <a:pt x="28" y="92"/>
                    </a:cubicBezTo>
                    <a:cubicBezTo>
                      <a:pt x="28" y="92"/>
                      <a:pt x="29" y="92"/>
                      <a:pt x="29" y="92"/>
                    </a:cubicBezTo>
                    <a:cubicBezTo>
                      <a:pt x="29" y="92"/>
                      <a:pt x="29" y="92"/>
                      <a:pt x="29" y="92"/>
                    </a:cubicBezTo>
                    <a:cubicBezTo>
                      <a:pt x="29" y="98"/>
                      <a:pt x="29" y="98"/>
                      <a:pt x="29" y="98"/>
                    </a:cubicBezTo>
                    <a:cubicBezTo>
                      <a:pt x="28" y="97"/>
                      <a:pt x="27" y="97"/>
                      <a:pt x="27" y="96"/>
                    </a:cubicBezTo>
                    <a:cubicBezTo>
                      <a:pt x="26" y="96"/>
                      <a:pt x="26" y="96"/>
                      <a:pt x="25" y="96"/>
                    </a:cubicBezTo>
                    <a:cubicBezTo>
                      <a:pt x="25" y="95"/>
                      <a:pt x="25" y="95"/>
                      <a:pt x="24" y="95"/>
                    </a:cubicBezTo>
                    <a:cubicBezTo>
                      <a:pt x="23" y="94"/>
                      <a:pt x="22" y="92"/>
                      <a:pt x="20" y="91"/>
                    </a:cubicBezTo>
                    <a:cubicBezTo>
                      <a:pt x="19" y="90"/>
                      <a:pt x="18" y="88"/>
                      <a:pt x="17" y="87"/>
                    </a:cubicBezTo>
                    <a:cubicBezTo>
                      <a:pt x="17" y="87"/>
                      <a:pt x="17" y="87"/>
                      <a:pt x="17" y="87"/>
                    </a:cubicBezTo>
                    <a:cubicBezTo>
                      <a:pt x="17" y="87"/>
                      <a:pt x="17" y="87"/>
                      <a:pt x="17" y="87"/>
                    </a:cubicBezTo>
                    <a:cubicBezTo>
                      <a:pt x="17" y="86"/>
                      <a:pt x="17" y="86"/>
                      <a:pt x="17" y="86"/>
                    </a:cubicBezTo>
                    <a:cubicBezTo>
                      <a:pt x="17" y="86"/>
                      <a:pt x="17" y="86"/>
                      <a:pt x="17" y="86"/>
                    </a:cubicBezTo>
                    <a:cubicBezTo>
                      <a:pt x="14" y="83"/>
                      <a:pt x="12" y="79"/>
                      <a:pt x="10" y="76"/>
                    </a:cubicBezTo>
                    <a:cubicBezTo>
                      <a:pt x="8" y="72"/>
                      <a:pt x="6" y="68"/>
                      <a:pt x="5" y="64"/>
                    </a:cubicBezTo>
                    <a:cubicBezTo>
                      <a:pt x="4" y="62"/>
                      <a:pt x="3" y="59"/>
                      <a:pt x="2" y="56"/>
                    </a:cubicBezTo>
                    <a:cubicBezTo>
                      <a:pt x="1" y="53"/>
                      <a:pt x="1" y="50"/>
                      <a:pt x="1" y="47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2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5"/>
                      <a:pt x="0" y="35"/>
                      <a:pt x="1" y="34"/>
                    </a:cubicBezTo>
                    <a:cubicBezTo>
                      <a:pt x="1" y="33"/>
                      <a:pt x="1" y="32"/>
                      <a:pt x="1" y="30"/>
                    </a:cubicBezTo>
                    <a:cubicBezTo>
                      <a:pt x="2" y="26"/>
                      <a:pt x="3" y="23"/>
                      <a:pt x="5" y="19"/>
                    </a:cubicBezTo>
                    <a:cubicBezTo>
                      <a:pt x="6" y="16"/>
                      <a:pt x="9" y="12"/>
                      <a:pt x="12" y="9"/>
                    </a:cubicBezTo>
                    <a:cubicBezTo>
                      <a:pt x="12" y="9"/>
                      <a:pt x="12" y="9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4" y="8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6" y="5"/>
                      <a:pt x="19" y="4"/>
                      <a:pt x="22" y="3"/>
                    </a:cubicBezTo>
                    <a:cubicBezTo>
                      <a:pt x="24" y="2"/>
                      <a:pt x="27" y="1"/>
                      <a:pt x="29" y="1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7" y="6"/>
                      <a:pt x="25" y="6"/>
                      <a:pt x="24" y="7"/>
                    </a:cubicBezTo>
                    <a:cubicBezTo>
                      <a:pt x="21" y="8"/>
                      <a:pt x="19" y="9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6" y="12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2"/>
                      <a:pt x="15" y="13"/>
                      <a:pt x="15" y="13"/>
                    </a:cubicBezTo>
                    <a:close/>
                    <a:moveTo>
                      <a:pt x="29" y="92"/>
                    </a:moveTo>
                    <a:cubicBezTo>
                      <a:pt x="29" y="92"/>
                      <a:pt x="29" y="92"/>
                      <a:pt x="29" y="9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652" name="Freeform 17"/>
              <p:cNvSpPr>
                <a:spLocks noEditPoints="1"/>
              </p:cNvSpPr>
              <p:nvPr/>
            </p:nvSpPr>
            <p:spPr bwMode="auto">
              <a:xfrm>
                <a:off x="8488375" y="2276489"/>
                <a:ext cx="68263" cy="76201"/>
              </a:xfrm>
              <a:custGeom>
                <a:avLst/>
                <a:gdLst>
                  <a:gd name="T0" fmla="*/ 15 w 30"/>
                  <a:gd name="T1" fmla="*/ 25 h 34"/>
                  <a:gd name="T2" fmla="*/ 16 w 30"/>
                  <a:gd name="T3" fmla="*/ 26 h 34"/>
                  <a:gd name="T4" fmla="*/ 16 w 30"/>
                  <a:gd name="T5" fmla="*/ 26 h 34"/>
                  <a:gd name="T6" fmla="*/ 21 w 30"/>
                  <a:gd name="T7" fmla="*/ 28 h 34"/>
                  <a:gd name="T8" fmla="*/ 24 w 30"/>
                  <a:gd name="T9" fmla="*/ 29 h 34"/>
                  <a:gd name="T10" fmla="*/ 24 w 30"/>
                  <a:gd name="T11" fmla="*/ 29 h 34"/>
                  <a:gd name="T12" fmla="*/ 25 w 30"/>
                  <a:gd name="T13" fmla="*/ 29 h 34"/>
                  <a:gd name="T14" fmla="*/ 24 w 30"/>
                  <a:gd name="T15" fmla="*/ 22 h 34"/>
                  <a:gd name="T16" fmla="*/ 20 w 30"/>
                  <a:gd name="T17" fmla="*/ 15 h 34"/>
                  <a:gd name="T18" fmla="*/ 15 w 30"/>
                  <a:gd name="T19" fmla="*/ 10 h 34"/>
                  <a:gd name="T20" fmla="*/ 15 w 30"/>
                  <a:gd name="T21" fmla="*/ 4 h 34"/>
                  <a:gd name="T22" fmla="*/ 16 w 30"/>
                  <a:gd name="T23" fmla="*/ 4 h 34"/>
                  <a:gd name="T24" fmla="*/ 24 w 30"/>
                  <a:gd name="T25" fmla="*/ 12 h 34"/>
                  <a:gd name="T26" fmla="*/ 29 w 30"/>
                  <a:gd name="T27" fmla="*/ 21 h 34"/>
                  <a:gd name="T28" fmla="*/ 30 w 30"/>
                  <a:gd name="T29" fmla="*/ 31 h 34"/>
                  <a:gd name="T30" fmla="*/ 30 w 30"/>
                  <a:gd name="T31" fmla="*/ 31 h 34"/>
                  <a:gd name="T32" fmla="*/ 29 w 30"/>
                  <a:gd name="T33" fmla="*/ 33 h 34"/>
                  <a:gd name="T34" fmla="*/ 29 w 30"/>
                  <a:gd name="T35" fmla="*/ 33 h 34"/>
                  <a:gd name="T36" fmla="*/ 27 w 30"/>
                  <a:gd name="T37" fmla="*/ 34 h 34"/>
                  <a:gd name="T38" fmla="*/ 23 w 30"/>
                  <a:gd name="T39" fmla="*/ 33 h 34"/>
                  <a:gd name="T40" fmla="*/ 23 w 30"/>
                  <a:gd name="T41" fmla="*/ 33 h 34"/>
                  <a:gd name="T42" fmla="*/ 20 w 30"/>
                  <a:gd name="T43" fmla="*/ 33 h 34"/>
                  <a:gd name="T44" fmla="*/ 15 w 30"/>
                  <a:gd name="T45" fmla="*/ 31 h 34"/>
                  <a:gd name="T46" fmla="*/ 15 w 30"/>
                  <a:gd name="T47" fmla="*/ 25 h 34"/>
                  <a:gd name="T48" fmla="*/ 12 w 30"/>
                  <a:gd name="T49" fmla="*/ 22 h 34"/>
                  <a:gd name="T50" fmla="*/ 15 w 30"/>
                  <a:gd name="T51" fmla="*/ 25 h 34"/>
                  <a:gd name="T52" fmla="*/ 15 w 30"/>
                  <a:gd name="T53" fmla="*/ 31 h 34"/>
                  <a:gd name="T54" fmla="*/ 14 w 30"/>
                  <a:gd name="T55" fmla="*/ 30 h 34"/>
                  <a:gd name="T56" fmla="*/ 14 w 30"/>
                  <a:gd name="T57" fmla="*/ 30 h 34"/>
                  <a:gd name="T58" fmla="*/ 9 w 30"/>
                  <a:gd name="T59" fmla="*/ 26 h 34"/>
                  <a:gd name="T60" fmla="*/ 8 w 30"/>
                  <a:gd name="T61" fmla="*/ 25 h 34"/>
                  <a:gd name="T62" fmla="*/ 3 w 30"/>
                  <a:gd name="T63" fmla="*/ 18 h 34"/>
                  <a:gd name="T64" fmla="*/ 0 w 30"/>
                  <a:gd name="T65" fmla="*/ 10 h 34"/>
                  <a:gd name="T66" fmla="*/ 0 w 30"/>
                  <a:gd name="T67" fmla="*/ 6 h 34"/>
                  <a:gd name="T68" fmla="*/ 0 w 30"/>
                  <a:gd name="T69" fmla="*/ 3 h 34"/>
                  <a:gd name="T70" fmla="*/ 3 w 30"/>
                  <a:gd name="T71" fmla="*/ 0 h 34"/>
                  <a:gd name="T72" fmla="*/ 3 w 30"/>
                  <a:gd name="T73" fmla="*/ 0 h 34"/>
                  <a:gd name="T74" fmla="*/ 3 w 30"/>
                  <a:gd name="T75" fmla="*/ 0 h 34"/>
                  <a:gd name="T76" fmla="*/ 4 w 30"/>
                  <a:gd name="T77" fmla="*/ 0 h 34"/>
                  <a:gd name="T78" fmla="*/ 4 w 30"/>
                  <a:gd name="T79" fmla="*/ 0 h 34"/>
                  <a:gd name="T80" fmla="*/ 4 w 30"/>
                  <a:gd name="T81" fmla="*/ 0 h 34"/>
                  <a:gd name="T82" fmla="*/ 5 w 30"/>
                  <a:gd name="T83" fmla="*/ 0 h 34"/>
                  <a:gd name="T84" fmla="*/ 5 w 30"/>
                  <a:gd name="T85" fmla="*/ 0 h 34"/>
                  <a:gd name="T86" fmla="*/ 15 w 30"/>
                  <a:gd name="T87" fmla="*/ 4 h 34"/>
                  <a:gd name="T88" fmla="*/ 15 w 30"/>
                  <a:gd name="T89" fmla="*/ 10 h 34"/>
                  <a:gd name="T90" fmla="*/ 13 w 30"/>
                  <a:gd name="T91" fmla="*/ 9 h 34"/>
                  <a:gd name="T92" fmla="*/ 5 w 30"/>
                  <a:gd name="T93" fmla="*/ 5 h 34"/>
                  <a:gd name="T94" fmla="*/ 5 w 30"/>
                  <a:gd name="T95" fmla="*/ 6 h 34"/>
                  <a:gd name="T96" fmla="*/ 5 w 30"/>
                  <a:gd name="T97" fmla="*/ 9 h 34"/>
                  <a:gd name="T98" fmla="*/ 8 w 30"/>
                  <a:gd name="T99" fmla="*/ 16 h 34"/>
                  <a:gd name="T100" fmla="*/ 12 w 30"/>
                  <a:gd name="T101" fmla="*/ 2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0" h="34">
                    <a:moveTo>
                      <a:pt x="15" y="25"/>
                    </a:moveTo>
                    <a:cubicBezTo>
                      <a:pt x="15" y="25"/>
                      <a:pt x="16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8" y="27"/>
                      <a:pt x="19" y="28"/>
                      <a:pt x="21" y="28"/>
                    </a:cubicBezTo>
                    <a:cubicBezTo>
                      <a:pt x="22" y="28"/>
                      <a:pt x="23" y="29"/>
                      <a:pt x="24" y="29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4" y="29"/>
                      <a:pt x="25" y="29"/>
                      <a:pt x="25" y="29"/>
                    </a:cubicBezTo>
                    <a:cubicBezTo>
                      <a:pt x="25" y="27"/>
                      <a:pt x="25" y="24"/>
                      <a:pt x="24" y="22"/>
                    </a:cubicBezTo>
                    <a:cubicBezTo>
                      <a:pt x="23" y="20"/>
                      <a:pt x="22" y="17"/>
                      <a:pt x="20" y="15"/>
                    </a:cubicBezTo>
                    <a:cubicBezTo>
                      <a:pt x="19" y="13"/>
                      <a:pt x="17" y="11"/>
                      <a:pt x="15" y="10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9" y="6"/>
                      <a:pt x="22" y="9"/>
                      <a:pt x="24" y="12"/>
                    </a:cubicBezTo>
                    <a:cubicBezTo>
                      <a:pt x="26" y="15"/>
                      <a:pt x="28" y="18"/>
                      <a:pt x="29" y="21"/>
                    </a:cubicBezTo>
                    <a:cubicBezTo>
                      <a:pt x="30" y="24"/>
                      <a:pt x="30" y="27"/>
                      <a:pt x="30" y="31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30" y="31"/>
                      <a:pt x="30" y="32"/>
                      <a:pt x="29" y="33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29" y="33"/>
                      <a:pt x="28" y="33"/>
                      <a:pt x="27" y="34"/>
                    </a:cubicBezTo>
                    <a:cubicBezTo>
                      <a:pt x="26" y="34"/>
                      <a:pt x="25" y="34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2" y="33"/>
                      <a:pt x="21" y="33"/>
                      <a:pt x="20" y="33"/>
                    </a:cubicBezTo>
                    <a:cubicBezTo>
                      <a:pt x="18" y="32"/>
                      <a:pt x="17" y="32"/>
                      <a:pt x="15" y="31"/>
                    </a:cubicBezTo>
                    <a:lnTo>
                      <a:pt x="15" y="25"/>
                    </a:lnTo>
                    <a:close/>
                    <a:moveTo>
                      <a:pt x="12" y="22"/>
                    </a:moveTo>
                    <a:cubicBezTo>
                      <a:pt x="13" y="23"/>
                      <a:pt x="14" y="24"/>
                      <a:pt x="15" y="25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0"/>
                      <a:pt x="14" y="30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2" y="29"/>
                      <a:pt x="10" y="27"/>
                      <a:pt x="9" y="26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6" y="23"/>
                      <a:pt x="5" y="21"/>
                      <a:pt x="3" y="18"/>
                    </a:cubicBezTo>
                    <a:cubicBezTo>
                      <a:pt x="2" y="16"/>
                      <a:pt x="1" y="13"/>
                      <a:pt x="0" y="10"/>
                    </a:cubicBezTo>
                    <a:cubicBezTo>
                      <a:pt x="0" y="9"/>
                      <a:pt x="0" y="8"/>
                      <a:pt x="0" y="6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9" y="1"/>
                      <a:pt x="12" y="2"/>
                      <a:pt x="15" y="4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4" y="9"/>
                      <a:pt x="14" y="9"/>
                      <a:pt x="13" y="9"/>
                    </a:cubicBezTo>
                    <a:cubicBezTo>
                      <a:pt x="11" y="7"/>
                      <a:pt x="8" y="6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5" y="8"/>
                      <a:pt x="5" y="9"/>
                    </a:cubicBezTo>
                    <a:cubicBezTo>
                      <a:pt x="6" y="12"/>
                      <a:pt x="7" y="14"/>
                      <a:pt x="8" y="16"/>
                    </a:cubicBezTo>
                    <a:cubicBezTo>
                      <a:pt x="9" y="18"/>
                      <a:pt x="10" y="20"/>
                      <a:pt x="1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653" name="Freeform 19"/>
              <p:cNvSpPr>
                <a:spLocks noEditPoints="1"/>
              </p:cNvSpPr>
              <p:nvPr/>
            </p:nvSpPr>
            <p:spPr bwMode="auto">
              <a:xfrm>
                <a:off x="7901000" y="3168669"/>
                <a:ext cx="322263" cy="87313"/>
              </a:xfrm>
              <a:custGeom>
                <a:avLst/>
                <a:gdLst>
                  <a:gd name="T0" fmla="*/ 139 w 143"/>
                  <a:gd name="T1" fmla="*/ 5 h 38"/>
                  <a:gd name="T2" fmla="*/ 131 w 143"/>
                  <a:gd name="T3" fmla="*/ 5 h 38"/>
                  <a:gd name="T4" fmla="*/ 131 w 143"/>
                  <a:gd name="T5" fmla="*/ 23 h 38"/>
                  <a:gd name="T6" fmla="*/ 128 w 143"/>
                  <a:gd name="T7" fmla="*/ 25 h 38"/>
                  <a:gd name="T8" fmla="*/ 71 w 143"/>
                  <a:gd name="T9" fmla="*/ 25 h 38"/>
                  <a:gd name="T10" fmla="*/ 71 w 143"/>
                  <a:gd name="T11" fmla="*/ 21 h 38"/>
                  <a:gd name="T12" fmla="*/ 126 w 143"/>
                  <a:gd name="T13" fmla="*/ 21 h 38"/>
                  <a:gd name="T14" fmla="*/ 126 w 143"/>
                  <a:gd name="T15" fmla="*/ 2 h 38"/>
                  <a:gd name="T16" fmla="*/ 128 w 143"/>
                  <a:gd name="T17" fmla="*/ 0 h 38"/>
                  <a:gd name="T18" fmla="*/ 141 w 143"/>
                  <a:gd name="T19" fmla="*/ 0 h 38"/>
                  <a:gd name="T20" fmla="*/ 143 w 143"/>
                  <a:gd name="T21" fmla="*/ 2 h 38"/>
                  <a:gd name="T22" fmla="*/ 143 w 143"/>
                  <a:gd name="T23" fmla="*/ 36 h 38"/>
                  <a:gd name="T24" fmla="*/ 141 w 143"/>
                  <a:gd name="T25" fmla="*/ 38 h 38"/>
                  <a:gd name="T26" fmla="*/ 71 w 143"/>
                  <a:gd name="T27" fmla="*/ 38 h 38"/>
                  <a:gd name="T28" fmla="*/ 71 w 143"/>
                  <a:gd name="T29" fmla="*/ 33 h 38"/>
                  <a:gd name="T30" fmla="*/ 139 w 143"/>
                  <a:gd name="T31" fmla="*/ 33 h 38"/>
                  <a:gd name="T32" fmla="*/ 139 w 143"/>
                  <a:gd name="T33" fmla="*/ 5 h 38"/>
                  <a:gd name="T34" fmla="*/ 71 w 143"/>
                  <a:gd name="T35" fmla="*/ 25 h 38"/>
                  <a:gd name="T36" fmla="*/ 15 w 143"/>
                  <a:gd name="T37" fmla="*/ 25 h 38"/>
                  <a:gd name="T38" fmla="*/ 12 w 143"/>
                  <a:gd name="T39" fmla="*/ 23 h 38"/>
                  <a:gd name="T40" fmla="*/ 12 w 143"/>
                  <a:gd name="T41" fmla="*/ 5 h 38"/>
                  <a:gd name="T42" fmla="*/ 4 w 143"/>
                  <a:gd name="T43" fmla="*/ 5 h 38"/>
                  <a:gd name="T44" fmla="*/ 4 w 143"/>
                  <a:gd name="T45" fmla="*/ 33 h 38"/>
                  <a:gd name="T46" fmla="*/ 71 w 143"/>
                  <a:gd name="T47" fmla="*/ 33 h 38"/>
                  <a:gd name="T48" fmla="*/ 71 w 143"/>
                  <a:gd name="T49" fmla="*/ 38 h 38"/>
                  <a:gd name="T50" fmla="*/ 2 w 143"/>
                  <a:gd name="T51" fmla="*/ 38 h 38"/>
                  <a:gd name="T52" fmla="*/ 0 w 143"/>
                  <a:gd name="T53" fmla="*/ 36 h 38"/>
                  <a:gd name="T54" fmla="*/ 0 w 143"/>
                  <a:gd name="T55" fmla="*/ 3 h 38"/>
                  <a:gd name="T56" fmla="*/ 2 w 143"/>
                  <a:gd name="T57" fmla="*/ 1 h 38"/>
                  <a:gd name="T58" fmla="*/ 15 w 143"/>
                  <a:gd name="T59" fmla="*/ 1 h 38"/>
                  <a:gd name="T60" fmla="*/ 17 w 143"/>
                  <a:gd name="T61" fmla="*/ 3 h 38"/>
                  <a:gd name="T62" fmla="*/ 17 w 143"/>
                  <a:gd name="T63" fmla="*/ 21 h 38"/>
                  <a:gd name="T64" fmla="*/ 71 w 143"/>
                  <a:gd name="T65" fmla="*/ 21 h 38"/>
                  <a:gd name="T66" fmla="*/ 71 w 143"/>
                  <a:gd name="T67" fmla="*/ 2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43" h="38">
                    <a:moveTo>
                      <a:pt x="139" y="5"/>
                    </a:moveTo>
                    <a:cubicBezTo>
                      <a:pt x="131" y="5"/>
                      <a:pt x="131" y="5"/>
                      <a:pt x="131" y="5"/>
                    </a:cubicBezTo>
                    <a:cubicBezTo>
                      <a:pt x="131" y="23"/>
                      <a:pt x="131" y="23"/>
                      <a:pt x="131" y="23"/>
                    </a:cubicBezTo>
                    <a:cubicBezTo>
                      <a:pt x="131" y="24"/>
                      <a:pt x="129" y="25"/>
                      <a:pt x="128" y="25"/>
                    </a:cubicBezTo>
                    <a:cubicBezTo>
                      <a:pt x="71" y="25"/>
                      <a:pt x="71" y="25"/>
                      <a:pt x="71" y="25"/>
                    </a:cubicBezTo>
                    <a:cubicBezTo>
                      <a:pt x="71" y="21"/>
                      <a:pt x="71" y="21"/>
                      <a:pt x="71" y="21"/>
                    </a:cubicBezTo>
                    <a:cubicBezTo>
                      <a:pt x="126" y="21"/>
                      <a:pt x="126" y="21"/>
                      <a:pt x="126" y="21"/>
                    </a:cubicBezTo>
                    <a:cubicBezTo>
                      <a:pt x="126" y="2"/>
                      <a:pt x="126" y="2"/>
                      <a:pt x="126" y="2"/>
                    </a:cubicBezTo>
                    <a:cubicBezTo>
                      <a:pt x="126" y="1"/>
                      <a:pt x="127" y="0"/>
                      <a:pt x="128" y="0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142" y="0"/>
                      <a:pt x="143" y="1"/>
                      <a:pt x="143" y="2"/>
                    </a:cubicBezTo>
                    <a:cubicBezTo>
                      <a:pt x="143" y="36"/>
                      <a:pt x="143" y="36"/>
                      <a:pt x="143" y="36"/>
                    </a:cubicBezTo>
                    <a:cubicBezTo>
                      <a:pt x="143" y="37"/>
                      <a:pt x="142" y="38"/>
                      <a:pt x="141" y="38"/>
                    </a:cubicBezTo>
                    <a:cubicBezTo>
                      <a:pt x="71" y="38"/>
                      <a:pt x="71" y="38"/>
                      <a:pt x="71" y="38"/>
                    </a:cubicBezTo>
                    <a:cubicBezTo>
                      <a:pt x="71" y="33"/>
                      <a:pt x="71" y="33"/>
                      <a:pt x="71" y="33"/>
                    </a:cubicBezTo>
                    <a:cubicBezTo>
                      <a:pt x="139" y="33"/>
                      <a:pt x="139" y="33"/>
                      <a:pt x="139" y="33"/>
                    </a:cubicBezTo>
                    <a:lnTo>
                      <a:pt x="139" y="5"/>
                    </a:lnTo>
                    <a:close/>
                    <a:moveTo>
                      <a:pt x="71" y="25"/>
                    </a:moveTo>
                    <a:cubicBezTo>
                      <a:pt x="15" y="25"/>
                      <a:pt x="15" y="25"/>
                      <a:pt x="15" y="25"/>
                    </a:cubicBezTo>
                    <a:cubicBezTo>
                      <a:pt x="13" y="25"/>
                      <a:pt x="12" y="24"/>
                      <a:pt x="12" y="23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71" y="33"/>
                      <a:pt x="71" y="33"/>
                      <a:pt x="71" y="33"/>
                    </a:cubicBezTo>
                    <a:cubicBezTo>
                      <a:pt x="71" y="38"/>
                      <a:pt x="71" y="38"/>
                      <a:pt x="71" y="38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1" y="38"/>
                      <a:pt x="0" y="37"/>
                      <a:pt x="0" y="36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1"/>
                      <a:pt x="2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6" y="1"/>
                      <a:pt x="17" y="2"/>
                      <a:pt x="17" y="3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71" y="21"/>
                      <a:pt x="71" y="21"/>
                      <a:pt x="71" y="21"/>
                    </a:cubicBezTo>
                    <a:lnTo>
                      <a:pt x="71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654" name="Freeform 22"/>
              <p:cNvSpPr>
                <a:spLocks noEditPoints="1"/>
              </p:cNvSpPr>
              <p:nvPr/>
            </p:nvSpPr>
            <p:spPr bwMode="auto">
              <a:xfrm>
                <a:off x="8359789" y="2949593"/>
                <a:ext cx="287338" cy="174626"/>
              </a:xfrm>
              <a:custGeom>
                <a:avLst/>
                <a:gdLst>
                  <a:gd name="T0" fmla="*/ 73 w 127"/>
                  <a:gd name="T1" fmla="*/ 7 h 77"/>
                  <a:gd name="T2" fmla="*/ 73 w 127"/>
                  <a:gd name="T3" fmla="*/ 15 h 77"/>
                  <a:gd name="T4" fmla="*/ 71 w 127"/>
                  <a:gd name="T5" fmla="*/ 17 h 77"/>
                  <a:gd name="T6" fmla="*/ 63 w 127"/>
                  <a:gd name="T7" fmla="*/ 17 h 77"/>
                  <a:gd name="T8" fmla="*/ 63 w 127"/>
                  <a:gd name="T9" fmla="*/ 13 h 77"/>
                  <a:gd name="T10" fmla="*/ 69 w 127"/>
                  <a:gd name="T11" fmla="*/ 12 h 77"/>
                  <a:gd name="T12" fmla="*/ 69 w 127"/>
                  <a:gd name="T13" fmla="*/ 2 h 77"/>
                  <a:gd name="T14" fmla="*/ 69 w 127"/>
                  <a:gd name="T15" fmla="*/ 2 h 77"/>
                  <a:gd name="T16" fmla="*/ 69 w 127"/>
                  <a:gd name="T17" fmla="*/ 1 h 77"/>
                  <a:gd name="T18" fmla="*/ 72 w 127"/>
                  <a:gd name="T19" fmla="*/ 0 h 77"/>
                  <a:gd name="T20" fmla="*/ 126 w 127"/>
                  <a:gd name="T21" fmla="*/ 36 h 77"/>
                  <a:gd name="T22" fmla="*/ 127 w 127"/>
                  <a:gd name="T23" fmla="*/ 36 h 77"/>
                  <a:gd name="T24" fmla="*/ 126 w 127"/>
                  <a:gd name="T25" fmla="*/ 40 h 77"/>
                  <a:gd name="T26" fmla="*/ 73 w 127"/>
                  <a:gd name="T27" fmla="*/ 75 h 77"/>
                  <a:gd name="T28" fmla="*/ 71 w 127"/>
                  <a:gd name="T29" fmla="*/ 75 h 77"/>
                  <a:gd name="T30" fmla="*/ 69 w 127"/>
                  <a:gd name="T31" fmla="*/ 73 h 77"/>
                  <a:gd name="T32" fmla="*/ 69 w 127"/>
                  <a:gd name="T33" fmla="*/ 63 h 77"/>
                  <a:gd name="T34" fmla="*/ 63 w 127"/>
                  <a:gd name="T35" fmla="*/ 63 h 77"/>
                  <a:gd name="T36" fmla="*/ 63 w 127"/>
                  <a:gd name="T37" fmla="*/ 58 h 77"/>
                  <a:gd name="T38" fmla="*/ 71 w 127"/>
                  <a:gd name="T39" fmla="*/ 58 h 77"/>
                  <a:gd name="T40" fmla="*/ 73 w 127"/>
                  <a:gd name="T41" fmla="*/ 61 h 77"/>
                  <a:gd name="T42" fmla="*/ 73 w 127"/>
                  <a:gd name="T43" fmla="*/ 68 h 77"/>
                  <a:gd name="T44" fmla="*/ 120 w 127"/>
                  <a:gd name="T45" fmla="*/ 38 h 77"/>
                  <a:gd name="T46" fmla="*/ 73 w 127"/>
                  <a:gd name="T47" fmla="*/ 7 h 77"/>
                  <a:gd name="T48" fmla="*/ 63 w 127"/>
                  <a:gd name="T49" fmla="*/ 17 h 77"/>
                  <a:gd name="T50" fmla="*/ 5 w 127"/>
                  <a:gd name="T51" fmla="*/ 70 h 77"/>
                  <a:gd name="T52" fmla="*/ 63 w 127"/>
                  <a:gd name="T53" fmla="*/ 58 h 77"/>
                  <a:gd name="T54" fmla="*/ 63 w 127"/>
                  <a:gd name="T55" fmla="*/ 63 h 77"/>
                  <a:gd name="T56" fmla="*/ 4 w 127"/>
                  <a:gd name="T57" fmla="*/ 76 h 77"/>
                  <a:gd name="T58" fmla="*/ 2 w 127"/>
                  <a:gd name="T59" fmla="*/ 77 h 77"/>
                  <a:gd name="T60" fmla="*/ 0 w 127"/>
                  <a:gd name="T61" fmla="*/ 74 h 77"/>
                  <a:gd name="T62" fmla="*/ 63 w 127"/>
                  <a:gd name="T63" fmla="*/ 13 h 77"/>
                  <a:gd name="T64" fmla="*/ 63 w 127"/>
                  <a:gd name="T65" fmla="*/ 1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7" h="77">
                    <a:moveTo>
                      <a:pt x="73" y="7"/>
                    </a:moveTo>
                    <a:cubicBezTo>
                      <a:pt x="73" y="15"/>
                      <a:pt x="73" y="15"/>
                      <a:pt x="73" y="15"/>
                    </a:cubicBezTo>
                    <a:cubicBezTo>
                      <a:pt x="73" y="16"/>
                      <a:pt x="72" y="17"/>
                      <a:pt x="71" y="17"/>
                    </a:cubicBezTo>
                    <a:cubicBezTo>
                      <a:pt x="68" y="17"/>
                      <a:pt x="65" y="17"/>
                      <a:pt x="63" y="17"/>
                    </a:cubicBezTo>
                    <a:cubicBezTo>
                      <a:pt x="63" y="13"/>
                      <a:pt x="63" y="13"/>
                      <a:pt x="63" y="13"/>
                    </a:cubicBezTo>
                    <a:cubicBezTo>
                      <a:pt x="65" y="12"/>
                      <a:pt x="67" y="12"/>
                      <a:pt x="69" y="12"/>
                    </a:cubicBez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1"/>
                      <a:pt x="69" y="1"/>
                    </a:cubicBezTo>
                    <a:cubicBezTo>
                      <a:pt x="70" y="0"/>
                      <a:pt x="71" y="0"/>
                      <a:pt x="72" y="0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6" y="36"/>
                      <a:pt x="127" y="36"/>
                    </a:cubicBezTo>
                    <a:cubicBezTo>
                      <a:pt x="127" y="37"/>
                      <a:pt x="127" y="39"/>
                      <a:pt x="126" y="40"/>
                    </a:cubicBezTo>
                    <a:cubicBezTo>
                      <a:pt x="73" y="75"/>
                      <a:pt x="73" y="75"/>
                      <a:pt x="73" y="75"/>
                    </a:cubicBezTo>
                    <a:cubicBezTo>
                      <a:pt x="72" y="75"/>
                      <a:pt x="72" y="75"/>
                      <a:pt x="71" y="75"/>
                    </a:cubicBezTo>
                    <a:cubicBezTo>
                      <a:pt x="70" y="75"/>
                      <a:pt x="69" y="74"/>
                      <a:pt x="69" y="73"/>
                    </a:cubicBezTo>
                    <a:cubicBezTo>
                      <a:pt x="69" y="63"/>
                      <a:pt x="69" y="63"/>
                      <a:pt x="69" y="63"/>
                    </a:cubicBezTo>
                    <a:cubicBezTo>
                      <a:pt x="67" y="63"/>
                      <a:pt x="65" y="63"/>
                      <a:pt x="63" y="63"/>
                    </a:cubicBezTo>
                    <a:cubicBezTo>
                      <a:pt x="63" y="58"/>
                      <a:pt x="63" y="58"/>
                      <a:pt x="63" y="58"/>
                    </a:cubicBezTo>
                    <a:cubicBezTo>
                      <a:pt x="65" y="58"/>
                      <a:pt x="68" y="58"/>
                      <a:pt x="71" y="58"/>
                    </a:cubicBezTo>
                    <a:cubicBezTo>
                      <a:pt x="72" y="58"/>
                      <a:pt x="73" y="59"/>
                      <a:pt x="73" y="61"/>
                    </a:cubicBezTo>
                    <a:cubicBezTo>
                      <a:pt x="73" y="68"/>
                      <a:pt x="73" y="68"/>
                      <a:pt x="73" y="68"/>
                    </a:cubicBezTo>
                    <a:cubicBezTo>
                      <a:pt x="120" y="38"/>
                      <a:pt x="120" y="38"/>
                      <a:pt x="120" y="38"/>
                    </a:cubicBezTo>
                    <a:lnTo>
                      <a:pt x="73" y="7"/>
                    </a:lnTo>
                    <a:close/>
                    <a:moveTo>
                      <a:pt x="63" y="17"/>
                    </a:moveTo>
                    <a:cubicBezTo>
                      <a:pt x="21" y="21"/>
                      <a:pt x="9" y="57"/>
                      <a:pt x="5" y="70"/>
                    </a:cubicBezTo>
                    <a:cubicBezTo>
                      <a:pt x="13" y="66"/>
                      <a:pt x="31" y="59"/>
                      <a:pt x="63" y="58"/>
                    </a:cubicBezTo>
                    <a:cubicBezTo>
                      <a:pt x="63" y="63"/>
                      <a:pt x="63" y="63"/>
                      <a:pt x="63" y="63"/>
                    </a:cubicBezTo>
                    <a:cubicBezTo>
                      <a:pt x="22" y="64"/>
                      <a:pt x="5" y="75"/>
                      <a:pt x="4" y="76"/>
                    </a:cubicBezTo>
                    <a:cubicBezTo>
                      <a:pt x="3" y="77"/>
                      <a:pt x="2" y="77"/>
                      <a:pt x="2" y="77"/>
                    </a:cubicBezTo>
                    <a:cubicBezTo>
                      <a:pt x="0" y="76"/>
                      <a:pt x="0" y="75"/>
                      <a:pt x="0" y="74"/>
                    </a:cubicBezTo>
                    <a:cubicBezTo>
                      <a:pt x="0" y="74"/>
                      <a:pt x="7" y="18"/>
                      <a:pt x="63" y="13"/>
                    </a:cubicBezTo>
                    <a:lnTo>
                      <a:pt x="63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655" name="Freeform 23"/>
              <p:cNvSpPr>
                <a:spLocks noEditPoints="1"/>
              </p:cNvSpPr>
              <p:nvPr/>
            </p:nvSpPr>
            <p:spPr bwMode="auto">
              <a:xfrm>
                <a:off x="8329625" y="3094057"/>
                <a:ext cx="287338" cy="174626"/>
              </a:xfrm>
              <a:custGeom>
                <a:avLst/>
                <a:gdLst>
                  <a:gd name="T0" fmla="*/ 64 w 127"/>
                  <a:gd name="T1" fmla="*/ 60 h 77"/>
                  <a:gd name="T2" fmla="*/ 121 w 127"/>
                  <a:gd name="T3" fmla="*/ 7 h 77"/>
                  <a:gd name="T4" fmla="*/ 64 w 127"/>
                  <a:gd name="T5" fmla="*/ 18 h 77"/>
                  <a:gd name="T6" fmla="*/ 64 w 127"/>
                  <a:gd name="T7" fmla="*/ 14 h 77"/>
                  <a:gd name="T8" fmla="*/ 123 w 127"/>
                  <a:gd name="T9" fmla="*/ 1 h 77"/>
                  <a:gd name="T10" fmla="*/ 125 w 127"/>
                  <a:gd name="T11" fmla="*/ 0 h 77"/>
                  <a:gd name="T12" fmla="*/ 127 w 127"/>
                  <a:gd name="T13" fmla="*/ 3 h 77"/>
                  <a:gd name="T14" fmla="*/ 64 w 127"/>
                  <a:gd name="T15" fmla="*/ 64 h 77"/>
                  <a:gd name="T16" fmla="*/ 64 w 127"/>
                  <a:gd name="T17" fmla="*/ 60 h 77"/>
                  <a:gd name="T18" fmla="*/ 54 w 127"/>
                  <a:gd name="T19" fmla="*/ 70 h 77"/>
                  <a:gd name="T20" fmla="*/ 54 w 127"/>
                  <a:gd name="T21" fmla="*/ 62 h 77"/>
                  <a:gd name="T22" fmla="*/ 56 w 127"/>
                  <a:gd name="T23" fmla="*/ 60 h 77"/>
                  <a:gd name="T24" fmla="*/ 64 w 127"/>
                  <a:gd name="T25" fmla="*/ 60 h 77"/>
                  <a:gd name="T26" fmla="*/ 64 w 127"/>
                  <a:gd name="T27" fmla="*/ 64 h 77"/>
                  <a:gd name="T28" fmla="*/ 59 w 127"/>
                  <a:gd name="T29" fmla="*/ 65 h 77"/>
                  <a:gd name="T30" fmla="*/ 59 w 127"/>
                  <a:gd name="T31" fmla="*/ 75 h 77"/>
                  <a:gd name="T32" fmla="*/ 59 w 127"/>
                  <a:gd name="T33" fmla="*/ 75 h 77"/>
                  <a:gd name="T34" fmla="*/ 58 w 127"/>
                  <a:gd name="T35" fmla="*/ 76 h 77"/>
                  <a:gd name="T36" fmla="*/ 55 w 127"/>
                  <a:gd name="T37" fmla="*/ 76 h 77"/>
                  <a:gd name="T38" fmla="*/ 2 w 127"/>
                  <a:gd name="T39" fmla="*/ 41 h 77"/>
                  <a:gd name="T40" fmla="*/ 1 w 127"/>
                  <a:gd name="T41" fmla="*/ 41 h 77"/>
                  <a:gd name="T42" fmla="*/ 2 w 127"/>
                  <a:gd name="T43" fmla="*/ 37 h 77"/>
                  <a:gd name="T44" fmla="*/ 55 w 127"/>
                  <a:gd name="T45" fmla="*/ 2 h 77"/>
                  <a:gd name="T46" fmla="*/ 56 w 127"/>
                  <a:gd name="T47" fmla="*/ 2 h 77"/>
                  <a:gd name="T48" fmla="*/ 59 w 127"/>
                  <a:gd name="T49" fmla="*/ 4 h 77"/>
                  <a:gd name="T50" fmla="*/ 59 w 127"/>
                  <a:gd name="T51" fmla="*/ 14 h 77"/>
                  <a:gd name="T52" fmla="*/ 64 w 127"/>
                  <a:gd name="T53" fmla="*/ 14 h 77"/>
                  <a:gd name="T54" fmla="*/ 64 w 127"/>
                  <a:gd name="T55" fmla="*/ 18 h 77"/>
                  <a:gd name="T56" fmla="*/ 56 w 127"/>
                  <a:gd name="T57" fmla="*/ 19 h 77"/>
                  <a:gd name="T58" fmla="*/ 54 w 127"/>
                  <a:gd name="T59" fmla="*/ 16 h 77"/>
                  <a:gd name="T60" fmla="*/ 54 w 127"/>
                  <a:gd name="T61" fmla="*/ 8 h 77"/>
                  <a:gd name="T62" fmla="*/ 7 w 127"/>
                  <a:gd name="T63" fmla="*/ 39 h 77"/>
                  <a:gd name="T64" fmla="*/ 54 w 127"/>
                  <a:gd name="T65" fmla="*/ 7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7" h="77">
                    <a:moveTo>
                      <a:pt x="64" y="60"/>
                    </a:moveTo>
                    <a:cubicBezTo>
                      <a:pt x="107" y="56"/>
                      <a:pt x="118" y="20"/>
                      <a:pt x="121" y="7"/>
                    </a:cubicBezTo>
                    <a:cubicBezTo>
                      <a:pt x="114" y="11"/>
                      <a:pt x="96" y="17"/>
                      <a:pt x="64" y="18"/>
                    </a:cubicBezTo>
                    <a:cubicBezTo>
                      <a:pt x="64" y="14"/>
                      <a:pt x="64" y="14"/>
                      <a:pt x="64" y="14"/>
                    </a:cubicBezTo>
                    <a:cubicBezTo>
                      <a:pt x="106" y="12"/>
                      <a:pt x="122" y="1"/>
                      <a:pt x="123" y="1"/>
                    </a:cubicBezTo>
                    <a:cubicBezTo>
                      <a:pt x="124" y="0"/>
                      <a:pt x="124" y="0"/>
                      <a:pt x="125" y="0"/>
                    </a:cubicBezTo>
                    <a:cubicBezTo>
                      <a:pt x="126" y="0"/>
                      <a:pt x="127" y="2"/>
                      <a:pt x="127" y="3"/>
                    </a:cubicBezTo>
                    <a:cubicBezTo>
                      <a:pt x="127" y="3"/>
                      <a:pt x="120" y="59"/>
                      <a:pt x="64" y="64"/>
                    </a:cubicBezTo>
                    <a:lnTo>
                      <a:pt x="64" y="60"/>
                    </a:lnTo>
                    <a:close/>
                    <a:moveTo>
                      <a:pt x="54" y="70"/>
                    </a:moveTo>
                    <a:cubicBezTo>
                      <a:pt x="54" y="62"/>
                      <a:pt x="54" y="62"/>
                      <a:pt x="54" y="62"/>
                    </a:cubicBezTo>
                    <a:cubicBezTo>
                      <a:pt x="54" y="61"/>
                      <a:pt x="55" y="60"/>
                      <a:pt x="56" y="60"/>
                    </a:cubicBezTo>
                    <a:cubicBezTo>
                      <a:pt x="59" y="60"/>
                      <a:pt x="62" y="60"/>
                      <a:pt x="64" y="60"/>
                    </a:cubicBezTo>
                    <a:cubicBezTo>
                      <a:pt x="64" y="64"/>
                      <a:pt x="64" y="64"/>
                      <a:pt x="64" y="64"/>
                    </a:cubicBezTo>
                    <a:cubicBezTo>
                      <a:pt x="63" y="64"/>
                      <a:pt x="61" y="65"/>
                      <a:pt x="59" y="65"/>
                    </a:cubicBezTo>
                    <a:cubicBezTo>
                      <a:pt x="59" y="75"/>
                      <a:pt x="59" y="75"/>
                      <a:pt x="59" y="75"/>
                    </a:cubicBezTo>
                    <a:cubicBezTo>
                      <a:pt x="59" y="75"/>
                      <a:pt x="59" y="75"/>
                      <a:pt x="59" y="75"/>
                    </a:cubicBezTo>
                    <a:cubicBezTo>
                      <a:pt x="59" y="75"/>
                      <a:pt x="59" y="75"/>
                      <a:pt x="58" y="76"/>
                    </a:cubicBezTo>
                    <a:cubicBezTo>
                      <a:pt x="58" y="77"/>
                      <a:pt x="56" y="77"/>
                      <a:pt x="55" y="76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0" y="39"/>
                      <a:pt x="1" y="38"/>
                      <a:pt x="2" y="37"/>
                    </a:cubicBezTo>
                    <a:cubicBezTo>
                      <a:pt x="55" y="2"/>
                      <a:pt x="55" y="2"/>
                      <a:pt x="55" y="2"/>
                    </a:cubicBezTo>
                    <a:cubicBezTo>
                      <a:pt x="55" y="2"/>
                      <a:pt x="56" y="2"/>
                      <a:pt x="56" y="2"/>
                    </a:cubicBezTo>
                    <a:cubicBezTo>
                      <a:pt x="58" y="2"/>
                      <a:pt x="59" y="3"/>
                      <a:pt x="59" y="4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61" y="14"/>
                      <a:pt x="63" y="14"/>
                      <a:pt x="64" y="14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2" y="19"/>
                      <a:pt x="59" y="19"/>
                      <a:pt x="56" y="19"/>
                    </a:cubicBezTo>
                    <a:cubicBezTo>
                      <a:pt x="55" y="19"/>
                      <a:pt x="54" y="17"/>
                      <a:pt x="54" y="16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7" y="39"/>
                      <a:pt x="7" y="39"/>
                      <a:pt x="7" y="39"/>
                    </a:cubicBezTo>
                    <a:lnTo>
                      <a:pt x="54" y="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656" name="Freeform 24"/>
              <p:cNvSpPr>
                <a:spLocks noEditPoints="1"/>
              </p:cNvSpPr>
              <p:nvPr/>
            </p:nvSpPr>
            <p:spPr bwMode="auto">
              <a:xfrm>
                <a:off x="7458087" y="2038363"/>
                <a:ext cx="90488" cy="90488"/>
              </a:xfrm>
              <a:custGeom>
                <a:avLst/>
                <a:gdLst>
                  <a:gd name="T0" fmla="*/ 20 w 40"/>
                  <a:gd name="T1" fmla="*/ 0 h 40"/>
                  <a:gd name="T2" fmla="*/ 34 w 40"/>
                  <a:gd name="T3" fmla="*/ 6 h 40"/>
                  <a:gd name="T4" fmla="*/ 34 w 40"/>
                  <a:gd name="T5" fmla="*/ 6 h 40"/>
                  <a:gd name="T6" fmla="*/ 34 w 40"/>
                  <a:gd name="T7" fmla="*/ 6 h 40"/>
                  <a:gd name="T8" fmla="*/ 40 w 40"/>
                  <a:gd name="T9" fmla="*/ 20 h 40"/>
                  <a:gd name="T10" fmla="*/ 34 w 40"/>
                  <a:gd name="T11" fmla="*/ 35 h 40"/>
                  <a:gd name="T12" fmla="*/ 20 w 40"/>
                  <a:gd name="T13" fmla="*/ 40 h 40"/>
                  <a:gd name="T14" fmla="*/ 20 w 40"/>
                  <a:gd name="T15" fmla="*/ 36 h 40"/>
                  <a:gd name="T16" fmla="*/ 31 w 40"/>
                  <a:gd name="T17" fmla="*/ 31 h 40"/>
                  <a:gd name="T18" fmla="*/ 35 w 40"/>
                  <a:gd name="T19" fmla="*/ 20 h 40"/>
                  <a:gd name="T20" fmla="*/ 31 w 40"/>
                  <a:gd name="T21" fmla="*/ 10 h 40"/>
                  <a:gd name="T22" fmla="*/ 31 w 40"/>
                  <a:gd name="T23" fmla="*/ 10 h 40"/>
                  <a:gd name="T24" fmla="*/ 20 w 40"/>
                  <a:gd name="T25" fmla="*/ 5 h 40"/>
                  <a:gd name="T26" fmla="*/ 20 w 40"/>
                  <a:gd name="T27" fmla="*/ 0 h 40"/>
                  <a:gd name="T28" fmla="*/ 20 w 40"/>
                  <a:gd name="T29" fmla="*/ 40 h 40"/>
                  <a:gd name="T30" fmla="*/ 6 w 40"/>
                  <a:gd name="T31" fmla="*/ 35 h 40"/>
                  <a:gd name="T32" fmla="*/ 0 w 40"/>
                  <a:gd name="T33" fmla="*/ 20 h 40"/>
                  <a:gd name="T34" fmla="*/ 6 w 40"/>
                  <a:gd name="T35" fmla="*/ 6 h 40"/>
                  <a:gd name="T36" fmla="*/ 6 w 40"/>
                  <a:gd name="T37" fmla="*/ 6 h 40"/>
                  <a:gd name="T38" fmla="*/ 20 w 40"/>
                  <a:gd name="T39" fmla="*/ 0 h 40"/>
                  <a:gd name="T40" fmla="*/ 20 w 40"/>
                  <a:gd name="T41" fmla="*/ 5 h 40"/>
                  <a:gd name="T42" fmla="*/ 9 w 40"/>
                  <a:gd name="T43" fmla="*/ 10 h 40"/>
                  <a:gd name="T44" fmla="*/ 9 w 40"/>
                  <a:gd name="T45" fmla="*/ 10 h 40"/>
                  <a:gd name="T46" fmla="*/ 9 w 40"/>
                  <a:gd name="T47" fmla="*/ 10 h 40"/>
                  <a:gd name="T48" fmla="*/ 5 w 40"/>
                  <a:gd name="T49" fmla="*/ 20 h 40"/>
                  <a:gd name="T50" fmla="*/ 9 w 40"/>
                  <a:gd name="T51" fmla="*/ 31 h 40"/>
                  <a:gd name="T52" fmla="*/ 20 w 40"/>
                  <a:gd name="T53" fmla="*/ 36 h 40"/>
                  <a:gd name="T54" fmla="*/ 20 w 40"/>
                  <a:gd name="T5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" h="40">
                    <a:moveTo>
                      <a:pt x="20" y="0"/>
                    </a:moveTo>
                    <a:cubicBezTo>
                      <a:pt x="25" y="0"/>
                      <a:pt x="30" y="3"/>
                      <a:pt x="34" y="6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8" y="10"/>
                      <a:pt x="40" y="15"/>
                      <a:pt x="40" y="20"/>
                    </a:cubicBezTo>
                    <a:cubicBezTo>
                      <a:pt x="40" y="26"/>
                      <a:pt x="38" y="31"/>
                      <a:pt x="34" y="35"/>
                    </a:cubicBezTo>
                    <a:cubicBezTo>
                      <a:pt x="30" y="38"/>
                      <a:pt x="25" y="40"/>
                      <a:pt x="20" y="40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4" y="36"/>
                      <a:pt x="28" y="34"/>
                      <a:pt x="31" y="31"/>
                    </a:cubicBezTo>
                    <a:cubicBezTo>
                      <a:pt x="33" y="28"/>
                      <a:pt x="35" y="25"/>
                      <a:pt x="35" y="20"/>
                    </a:cubicBezTo>
                    <a:cubicBezTo>
                      <a:pt x="35" y="16"/>
                      <a:pt x="33" y="12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28" y="7"/>
                      <a:pt x="24" y="5"/>
                      <a:pt x="20" y="5"/>
                    </a:cubicBezTo>
                    <a:lnTo>
                      <a:pt x="20" y="0"/>
                    </a:lnTo>
                    <a:close/>
                    <a:moveTo>
                      <a:pt x="20" y="40"/>
                    </a:moveTo>
                    <a:cubicBezTo>
                      <a:pt x="14" y="40"/>
                      <a:pt x="9" y="38"/>
                      <a:pt x="6" y="35"/>
                    </a:cubicBezTo>
                    <a:cubicBezTo>
                      <a:pt x="2" y="31"/>
                      <a:pt x="0" y="26"/>
                      <a:pt x="0" y="20"/>
                    </a:cubicBezTo>
                    <a:cubicBezTo>
                      <a:pt x="0" y="15"/>
                      <a:pt x="2" y="10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9" y="3"/>
                      <a:pt x="14" y="0"/>
                      <a:pt x="20" y="0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16" y="5"/>
                      <a:pt x="12" y="7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6" y="12"/>
                      <a:pt x="5" y="16"/>
                      <a:pt x="5" y="20"/>
                    </a:cubicBezTo>
                    <a:cubicBezTo>
                      <a:pt x="5" y="25"/>
                      <a:pt x="6" y="28"/>
                      <a:pt x="9" y="31"/>
                    </a:cubicBezTo>
                    <a:cubicBezTo>
                      <a:pt x="12" y="34"/>
                      <a:pt x="16" y="36"/>
                      <a:pt x="20" y="36"/>
                    </a:cubicBezTo>
                    <a:lnTo>
                      <a:pt x="20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657" name="Freeform 25"/>
              <p:cNvSpPr>
                <a:spLocks noEditPoints="1"/>
              </p:cNvSpPr>
              <p:nvPr/>
            </p:nvSpPr>
            <p:spPr bwMode="auto">
              <a:xfrm>
                <a:off x="7399349" y="2133614"/>
                <a:ext cx="204788" cy="309565"/>
              </a:xfrm>
              <a:custGeom>
                <a:avLst/>
                <a:gdLst>
                  <a:gd name="T0" fmla="*/ 49 w 91"/>
                  <a:gd name="T1" fmla="*/ 63 h 137"/>
                  <a:gd name="T2" fmla="*/ 51 w 91"/>
                  <a:gd name="T3" fmla="*/ 133 h 137"/>
                  <a:gd name="T4" fmla="*/ 67 w 91"/>
                  <a:gd name="T5" fmla="*/ 66 h 137"/>
                  <a:gd name="T6" fmla="*/ 67 w 91"/>
                  <a:gd name="T7" fmla="*/ 27 h 137"/>
                  <a:gd name="T8" fmla="*/ 75 w 91"/>
                  <a:gd name="T9" fmla="*/ 25 h 137"/>
                  <a:gd name="T10" fmla="*/ 77 w 91"/>
                  <a:gd name="T11" fmla="*/ 63 h 137"/>
                  <a:gd name="T12" fmla="*/ 86 w 91"/>
                  <a:gd name="T13" fmla="*/ 5 h 137"/>
                  <a:gd name="T14" fmla="*/ 45 w 91"/>
                  <a:gd name="T15" fmla="*/ 0 h 137"/>
                  <a:gd name="T16" fmla="*/ 91 w 91"/>
                  <a:gd name="T17" fmla="*/ 3 h 137"/>
                  <a:gd name="T18" fmla="*/ 88 w 91"/>
                  <a:gd name="T19" fmla="*/ 68 h 137"/>
                  <a:gd name="T20" fmla="*/ 72 w 91"/>
                  <a:gd name="T21" fmla="*/ 66 h 137"/>
                  <a:gd name="T22" fmla="*/ 72 w 91"/>
                  <a:gd name="T23" fmla="*/ 30 h 137"/>
                  <a:gd name="T24" fmla="*/ 72 w 91"/>
                  <a:gd name="T25" fmla="*/ 66 h 137"/>
                  <a:gd name="T26" fmla="*/ 70 w 91"/>
                  <a:gd name="T27" fmla="*/ 137 h 137"/>
                  <a:gd name="T28" fmla="*/ 47 w 91"/>
                  <a:gd name="T29" fmla="*/ 135 h 137"/>
                  <a:gd name="T30" fmla="*/ 45 w 91"/>
                  <a:gd name="T31" fmla="*/ 68 h 137"/>
                  <a:gd name="T32" fmla="*/ 17 w 91"/>
                  <a:gd name="T33" fmla="*/ 25 h 137"/>
                  <a:gd name="T34" fmla="*/ 25 w 91"/>
                  <a:gd name="T35" fmla="*/ 27 h 137"/>
                  <a:gd name="T36" fmla="*/ 25 w 91"/>
                  <a:gd name="T37" fmla="*/ 70 h 137"/>
                  <a:gd name="T38" fmla="*/ 41 w 91"/>
                  <a:gd name="T39" fmla="*/ 133 h 137"/>
                  <a:gd name="T40" fmla="*/ 43 w 91"/>
                  <a:gd name="T41" fmla="*/ 63 h 137"/>
                  <a:gd name="T42" fmla="*/ 45 w 91"/>
                  <a:gd name="T43" fmla="*/ 68 h 137"/>
                  <a:gd name="T44" fmla="*/ 45 w 91"/>
                  <a:gd name="T45" fmla="*/ 135 h 137"/>
                  <a:gd name="T46" fmla="*/ 22 w 91"/>
                  <a:gd name="T47" fmla="*/ 137 h 137"/>
                  <a:gd name="T48" fmla="*/ 20 w 91"/>
                  <a:gd name="T49" fmla="*/ 70 h 137"/>
                  <a:gd name="T50" fmla="*/ 20 w 91"/>
                  <a:gd name="T51" fmla="*/ 30 h 137"/>
                  <a:gd name="T52" fmla="*/ 20 w 91"/>
                  <a:gd name="T53" fmla="*/ 66 h 137"/>
                  <a:gd name="T54" fmla="*/ 3 w 91"/>
                  <a:gd name="T55" fmla="*/ 68 h 137"/>
                  <a:gd name="T56" fmla="*/ 0 w 91"/>
                  <a:gd name="T57" fmla="*/ 3 h 137"/>
                  <a:gd name="T58" fmla="*/ 45 w 91"/>
                  <a:gd name="T59" fmla="*/ 0 h 137"/>
                  <a:gd name="T60" fmla="*/ 5 w 91"/>
                  <a:gd name="T61" fmla="*/ 5 h 137"/>
                  <a:gd name="T62" fmla="*/ 15 w 91"/>
                  <a:gd name="T63" fmla="*/ 63 h 137"/>
                  <a:gd name="T64" fmla="*/ 17 w 91"/>
                  <a:gd name="T65" fmla="*/ 25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1" h="137">
                    <a:moveTo>
                      <a:pt x="45" y="63"/>
                    </a:moveTo>
                    <a:cubicBezTo>
                      <a:pt x="49" y="63"/>
                      <a:pt x="49" y="63"/>
                      <a:pt x="49" y="63"/>
                    </a:cubicBezTo>
                    <a:cubicBezTo>
                      <a:pt x="50" y="63"/>
                      <a:pt x="51" y="64"/>
                      <a:pt x="51" y="66"/>
                    </a:cubicBezTo>
                    <a:cubicBezTo>
                      <a:pt x="51" y="133"/>
                      <a:pt x="51" y="133"/>
                      <a:pt x="51" y="133"/>
                    </a:cubicBezTo>
                    <a:cubicBezTo>
                      <a:pt x="67" y="133"/>
                      <a:pt x="67" y="133"/>
                      <a:pt x="67" y="133"/>
                    </a:cubicBezTo>
                    <a:cubicBezTo>
                      <a:pt x="67" y="66"/>
                      <a:pt x="67" y="66"/>
                      <a:pt x="67" y="66"/>
                    </a:cubicBezTo>
                    <a:cubicBezTo>
                      <a:pt x="67" y="65"/>
                      <a:pt x="67" y="65"/>
                      <a:pt x="67" y="65"/>
                    </a:cubicBezTo>
                    <a:cubicBezTo>
                      <a:pt x="67" y="27"/>
                      <a:pt x="67" y="27"/>
                      <a:pt x="67" y="27"/>
                    </a:cubicBezTo>
                    <a:cubicBezTo>
                      <a:pt x="67" y="26"/>
                      <a:pt x="68" y="25"/>
                      <a:pt x="70" y="25"/>
                    </a:cubicBezTo>
                    <a:cubicBezTo>
                      <a:pt x="75" y="25"/>
                      <a:pt x="75" y="25"/>
                      <a:pt x="75" y="25"/>
                    </a:cubicBezTo>
                    <a:cubicBezTo>
                      <a:pt x="76" y="25"/>
                      <a:pt x="77" y="26"/>
                      <a:pt x="77" y="27"/>
                    </a:cubicBezTo>
                    <a:cubicBezTo>
                      <a:pt x="77" y="63"/>
                      <a:pt x="77" y="63"/>
                      <a:pt x="77" y="63"/>
                    </a:cubicBezTo>
                    <a:cubicBezTo>
                      <a:pt x="86" y="63"/>
                      <a:pt x="86" y="63"/>
                      <a:pt x="86" y="63"/>
                    </a:cubicBezTo>
                    <a:cubicBezTo>
                      <a:pt x="86" y="5"/>
                      <a:pt x="86" y="5"/>
                      <a:pt x="86" y="5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90" y="0"/>
                      <a:pt x="91" y="1"/>
                      <a:pt x="91" y="3"/>
                    </a:cubicBezTo>
                    <a:cubicBezTo>
                      <a:pt x="91" y="66"/>
                      <a:pt x="91" y="66"/>
                      <a:pt x="91" y="66"/>
                    </a:cubicBezTo>
                    <a:cubicBezTo>
                      <a:pt x="91" y="67"/>
                      <a:pt x="90" y="68"/>
                      <a:pt x="88" y="68"/>
                    </a:cubicBezTo>
                    <a:cubicBezTo>
                      <a:pt x="75" y="68"/>
                      <a:pt x="75" y="68"/>
                      <a:pt x="75" y="68"/>
                    </a:cubicBezTo>
                    <a:cubicBezTo>
                      <a:pt x="73" y="68"/>
                      <a:pt x="72" y="67"/>
                      <a:pt x="72" y="66"/>
                    </a:cubicBezTo>
                    <a:cubicBezTo>
                      <a:pt x="72" y="30"/>
                      <a:pt x="72" y="30"/>
                      <a:pt x="72" y="30"/>
                    </a:cubicBezTo>
                    <a:cubicBezTo>
                      <a:pt x="72" y="30"/>
                      <a:pt x="72" y="30"/>
                      <a:pt x="72" y="30"/>
                    </a:cubicBezTo>
                    <a:cubicBezTo>
                      <a:pt x="72" y="66"/>
                      <a:pt x="72" y="66"/>
                      <a:pt x="72" y="66"/>
                    </a:cubicBezTo>
                    <a:cubicBezTo>
                      <a:pt x="72" y="66"/>
                      <a:pt x="72" y="66"/>
                      <a:pt x="72" y="66"/>
                    </a:cubicBezTo>
                    <a:cubicBezTo>
                      <a:pt x="72" y="135"/>
                      <a:pt x="72" y="135"/>
                      <a:pt x="72" y="135"/>
                    </a:cubicBezTo>
                    <a:cubicBezTo>
                      <a:pt x="72" y="136"/>
                      <a:pt x="71" y="137"/>
                      <a:pt x="70" y="137"/>
                    </a:cubicBezTo>
                    <a:cubicBezTo>
                      <a:pt x="49" y="137"/>
                      <a:pt x="49" y="137"/>
                      <a:pt x="49" y="137"/>
                    </a:cubicBezTo>
                    <a:cubicBezTo>
                      <a:pt x="48" y="137"/>
                      <a:pt x="47" y="136"/>
                      <a:pt x="47" y="135"/>
                    </a:cubicBezTo>
                    <a:cubicBezTo>
                      <a:pt x="47" y="68"/>
                      <a:pt x="47" y="68"/>
                      <a:pt x="47" y="68"/>
                    </a:cubicBezTo>
                    <a:cubicBezTo>
                      <a:pt x="45" y="68"/>
                      <a:pt x="45" y="68"/>
                      <a:pt x="45" y="68"/>
                    </a:cubicBezTo>
                    <a:lnTo>
                      <a:pt x="45" y="63"/>
                    </a:lnTo>
                    <a:close/>
                    <a:moveTo>
                      <a:pt x="17" y="25"/>
                    </a:moveTo>
                    <a:cubicBezTo>
                      <a:pt x="22" y="25"/>
                      <a:pt x="22" y="25"/>
                      <a:pt x="22" y="25"/>
                    </a:cubicBezTo>
                    <a:cubicBezTo>
                      <a:pt x="24" y="25"/>
                      <a:pt x="25" y="26"/>
                      <a:pt x="25" y="27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133"/>
                      <a:pt x="25" y="133"/>
                      <a:pt x="25" y="133"/>
                    </a:cubicBezTo>
                    <a:cubicBezTo>
                      <a:pt x="41" y="133"/>
                      <a:pt x="41" y="133"/>
                      <a:pt x="41" y="133"/>
                    </a:cubicBezTo>
                    <a:cubicBezTo>
                      <a:pt x="41" y="66"/>
                      <a:pt x="41" y="66"/>
                      <a:pt x="41" y="66"/>
                    </a:cubicBezTo>
                    <a:cubicBezTo>
                      <a:pt x="41" y="64"/>
                      <a:pt x="42" y="63"/>
                      <a:pt x="43" y="63"/>
                    </a:cubicBezTo>
                    <a:cubicBezTo>
                      <a:pt x="45" y="63"/>
                      <a:pt x="45" y="63"/>
                      <a:pt x="45" y="63"/>
                    </a:cubicBezTo>
                    <a:cubicBezTo>
                      <a:pt x="45" y="68"/>
                      <a:pt x="45" y="68"/>
                      <a:pt x="45" y="68"/>
                    </a:cubicBezTo>
                    <a:cubicBezTo>
                      <a:pt x="45" y="68"/>
                      <a:pt x="45" y="68"/>
                      <a:pt x="45" y="68"/>
                    </a:cubicBezTo>
                    <a:cubicBezTo>
                      <a:pt x="45" y="135"/>
                      <a:pt x="45" y="135"/>
                      <a:pt x="45" y="135"/>
                    </a:cubicBezTo>
                    <a:cubicBezTo>
                      <a:pt x="45" y="136"/>
                      <a:pt x="44" y="137"/>
                      <a:pt x="43" y="137"/>
                    </a:cubicBezTo>
                    <a:cubicBezTo>
                      <a:pt x="22" y="137"/>
                      <a:pt x="22" y="137"/>
                      <a:pt x="22" y="137"/>
                    </a:cubicBezTo>
                    <a:cubicBezTo>
                      <a:pt x="21" y="137"/>
                      <a:pt x="20" y="136"/>
                      <a:pt x="20" y="135"/>
                    </a:cubicBezTo>
                    <a:cubicBezTo>
                      <a:pt x="20" y="70"/>
                      <a:pt x="20" y="70"/>
                      <a:pt x="20" y="70"/>
                    </a:cubicBezTo>
                    <a:cubicBezTo>
                      <a:pt x="20" y="70"/>
                      <a:pt x="20" y="70"/>
                      <a:pt x="20" y="7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66"/>
                      <a:pt x="20" y="66"/>
                      <a:pt x="20" y="66"/>
                    </a:cubicBezTo>
                    <a:cubicBezTo>
                      <a:pt x="20" y="67"/>
                      <a:pt x="19" y="68"/>
                      <a:pt x="17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1" y="68"/>
                      <a:pt x="0" y="67"/>
                      <a:pt x="0" y="66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15" y="63"/>
                      <a:pt x="15" y="63"/>
                      <a:pt x="15" y="63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6"/>
                      <a:pt x="16" y="25"/>
                      <a:pt x="17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658" name="Freeform 26"/>
              <p:cNvSpPr>
                <a:spLocks noEditPoints="1"/>
              </p:cNvSpPr>
              <p:nvPr/>
            </p:nvSpPr>
            <p:spPr bwMode="auto">
              <a:xfrm>
                <a:off x="7677162" y="2038363"/>
                <a:ext cx="90488" cy="90488"/>
              </a:xfrm>
              <a:custGeom>
                <a:avLst/>
                <a:gdLst>
                  <a:gd name="T0" fmla="*/ 20 w 40"/>
                  <a:gd name="T1" fmla="*/ 0 h 40"/>
                  <a:gd name="T2" fmla="*/ 34 w 40"/>
                  <a:gd name="T3" fmla="*/ 6 h 40"/>
                  <a:gd name="T4" fmla="*/ 34 w 40"/>
                  <a:gd name="T5" fmla="*/ 6 h 40"/>
                  <a:gd name="T6" fmla="*/ 40 w 40"/>
                  <a:gd name="T7" fmla="*/ 20 h 40"/>
                  <a:gd name="T8" fmla="*/ 34 w 40"/>
                  <a:gd name="T9" fmla="*/ 35 h 40"/>
                  <a:gd name="T10" fmla="*/ 20 w 40"/>
                  <a:gd name="T11" fmla="*/ 40 h 40"/>
                  <a:gd name="T12" fmla="*/ 20 w 40"/>
                  <a:gd name="T13" fmla="*/ 36 h 40"/>
                  <a:gd name="T14" fmla="*/ 31 w 40"/>
                  <a:gd name="T15" fmla="*/ 31 h 40"/>
                  <a:gd name="T16" fmla="*/ 35 w 40"/>
                  <a:gd name="T17" fmla="*/ 20 h 40"/>
                  <a:gd name="T18" fmla="*/ 31 w 40"/>
                  <a:gd name="T19" fmla="*/ 10 h 40"/>
                  <a:gd name="T20" fmla="*/ 31 w 40"/>
                  <a:gd name="T21" fmla="*/ 10 h 40"/>
                  <a:gd name="T22" fmla="*/ 20 w 40"/>
                  <a:gd name="T23" fmla="*/ 5 h 40"/>
                  <a:gd name="T24" fmla="*/ 20 w 40"/>
                  <a:gd name="T25" fmla="*/ 0 h 40"/>
                  <a:gd name="T26" fmla="*/ 20 w 40"/>
                  <a:gd name="T27" fmla="*/ 0 h 40"/>
                  <a:gd name="T28" fmla="*/ 20 w 40"/>
                  <a:gd name="T29" fmla="*/ 0 h 40"/>
                  <a:gd name="T30" fmla="*/ 20 w 40"/>
                  <a:gd name="T31" fmla="*/ 5 h 40"/>
                  <a:gd name="T32" fmla="*/ 20 w 40"/>
                  <a:gd name="T33" fmla="*/ 5 h 40"/>
                  <a:gd name="T34" fmla="*/ 9 w 40"/>
                  <a:gd name="T35" fmla="*/ 10 h 40"/>
                  <a:gd name="T36" fmla="*/ 9 w 40"/>
                  <a:gd name="T37" fmla="*/ 10 h 40"/>
                  <a:gd name="T38" fmla="*/ 5 w 40"/>
                  <a:gd name="T39" fmla="*/ 20 h 40"/>
                  <a:gd name="T40" fmla="*/ 9 w 40"/>
                  <a:gd name="T41" fmla="*/ 31 h 40"/>
                  <a:gd name="T42" fmla="*/ 20 w 40"/>
                  <a:gd name="T43" fmla="*/ 36 h 40"/>
                  <a:gd name="T44" fmla="*/ 20 w 40"/>
                  <a:gd name="T45" fmla="*/ 36 h 40"/>
                  <a:gd name="T46" fmla="*/ 20 w 40"/>
                  <a:gd name="T47" fmla="*/ 40 h 40"/>
                  <a:gd name="T48" fmla="*/ 20 w 40"/>
                  <a:gd name="T49" fmla="*/ 40 h 40"/>
                  <a:gd name="T50" fmla="*/ 6 w 40"/>
                  <a:gd name="T51" fmla="*/ 35 h 40"/>
                  <a:gd name="T52" fmla="*/ 0 w 40"/>
                  <a:gd name="T53" fmla="*/ 20 h 40"/>
                  <a:gd name="T54" fmla="*/ 6 w 40"/>
                  <a:gd name="T55" fmla="*/ 6 h 40"/>
                  <a:gd name="T56" fmla="*/ 6 w 40"/>
                  <a:gd name="T57" fmla="*/ 6 h 40"/>
                  <a:gd name="T58" fmla="*/ 6 w 40"/>
                  <a:gd name="T59" fmla="*/ 6 h 40"/>
                  <a:gd name="T60" fmla="*/ 20 w 40"/>
                  <a:gd name="T61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0" h="40">
                    <a:moveTo>
                      <a:pt x="20" y="0"/>
                    </a:moveTo>
                    <a:cubicBezTo>
                      <a:pt x="25" y="0"/>
                      <a:pt x="30" y="3"/>
                      <a:pt x="34" y="6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8" y="10"/>
                      <a:pt x="40" y="15"/>
                      <a:pt x="40" y="20"/>
                    </a:cubicBezTo>
                    <a:cubicBezTo>
                      <a:pt x="40" y="26"/>
                      <a:pt x="38" y="31"/>
                      <a:pt x="34" y="35"/>
                    </a:cubicBezTo>
                    <a:cubicBezTo>
                      <a:pt x="30" y="38"/>
                      <a:pt x="25" y="40"/>
                      <a:pt x="20" y="40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4" y="36"/>
                      <a:pt x="28" y="34"/>
                      <a:pt x="31" y="31"/>
                    </a:cubicBezTo>
                    <a:cubicBezTo>
                      <a:pt x="33" y="28"/>
                      <a:pt x="35" y="25"/>
                      <a:pt x="35" y="20"/>
                    </a:cubicBezTo>
                    <a:cubicBezTo>
                      <a:pt x="35" y="16"/>
                      <a:pt x="33" y="12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28" y="7"/>
                      <a:pt x="24" y="5"/>
                      <a:pt x="20" y="5"/>
                    </a:cubicBezTo>
                    <a:lnTo>
                      <a:pt x="20" y="0"/>
                    </a:lnTo>
                    <a:close/>
                    <a:moveTo>
                      <a:pt x="2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16" y="5"/>
                      <a:pt x="12" y="7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6" y="12"/>
                      <a:pt x="5" y="16"/>
                      <a:pt x="5" y="20"/>
                    </a:cubicBezTo>
                    <a:cubicBezTo>
                      <a:pt x="5" y="25"/>
                      <a:pt x="6" y="28"/>
                      <a:pt x="9" y="31"/>
                    </a:cubicBezTo>
                    <a:cubicBezTo>
                      <a:pt x="12" y="34"/>
                      <a:pt x="16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14" y="40"/>
                      <a:pt x="9" y="38"/>
                      <a:pt x="6" y="35"/>
                    </a:cubicBezTo>
                    <a:cubicBezTo>
                      <a:pt x="2" y="31"/>
                      <a:pt x="0" y="26"/>
                      <a:pt x="0" y="20"/>
                    </a:cubicBezTo>
                    <a:cubicBezTo>
                      <a:pt x="0" y="15"/>
                      <a:pt x="2" y="10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9" y="3"/>
                      <a:pt x="14" y="0"/>
                      <a:pt x="2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659" name="Freeform 27"/>
              <p:cNvSpPr>
                <a:spLocks noEditPoints="1"/>
              </p:cNvSpPr>
              <p:nvPr/>
            </p:nvSpPr>
            <p:spPr bwMode="auto">
              <a:xfrm>
                <a:off x="7604138" y="2133614"/>
                <a:ext cx="234951" cy="309565"/>
              </a:xfrm>
              <a:custGeom>
                <a:avLst/>
                <a:gdLst>
                  <a:gd name="T0" fmla="*/ 98 w 104"/>
                  <a:gd name="T1" fmla="*/ 63 h 137"/>
                  <a:gd name="T2" fmla="*/ 73 w 104"/>
                  <a:gd name="T3" fmla="*/ 5 h 137"/>
                  <a:gd name="T4" fmla="*/ 84 w 104"/>
                  <a:gd name="T5" fmla="*/ 0 h 137"/>
                  <a:gd name="T6" fmla="*/ 86 w 104"/>
                  <a:gd name="T7" fmla="*/ 2 h 137"/>
                  <a:gd name="T8" fmla="*/ 104 w 104"/>
                  <a:gd name="T9" fmla="*/ 66 h 137"/>
                  <a:gd name="T10" fmla="*/ 87 w 104"/>
                  <a:gd name="T11" fmla="*/ 68 h 137"/>
                  <a:gd name="T12" fmla="*/ 85 w 104"/>
                  <a:gd name="T13" fmla="*/ 66 h 137"/>
                  <a:gd name="T14" fmla="*/ 93 w 104"/>
                  <a:gd name="T15" fmla="*/ 96 h 137"/>
                  <a:gd name="T16" fmla="*/ 91 w 104"/>
                  <a:gd name="T17" fmla="*/ 100 h 137"/>
                  <a:gd name="T18" fmla="*/ 78 w 104"/>
                  <a:gd name="T19" fmla="*/ 135 h 137"/>
                  <a:gd name="T20" fmla="*/ 76 w 104"/>
                  <a:gd name="T21" fmla="*/ 137 h 137"/>
                  <a:gd name="T22" fmla="*/ 73 w 104"/>
                  <a:gd name="T23" fmla="*/ 133 h 137"/>
                  <a:gd name="T24" fmla="*/ 73 w 104"/>
                  <a:gd name="T25" fmla="*/ 97 h 137"/>
                  <a:gd name="T26" fmla="*/ 76 w 104"/>
                  <a:gd name="T27" fmla="*/ 95 h 137"/>
                  <a:gd name="T28" fmla="*/ 73 w 104"/>
                  <a:gd name="T29" fmla="*/ 41 h 137"/>
                  <a:gd name="T30" fmla="*/ 74 w 104"/>
                  <a:gd name="T31" fmla="*/ 27 h 137"/>
                  <a:gd name="T32" fmla="*/ 73 w 104"/>
                  <a:gd name="T33" fmla="*/ 25 h 137"/>
                  <a:gd name="T34" fmla="*/ 79 w 104"/>
                  <a:gd name="T35" fmla="*/ 27 h 137"/>
                  <a:gd name="T36" fmla="*/ 89 w 104"/>
                  <a:gd name="T37" fmla="*/ 63 h 137"/>
                  <a:gd name="T38" fmla="*/ 52 w 104"/>
                  <a:gd name="T39" fmla="*/ 5 h 137"/>
                  <a:gd name="T40" fmla="*/ 73 w 104"/>
                  <a:gd name="T41" fmla="*/ 0 h 137"/>
                  <a:gd name="T42" fmla="*/ 52 w 104"/>
                  <a:gd name="T43" fmla="*/ 95 h 137"/>
                  <a:gd name="T44" fmla="*/ 57 w 104"/>
                  <a:gd name="T45" fmla="*/ 97 h 137"/>
                  <a:gd name="T46" fmla="*/ 73 w 104"/>
                  <a:gd name="T47" fmla="*/ 133 h 137"/>
                  <a:gd name="T48" fmla="*/ 55 w 104"/>
                  <a:gd name="T49" fmla="*/ 137 h 137"/>
                  <a:gd name="T50" fmla="*/ 52 w 104"/>
                  <a:gd name="T51" fmla="*/ 100 h 137"/>
                  <a:gd name="T52" fmla="*/ 52 w 104"/>
                  <a:gd name="T53" fmla="*/ 95 h 137"/>
                  <a:gd name="T54" fmla="*/ 69 w 104"/>
                  <a:gd name="T55" fmla="*/ 28 h 137"/>
                  <a:gd name="T56" fmla="*/ 72 w 104"/>
                  <a:gd name="T57" fmla="*/ 25 h 137"/>
                  <a:gd name="T58" fmla="*/ 73 w 104"/>
                  <a:gd name="T59" fmla="*/ 26 h 137"/>
                  <a:gd name="T60" fmla="*/ 73 w 104"/>
                  <a:gd name="T61" fmla="*/ 26 h 137"/>
                  <a:gd name="T62" fmla="*/ 52 w 104"/>
                  <a:gd name="T63" fmla="*/ 5 h 137"/>
                  <a:gd name="T64" fmla="*/ 6 w 104"/>
                  <a:gd name="T65" fmla="*/ 63 h 137"/>
                  <a:gd name="T66" fmla="*/ 25 w 104"/>
                  <a:gd name="T67" fmla="*/ 26 h 137"/>
                  <a:gd name="T68" fmla="*/ 27 w 104"/>
                  <a:gd name="T69" fmla="*/ 25 h 137"/>
                  <a:gd name="T70" fmla="*/ 34 w 104"/>
                  <a:gd name="T71" fmla="*/ 27 h 137"/>
                  <a:gd name="T72" fmla="*/ 34 w 104"/>
                  <a:gd name="T73" fmla="*/ 28 h 137"/>
                  <a:gd name="T74" fmla="*/ 28 w 104"/>
                  <a:gd name="T75" fmla="*/ 95 h 137"/>
                  <a:gd name="T76" fmla="*/ 31 w 104"/>
                  <a:gd name="T77" fmla="*/ 97 h 137"/>
                  <a:gd name="T78" fmla="*/ 46 w 104"/>
                  <a:gd name="T79" fmla="*/ 133 h 137"/>
                  <a:gd name="T80" fmla="*/ 49 w 104"/>
                  <a:gd name="T81" fmla="*/ 95 h 137"/>
                  <a:gd name="T82" fmla="*/ 52 w 104"/>
                  <a:gd name="T83" fmla="*/ 100 h 137"/>
                  <a:gd name="T84" fmla="*/ 51 w 104"/>
                  <a:gd name="T85" fmla="*/ 135 h 137"/>
                  <a:gd name="T86" fmla="*/ 28 w 104"/>
                  <a:gd name="T87" fmla="*/ 137 h 137"/>
                  <a:gd name="T88" fmla="*/ 26 w 104"/>
                  <a:gd name="T89" fmla="*/ 135 h 137"/>
                  <a:gd name="T90" fmla="*/ 13 w 104"/>
                  <a:gd name="T91" fmla="*/ 100 h 137"/>
                  <a:gd name="T92" fmla="*/ 12 w 104"/>
                  <a:gd name="T93" fmla="*/ 99 h 137"/>
                  <a:gd name="T94" fmla="*/ 18 w 104"/>
                  <a:gd name="T95" fmla="*/ 67 h 137"/>
                  <a:gd name="T96" fmla="*/ 3 w 104"/>
                  <a:gd name="T97" fmla="*/ 68 h 137"/>
                  <a:gd name="T98" fmla="*/ 2 w 104"/>
                  <a:gd name="T99" fmla="*/ 68 h 137"/>
                  <a:gd name="T100" fmla="*/ 19 w 104"/>
                  <a:gd name="T101" fmla="*/ 2 h 137"/>
                  <a:gd name="T102" fmla="*/ 52 w 104"/>
                  <a:gd name="T103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04" h="137">
                    <a:moveTo>
                      <a:pt x="89" y="63"/>
                    </a:moveTo>
                    <a:cubicBezTo>
                      <a:pt x="98" y="63"/>
                      <a:pt x="98" y="63"/>
                      <a:pt x="98" y="63"/>
                    </a:cubicBezTo>
                    <a:cubicBezTo>
                      <a:pt x="82" y="5"/>
                      <a:pt x="82" y="5"/>
                      <a:pt x="82" y="5"/>
                    </a:cubicBezTo>
                    <a:cubicBezTo>
                      <a:pt x="73" y="5"/>
                      <a:pt x="73" y="5"/>
                      <a:pt x="73" y="5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85" y="0"/>
                      <a:pt x="86" y="1"/>
                      <a:pt x="86" y="2"/>
                    </a:cubicBezTo>
                    <a:cubicBezTo>
                      <a:pt x="103" y="65"/>
                      <a:pt x="103" y="65"/>
                      <a:pt x="103" y="65"/>
                    </a:cubicBezTo>
                    <a:cubicBezTo>
                      <a:pt x="103" y="65"/>
                      <a:pt x="104" y="65"/>
                      <a:pt x="104" y="66"/>
                    </a:cubicBezTo>
                    <a:cubicBezTo>
                      <a:pt x="104" y="67"/>
                      <a:pt x="102" y="68"/>
                      <a:pt x="101" y="68"/>
                    </a:cubicBezTo>
                    <a:cubicBezTo>
                      <a:pt x="87" y="68"/>
                      <a:pt x="87" y="68"/>
                      <a:pt x="87" y="68"/>
                    </a:cubicBezTo>
                    <a:cubicBezTo>
                      <a:pt x="87" y="68"/>
                      <a:pt x="87" y="68"/>
                      <a:pt x="87" y="68"/>
                    </a:cubicBezTo>
                    <a:cubicBezTo>
                      <a:pt x="86" y="68"/>
                      <a:pt x="85" y="67"/>
                      <a:pt x="85" y="66"/>
                    </a:cubicBezTo>
                    <a:cubicBezTo>
                      <a:pt x="80" y="48"/>
                      <a:pt x="80" y="48"/>
                      <a:pt x="80" y="48"/>
                    </a:cubicBezTo>
                    <a:cubicBezTo>
                      <a:pt x="93" y="96"/>
                      <a:pt x="93" y="96"/>
                      <a:pt x="93" y="96"/>
                    </a:cubicBezTo>
                    <a:cubicBezTo>
                      <a:pt x="93" y="97"/>
                      <a:pt x="93" y="97"/>
                      <a:pt x="93" y="97"/>
                    </a:cubicBezTo>
                    <a:cubicBezTo>
                      <a:pt x="93" y="98"/>
                      <a:pt x="92" y="100"/>
                      <a:pt x="91" y="100"/>
                    </a:cubicBezTo>
                    <a:cubicBezTo>
                      <a:pt x="78" y="100"/>
                      <a:pt x="78" y="100"/>
                      <a:pt x="78" y="100"/>
                    </a:cubicBezTo>
                    <a:cubicBezTo>
                      <a:pt x="78" y="135"/>
                      <a:pt x="78" y="135"/>
                      <a:pt x="78" y="135"/>
                    </a:cubicBezTo>
                    <a:cubicBezTo>
                      <a:pt x="78" y="135"/>
                      <a:pt x="78" y="135"/>
                      <a:pt x="78" y="135"/>
                    </a:cubicBezTo>
                    <a:cubicBezTo>
                      <a:pt x="78" y="136"/>
                      <a:pt x="77" y="137"/>
                      <a:pt x="76" y="137"/>
                    </a:cubicBezTo>
                    <a:cubicBezTo>
                      <a:pt x="73" y="137"/>
                      <a:pt x="73" y="137"/>
                      <a:pt x="73" y="137"/>
                    </a:cubicBezTo>
                    <a:cubicBezTo>
                      <a:pt x="73" y="133"/>
                      <a:pt x="73" y="133"/>
                      <a:pt x="73" y="133"/>
                    </a:cubicBezTo>
                    <a:cubicBezTo>
                      <a:pt x="73" y="133"/>
                      <a:pt x="73" y="133"/>
                      <a:pt x="73" y="133"/>
                    </a:cubicBezTo>
                    <a:cubicBezTo>
                      <a:pt x="73" y="97"/>
                      <a:pt x="73" y="97"/>
                      <a:pt x="73" y="97"/>
                    </a:cubicBezTo>
                    <a:cubicBezTo>
                      <a:pt x="73" y="96"/>
                      <a:pt x="74" y="95"/>
                      <a:pt x="76" y="95"/>
                    </a:cubicBezTo>
                    <a:cubicBezTo>
                      <a:pt x="76" y="95"/>
                      <a:pt x="76" y="95"/>
                      <a:pt x="76" y="95"/>
                    </a:cubicBezTo>
                    <a:cubicBezTo>
                      <a:pt x="88" y="95"/>
                      <a:pt x="88" y="95"/>
                      <a:pt x="88" y="95"/>
                    </a:cubicBezTo>
                    <a:cubicBezTo>
                      <a:pt x="73" y="41"/>
                      <a:pt x="73" y="41"/>
                      <a:pt x="73" y="41"/>
                    </a:cubicBezTo>
                    <a:cubicBezTo>
                      <a:pt x="73" y="26"/>
                      <a:pt x="73" y="26"/>
                      <a:pt x="73" y="26"/>
                    </a:cubicBezTo>
                    <a:cubicBezTo>
                      <a:pt x="74" y="27"/>
                      <a:pt x="74" y="27"/>
                      <a:pt x="74" y="27"/>
                    </a:cubicBezTo>
                    <a:cubicBezTo>
                      <a:pt x="74" y="26"/>
                      <a:pt x="73" y="26"/>
                      <a:pt x="73" y="26"/>
                    </a:cubicBezTo>
                    <a:cubicBezTo>
                      <a:pt x="73" y="25"/>
                      <a:pt x="73" y="25"/>
                      <a:pt x="73" y="25"/>
                    </a:cubicBezTo>
                    <a:cubicBezTo>
                      <a:pt x="77" y="25"/>
                      <a:pt x="77" y="25"/>
                      <a:pt x="77" y="25"/>
                    </a:cubicBezTo>
                    <a:cubicBezTo>
                      <a:pt x="78" y="25"/>
                      <a:pt x="79" y="26"/>
                      <a:pt x="79" y="27"/>
                    </a:cubicBezTo>
                    <a:cubicBezTo>
                      <a:pt x="79" y="27"/>
                      <a:pt x="79" y="27"/>
                      <a:pt x="79" y="27"/>
                    </a:cubicBezTo>
                    <a:lnTo>
                      <a:pt x="89" y="63"/>
                    </a:lnTo>
                    <a:close/>
                    <a:moveTo>
                      <a:pt x="73" y="5"/>
                    </a:moveTo>
                    <a:cubicBezTo>
                      <a:pt x="52" y="5"/>
                      <a:pt x="52" y="5"/>
                      <a:pt x="52" y="5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73" y="5"/>
                      <a:pt x="73" y="5"/>
                      <a:pt x="73" y="5"/>
                    </a:cubicBezTo>
                    <a:close/>
                    <a:moveTo>
                      <a:pt x="52" y="95"/>
                    </a:moveTo>
                    <a:cubicBezTo>
                      <a:pt x="55" y="95"/>
                      <a:pt x="55" y="95"/>
                      <a:pt x="55" y="95"/>
                    </a:cubicBezTo>
                    <a:cubicBezTo>
                      <a:pt x="56" y="95"/>
                      <a:pt x="57" y="96"/>
                      <a:pt x="57" y="97"/>
                    </a:cubicBezTo>
                    <a:cubicBezTo>
                      <a:pt x="57" y="133"/>
                      <a:pt x="57" y="133"/>
                      <a:pt x="57" y="133"/>
                    </a:cubicBezTo>
                    <a:cubicBezTo>
                      <a:pt x="73" y="133"/>
                      <a:pt x="73" y="133"/>
                      <a:pt x="73" y="133"/>
                    </a:cubicBezTo>
                    <a:cubicBezTo>
                      <a:pt x="73" y="137"/>
                      <a:pt x="73" y="137"/>
                      <a:pt x="73" y="137"/>
                    </a:cubicBezTo>
                    <a:cubicBezTo>
                      <a:pt x="55" y="137"/>
                      <a:pt x="55" y="137"/>
                      <a:pt x="55" y="137"/>
                    </a:cubicBezTo>
                    <a:cubicBezTo>
                      <a:pt x="54" y="137"/>
                      <a:pt x="52" y="136"/>
                      <a:pt x="52" y="135"/>
                    </a:cubicBezTo>
                    <a:cubicBezTo>
                      <a:pt x="52" y="100"/>
                      <a:pt x="52" y="100"/>
                      <a:pt x="52" y="100"/>
                    </a:cubicBezTo>
                    <a:cubicBezTo>
                      <a:pt x="52" y="100"/>
                      <a:pt x="52" y="100"/>
                      <a:pt x="52" y="100"/>
                    </a:cubicBezTo>
                    <a:cubicBezTo>
                      <a:pt x="52" y="95"/>
                      <a:pt x="52" y="95"/>
                      <a:pt x="52" y="95"/>
                    </a:cubicBezTo>
                    <a:close/>
                    <a:moveTo>
                      <a:pt x="73" y="41"/>
                    </a:moveTo>
                    <a:cubicBezTo>
                      <a:pt x="69" y="28"/>
                      <a:pt x="69" y="28"/>
                      <a:pt x="69" y="28"/>
                    </a:cubicBezTo>
                    <a:cubicBezTo>
                      <a:pt x="69" y="27"/>
                      <a:pt x="70" y="26"/>
                      <a:pt x="71" y="25"/>
                    </a:cubicBezTo>
                    <a:cubicBezTo>
                      <a:pt x="71" y="25"/>
                      <a:pt x="72" y="25"/>
                      <a:pt x="72" y="25"/>
                    </a:cubicBezTo>
                    <a:cubicBezTo>
                      <a:pt x="73" y="25"/>
                      <a:pt x="73" y="25"/>
                      <a:pt x="73" y="25"/>
                    </a:cubicBezTo>
                    <a:cubicBezTo>
                      <a:pt x="73" y="26"/>
                      <a:pt x="73" y="26"/>
                      <a:pt x="73" y="26"/>
                    </a:cubicBezTo>
                    <a:cubicBezTo>
                      <a:pt x="73" y="25"/>
                      <a:pt x="72" y="25"/>
                      <a:pt x="72" y="25"/>
                    </a:cubicBezTo>
                    <a:cubicBezTo>
                      <a:pt x="73" y="26"/>
                      <a:pt x="73" y="26"/>
                      <a:pt x="73" y="26"/>
                    </a:cubicBezTo>
                    <a:lnTo>
                      <a:pt x="73" y="41"/>
                    </a:lnTo>
                    <a:close/>
                    <a:moveTo>
                      <a:pt x="52" y="5"/>
                    </a:moveTo>
                    <a:cubicBezTo>
                      <a:pt x="23" y="5"/>
                      <a:pt x="23" y="5"/>
                      <a:pt x="23" y="5"/>
                    </a:cubicBezTo>
                    <a:cubicBezTo>
                      <a:pt x="6" y="63"/>
                      <a:pt x="6" y="63"/>
                      <a:pt x="6" y="63"/>
                    </a:cubicBezTo>
                    <a:cubicBezTo>
                      <a:pt x="15" y="63"/>
                      <a:pt x="15" y="63"/>
                      <a:pt x="15" y="63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5"/>
                      <a:pt x="26" y="25"/>
                      <a:pt x="27" y="25"/>
                    </a:cubicBezTo>
                    <a:cubicBezTo>
                      <a:pt x="27" y="25"/>
                      <a:pt x="27" y="25"/>
                      <a:pt x="27" y="25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3" y="25"/>
                      <a:pt x="34" y="26"/>
                      <a:pt x="34" y="27"/>
                    </a:cubicBezTo>
                    <a:cubicBezTo>
                      <a:pt x="34" y="27"/>
                      <a:pt x="34" y="28"/>
                      <a:pt x="34" y="28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16" y="95"/>
                      <a:pt x="16" y="95"/>
                      <a:pt x="16" y="95"/>
                    </a:cubicBezTo>
                    <a:cubicBezTo>
                      <a:pt x="28" y="95"/>
                      <a:pt x="28" y="95"/>
                      <a:pt x="28" y="95"/>
                    </a:cubicBezTo>
                    <a:cubicBezTo>
                      <a:pt x="30" y="95"/>
                      <a:pt x="31" y="96"/>
                      <a:pt x="31" y="97"/>
                    </a:cubicBezTo>
                    <a:cubicBezTo>
                      <a:pt x="31" y="97"/>
                      <a:pt x="31" y="97"/>
                      <a:pt x="31" y="97"/>
                    </a:cubicBezTo>
                    <a:cubicBezTo>
                      <a:pt x="31" y="133"/>
                      <a:pt x="31" y="133"/>
                      <a:pt x="31" y="133"/>
                    </a:cubicBezTo>
                    <a:cubicBezTo>
                      <a:pt x="46" y="133"/>
                      <a:pt x="46" y="133"/>
                      <a:pt x="46" y="133"/>
                    </a:cubicBezTo>
                    <a:cubicBezTo>
                      <a:pt x="46" y="97"/>
                      <a:pt x="46" y="97"/>
                      <a:pt x="46" y="97"/>
                    </a:cubicBezTo>
                    <a:cubicBezTo>
                      <a:pt x="46" y="96"/>
                      <a:pt x="48" y="95"/>
                      <a:pt x="49" y="95"/>
                    </a:cubicBezTo>
                    <a:cubicBezTo>
                      <a:pt x="52" y="95"/>
                      <a:pt x="52" y="95"/>
                      <a:pt x="52" y="95"/>
                    </a:cubicBezTo>
                    <a:cubicBezTo>
                      <a:pt x="52" y="100"/>
                      <a:pt x="52" y="100"/>
                      <a:pt x="52" y="100"/>
                    </a:cubicBezTo>
                    <a:cubicBezTo>
                      <a:pt x="51" y="100"/>
                      <a:pt x="51" y="100"/>
                      <a:pt x="51" y="100"/>
                    </a:cubicBezTo>
                    <a:cubicBezTo>
                      <a:pt x="51" y="135"/>
                      <a:pt x="51" y="135"/>
                      <a:pt x="51" y="135"/>
                    </a:cubicBezTo>
                    <a:cubicBezTo>
                      <a:pt x="51" y="136"/>
                      <a:pt x="50" y="137"/>
                      <a:pt x="49" y="137"/>
                    </a:cubicBezTo>
                    <a:cubicBezTo>
                      <a:pt x="28" y="137"/>
                      <a:pt x="28" y="137"/>
                      <a:pt x="28" y="137"/>
                    </a:cubicBezTo>
                    <a:cubicBezTo>
                      <a:pt x="28" y="137"/>
                      <a:pt x="28" y="137"/>
                      <a:pt x="28" y="137"/>
                    </a:cubicBezTo>
                    <a:cubicBezTo>
                      <a:pt x="27" y="137"/>
                      <a:pt x="26" y="136"/>
                      <a:pt x="26" y="135"/>
                    </a:cubicBezTo>
                    <a:cubicBezTo>
                      <a:pt x="26" y="100"/>
                      <a:pt x="26" y="100"/>
                      <a:pt x="26" y="100"/>
                    </a:cubicBezTo>
                    <a:cubicBezTo>
                      <a:pt x="13" y="100"/>
                      <a:pt x="13" y="100"/>
                      <a:pt x="13" y="100"/>
                    </a:cubicBezTo>
                    <a:cubicBezTo>
                      <a:pt x="13" y="100"/>
                      <a:pt x="13" y="100"/>
                      <a:pt x="13" y="100"/>
                    </a:cubicBezTo>
                    <a:cubicBezTo>
                      <a:pt x="13" y="100"/>
                      <a:pt x="12" y="100"/>
                      <a:pt x="12" y="99"/>
                    </a:cubicBezTo>
                    <a:cubicBezTo>
                      <a:pt x="11" y="99"/>
                      <a:pt x="10" y="98"/>
                      <a:pt x="10" y="97"/>
                    </a:cubicBezTo>
                    <a:cubicBezTo>
                      <a:pt x="18" y="67"/>
                      <a:pt x="18" y="67"/>
                      <a:pt x="18" y="67"/>
                    </a:cubicBezTo>
                    <a:cubicBezTo>
                      <a:pt x="18" y="68"/>
                      <a:pt x="17" y="68"/>
                      <a:pt x="16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2" y="68"/>
                      <a:pt x="2" y="68"/>
                      <a:pt x="2" y="68"/>
                    </a:cubicBezTo>
                    <a:cubicBezTo>
                      <a:pt x="1" y="68"/>
                      <a:pt x="0" y="66"/>
                      <a:pt x="0" y="65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1"/>
                      <a:pt x="20" y="0"/>
                      <a:pt x="21" y="0"/>
                    </a:cubicBezTo>
                    <a:cubicBezTo>
                      <a:pt x="52" y="0"/>
                      <a:pt x="52" y="0"/>
                      <a:pt x="52" y="0"/>
                    </a:cubicBezTo>
                    <a:lnTo>
                      <a:pt x="52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660" name="Freeform 29"/>
              <p:cNvSpPr>
                <a:spLocks noEditPoints="1"/>
              </p:cNvSpPr>
              <p:nvPr/>
            </p:nvSpPr>
            <p:spPr bwMode="auto">
              <a:xfrm>
                <a:off x="8504251" y="2633679"/>
                <a:ext cx="365125" cy="341315"/>
              </a:xfrm>
              <a:custGeom>
                <a:avLst/>
                <a:gdLst>
                  <a:gd name="T0" fmla="*/ 103 w 162"/>
                  <a:gd name="T1" fmla="*/ 56 h 151"/>
                  <a:gd name="T2" fmla="*/ 125 w 162"/>
                  <a:gd name="T3" fmla="*/ 50 h 151"/>
                  <a:gd name="T4" fmla="*/ 139 w 162"/>
                  <a:gd name="T5" fmla="*/ 55 h 151"/>
                  <a:gd name="T6" fmla="*/ 150 w 162"/>
                  <a:gd name="T7" fmla="*/ 60 h 151"/>
                  <a:gd name="T8" fmla="*/ 155 w 162"/>
                  <a:gd name="T9" fmla="*/ 59 h 151"/>
                  <a:gd name="T10" fmla="*/ 154 w 162"/>
                  <a:gd name="T11" fmla="*/ 37 h 151"/>
                  <a:gd name="T12" fmla="*/ 154 w 162"/>
                  <a:gd name="T13" fmla="*/ 37 h 151"/>
                  <a:gd name="T14" fmla="*/ 137 w 162"/>
                  <a:gd name="T15" fmla="*/ 12 h 151"/>
                  <a:gd name="T16" fmla="*/ 108 w 162"/>
                  <a:gd name="T17" fmla="*/ 7 h 151"/>
                  <a:gd name="T18" fmla="*/ 107 w 162"/>
                  <a:gd name="T19" fmla="*/ 7 h 151"/>
                  <a:gd name="T20" fmla="*/ 89 w 162"/>
                  <a:gd name="T21" fmla="*/ 16 h 151"/>
                  <a:gd name="T22" fmla="*/ 81 w 162"/>
                  <a:gd name="T23" fmla="*/ 19 h 151"/>
                  <a:gd name="T24" fmla="*/ 86 w 162"/>
                  <a:gd name="T25" fmla="*/ 13 h 151"/>
                  <a:gd name="T26" fmla="*/ 106 w 162"/>
                  <a:gd name="T27" fmla="*/ 2 h 151"/>
                  <a:gd name="T28" fmla="*/ 106 w 162"/>
                  <a:gd name="T29" fmla="*/ 2 h 151"/>
                  <a:gd name="T30" fmla="*/ 106 w 162"/>
                  <a:gd name="T31" fmla="*/ 2 h 151"/>
                  <a:gd name="T32" fmla="*/ 140 w 162"/>
                  <a:gd name="T33" fmla="*/ 8 h 151"/>
                  <a:gd name="T34" fmla="*/ 159 w 162"/>
                  <a:gd name="T35" fmla="*/ 36 h 151"/>
                  <a:gd name="T36" fmla="*/ 159 w 162"/>
                  <a:gd name="T37" fmla="*/ 36 h 151"/>
                  <a:gd name="T38" fmla="*/ 160 w 162"/>
                  <a:gd name="T39" fmla="*/ 61 h 151"/>
                  <a:gd name="T40" fmla="*/ 160 w 162"/>
                  <a:gd name="T41" fmla="*/ 61 h 151"/>
                  <a:gd name="T42" fmla="*/ 152 w 162"/>
                  <a:gd name="T43" fmla="*/ 65 h 151"/>
                  <a:gd name="T44" fmla="*/ 147 w 162"/>
                  <a:gd name="T45" fmla="*/ 67 h 151"/>
                  <a:gd name="T46" fmla="*/ 147 w 162"/>
                  <a:gd name="T47" fmla="*/ 67 h 151"/>
                  <a:gd name="T48" fmla="*/ 137 w 162"/>
                  <a:gd name="T49" fmla="*/ 59 h 151"/>
                  <a:gd name="T50" fmla="*/ 125 w 162"/>
                  <a:gd name="T51" fmla="*/ 54 h 151"/>
                  <a:gd name="T52" fmla="*/ 106 w 162"/>
                  <a:gd name="T53" fmla="*/ 60 h 151"/>
                  <a:gd name="T54" fmla="*/ 97 w 162"/>
                  <a:gd name="T55" fmla="*/ 74 h 151"/>
                  <a:gd name="T56" fmla="*/ 100 w 162"/>
                  <a:gd name="T57" fmla="*/ 103 h 151"/>
                  <a:gd name="T58" fmla="*/ 120 w 162"/>
                  <a:gd name="T59" fmla="*/ 132 h 151"/>
                  <a:gd name="T60" fmla="*/ 112 w 162"/>
                  <a:gd name="T61" fmla="*/ 143 h 151"/>
                  <a:gd name="T62" fmla="*/ 103 w 162"/>
                  <a:gd name="T63" fmla="*/ 150 h 151"/>
                  <a:gd name="T64" fmla="*/ 81 w 162"/>
                  <a:gd name="T65" fmla="*/ 144 h 151"/>
                  <a:gd name="T66" fmla="*/ 101 w 162"/>
                  <a:gd name="T67" fmla="*/ 146 h 151"/>
                  <a:gd name="T68" fmla="*/ 115 w 162"/>
                  <a:gd name="T69" fmla="*/ 133 h 151"/>
                  <a:gd name="T70" fmla="*/ 92 w 162"/>
                  <a:gd name="T71" fmla="*/ 73 h 151"/>
                  <a:gd name="T72" fmla="*/ 78 w 162"/>
                  <a:gd name="T73" fmla="*/ 34 h 151"/>
                  <a:gd name="T74" fmla="*/ 74 w 162"/>
                  <a:gd name="T75" fmla="*/ 34 h 151"/>
                  <a:gd name="T76" fmla="*/ 37 w 162"/>
                  <a:gd name="T77" fmla="*/ 23 h 151"/>
                  <a:gd name="T78" fmla="*/ 7 w 162"/>
                  <a:gd name="T79" fmla="*/ 69 h 151"/>
                  <a:gd name="T80" fmla="*/ 7 w 162"/>
                  <a:gd name="T81" fmla="*/ 70 h 151"/>
                  <a:gd name="T82" fmla="*/ 81 w 162"/>
                  <a:gd name="T83" fmla="*/ 144 h 151"/>
                  <a:gd name="T84" fmla="*/ 8 w 162"/>
                  <a:gd name="T85" fmla="*/ 37 h 151"/>
                  <a:gd name="T86" fmla="*/ 59 w 162"/>
                  <a:gd name="T87" fmla="*/ 19 h 151"/>
                  <a:gd name="T88" fmla="*/ 81 w 162"/>
                  <a:gd name="T89" fmla="*/ 19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2" h="151">
                    <a:moveTo>
                      <a:pt x="92" y="73"/>
                    </a:moveTo>
                    <a:cubicBezTo>
                      <a:pt x="94" y="66"/>
                      <a:pt x="98" y="60"/>
                      <a:pt x="103" y="56"/>
                    </a:cubicBezTo>
                    <a:cubicBezTo>
                      <a:pt x="108" y="52"/>
                      <a:pt x="115" y="49"/>
                      <a:pt x="122" y="49"/>
                    </a:cubicBezTo>
                    <a:cubicBezTo>
                      <a:pt x="123" y="49"/>
                      <a:pt x="124" y="49"/>
                      <a:pt x="125" y="50"/>
                    </a:cubicBezTo>
                    <a:cubicBezTo>
                      <a:pt x="126" y="50"/>
                      <a:pt x="127" y="50"/>
                      <a:pt x="128" y="50"/>
                    </a:cubicBezTo>
                    <a:cubicBezTo>
                      <a:pt x="132" y="51"/>
                      <a:pt x="136" y="53"/>
                      <a:pt x="139" y="55"/>
                    </a:cubicBezTo>
                    <a:cubicBezTo>
                      <a:pt x="142" y="57"/>
                      <a:pt x="144" y="59"/>
                      <a:pt x="146" y="62"/>
                    </a:cubicBezTo>
                    <a:cubicBezTo>
                      <a:pt x="148" y="61"/>
                      <a:pt x="149" y="61"/>
                      <a:pt x="150" y="60"/>
                    </a:cubicBezTo>
                    <a:cubicBezTo>
                      <a:pt x="150" y="60"/>
                      <a:pt x="150" y="60"/>
                      <a:pt x="150" y="60"/>
                    </a:cubicBezTo>
                    <a:cubicBezTo>
                      <a:pt x="152" y="60"/>
                      <a:pt x="153" y="59"/>
                      <a:pt x="155" y="59"/>
                    </a:cubicBezTo>
                    <a:cubicBezTo>
                      <a:pt x="157" y="45"/>
                      <a:pt x="154" y="37"/>
                      <a:pt x="154" y="37"/>
                    </a:cubicBezTo>
                    <a:cubicBezTo>
                      <a:pt x="154" y="37"/>
                      <a:pt x="154" y="37"/>
                      <a:pt x="154" y="37"/>
                    </a:cubicBezTo>
                    <a:cubicBezTo>
                      <a:pt x="154" y="37"/>
                      <a:pt x="154" y="37"/>
                      <a:pt x="154" y="37"/>
                    </a:cubicBezTo>
                    <a:cubicBezTo>
                      <a:pt x="154" y="37"/>
                      <a:pt x="154" y="37"/>
                      <a:pt x="154" y="37"/>
                    </a:cubicBezTo>
                    <a:cubicBezTo>
                      <a:pt x="154" y="37"/>
                      <a:pt x="154" y="37"/>
                      <a:pt x="154" y="37"/>
                    </a:cubicBezTo>
                    <a:cubicBezTo>
                      <a:pt x="152" y="26"/>
                      <a:pt x="145" y="18"/>
                      <a:pt x="137" y="12"/>
                    </a:cubicBezTo>
                    <a:cubicBezTo>
                      <a:pt x="129" y="7"/>
                      <a:pt x="118" y="5"/>
                      <a:pt x="108" y="7"/>
                    </a:cubicBezTo>
                    <a:cubicBezTo>
                      <a:pt x="108" y="7"/>
                      <a:pt x="108" y="7"/>
                      <a:pt x="108" y="7"/>
                    </a:cubicBezTo>
                    <a:cubicBezTo>
                      <a:pt x="108" y="7"/>
                      <a:pt x="108" y="7"/>
                      <a:pt x="108" y="7"/>
                    </a:cubicBezTo>
                    <a:cubicBezTo>
                      <a:pt x="107" y="7"/>
                      <a:pt x="107" y="7"/>
                      <a:pt x="107" y="7"/>
                    </a:cubicBezTo>
                    <a:cubicBezTo>
                      <a:pt x="100" y="9"/>
                      <a:pt x="94" y="12"/>
                      <a:pt x="89" y="16"/>
                    </a:cubicBezTo>
                    <a:cubicBezTo>
                      <a:pt x="89" y="16"/>
                      <a:pt x="89" y="16"/>
                      <a:pt x="89" y="16"/>
                    </a:cubicBezTo>
                    <a:cubicBezTo>
                      <a:pt x="86" y="20"/>
                      <a:pt x="83" y="23"/>
                      <a:pt x="81" y="28"/>
                    </a:cubicBezTo>
                    <a:cubicBezTo>
                      <a:pt x="81" y="19"/>
                      <a:pt x="81" y="19"/>
                      <a:pt x="81" y="19"/>
                    </a:cubicBezTo>
                    <a:cubicBezTo>
                      <a:pt x="82" y="17"/>
                      <a:pt x="84" y="15"/>
                      <a:pt x="86" y="13"/>
                    </a:cubicBezTo>
                    <a:cubicBezTo>
                      <a:pt x="86" y="13"/>
                      <a:pt x="86" y="13"/>
                      <a:pt x="86" y="13"/>
                    </a:cubicBezTo>
                    <a:cubicBezTo>
                      <a:pt x="86" y="13"/>
                      <a:pt x="86" y="13"/>
                      <a:pt x="86" y="13"/>
                    </a:cubicBezTo>
                    <a:cubicBezTo>
                      <a:pt x="92" y="8"/>
                      <a:pt x="98" y="4"/>
                      <a:pt x="106" y="2"/>
                    </a:cubicBezTo>
                    <a:cubicBezTo>
                      <a:pt x="106" y="2"/>
                      <a:pt x="106" y="2"/>
                      <a:pt x="106" y="2"/>
                    </a:cubicBezTo>
                    <a:cubicBezTo>
                      <a:pt x="106" y="2"/>
                      <a:pt x="106" y="2"/>
                      <a:pt x="106" y="2"/>
                    </a:cubicBezTo>
                    <a:cubicBezTo>
                      <a:pt x="106" y="2"/>
                      <a:pt x="106" y="2"/>
                      <a:pt x="106" y="2"/>
                    </a:cubicBezTo>
                    <a:cubicBezTo>
                      <a:pt x="106" y="2"/>
                      <a:pt x="106" y="2"/>
                      <a:pt x="106" y="2"/>
                    </a:cubicBezTo>
                    <a:cubicBezTo>
                      <a:pt x="106" y="2"/>
                      <a:pt x="106" y="2"/>
                      <a:pt x="106" y="2"/>
                    </a:cubicBezTo>
                    <a:cubicBezTo>
                      <a:pt x="118" y="0"/>
                      <a:pt x="130" y="2"/>
                      <a:pt x="140" y="8"/>
                    </a:cubicBezTo>
                    <a:cubicBezTo>
                      <a:pt x="149" y="14"/>
                      <a:pt x="156" y="24"/>
                      <a:pt x="159" y="36"/>
                    </a:cubicBezTo>
                    <a:cubicBezTo>
                      <a:pt x="159" y="36"/>
                      <a:pt x="159" y="36"/>
                      <a:pt x="159" y="36"/>
                    </a:cubicBezTo>
                    <a:cubicBezTo>
                      <a:pt x="159" y="36"/>
                      <a:pt x="159" y="36"/>
                      <a:pt x="159" y="36"/>
                    </a:cubicBezTo>
                    <a:cubicBezTo>
                      <a:pt x="159" y="36"/>
                      <a:pt x="159" y="36"/>
                      <a:pt x="159" y="36"/>
                    </a:cubicBezTo>
                    <a:cubicBezTo>
                      <a:pt x="159" y="36"/>
                      <a:pt x="159" y="36"/>
                      <a:pt x="159" y="36"/>
                    </a:cubicBezTo>
                    <a:cubicBezTo>
                      <a:pt x="159" y="37"/>
                      <a:pt x="162" y="46"/>
                      <a:pt x="160" y="61"/>
                    </a:cubicBezTo>
                    <a:cubicBezTo>
                      <a:pt x="160" y="61"/>
                      <a:pt x="160" y="61"/>
                      <a:pt x="160" y="61"/>
                    </a:cubicBezTo>
                    <a:cubicBezTo>
                      <a:pt x="160" y="61"/>
                      <a:pt x="160" y="61"/>
                      <a:pt x="160" y="61"/>
                    </a:cubicBezTo>
                    <a:cubicBezTo>
                      <a:pt x="159" y="62"/>
                      <a:pt x="159" y="63"/>
                      <a:pt x="158" y="63"/>
                    </a:cubicBezTo>
                    <a:cubicBezTo>
                      <a:pt x="156" y="64"/>
                      <a:pt x="154" y="64"/>
                      <a:pt x="152" y="65"/>
                    </a:cubicBezTo>
                    <a:cubicBezTo>
                      <a:pt x="152" y="65"/>
                      <a:pt x="152" y="65"/>
                      <a:pt x="152" y="65"/>
                    </a:cubicBezTo>
                    <a:cubicBezTo>
                      <a:pt x="150" y="65"/>
                      <a:pt x="148" y="66"/>
                      <a:pt x="147" y="67"/>
                    </a:cubicBezTo>
                    <a:cubicBezTo>
                      <a:pt x="147" y="67"/>
                      <a:pt x="147" y="67"/>
                      <a:pt x="147" y="67"/>
                    </a:cubicBezTo>
                    <a:cubicBezTo>
                      <a:pt x="147" y="67"/>
                      <a:pt x="147" y="67"/>
                      <a:pt x="147" y="67"/>
                    </a:cubicBezTo>
                    <a:cubicBezTo>
                      <a:pt x="146" y="68"/>
                      <a:pt x="144" y="68"/>
                      <a:pt x="143" y="66"/>
                    </a:cubicBezTo>
                    <a:cubicBezTo>
                      <a:pt x="142" y="64"/>
                      <a:pt x="139" y="61"/>
                      <a:pt x="137" y="59"/>
                    </a:cubicBezTo>
                    <a:cubicBezTo>
                      <a:pt x="134" y="57"/>
                      <a:pt x="131" y="56"/>
                      <a:pt x="127" y="55"/>
                    </a:cubicBezTo>
                    <a:cubicBezTo>
                      <a:pt x="126" y="55"/>
                      <a:pt x="125" y="54"/>
                      <a:pt x="125" y="54"/>
                    </a:cubicBezTo>
                    <a:cubicBezTo>
                      <a:pt x="124" y="54"/>
                      <a:pt x="123" y="54"/>
                      <a:pt x="122" y="54"/>
                    </a:cubicBezTo>
                    <a:cubicBezTo>
                      <a:pt x="116" y="54"/>
                      <a:pt x="110" y="56"/>
                      <a:pt x="106" y="60"/>
                    </a:cubicBezTo>
                    <a:cubicBezTo>
                      <a:pt x="101" y="63"/>
                      <a:pt x="98" y="68"/>
                      <a:pt x="97" y="74"/>
                    </a:cubicBezTo>
                    <a:cubicBezTo>
                      <a:pt x="97" y="74"/>
                      <a:pt x="97" y="74"/>
                      <a:pt x="97" y="74"/>
                    </a:cubicBezTo>
                    <a:cubicBezTo>
                      <a:pt x="97" y="74"/>
                      <a:pt x="97" y="74"/>
                      <a:pt x="97" y="74"/>
                    </a:cubicBezTo>
                    <a:cubicBezTo>
                      <a:pt x="96" y="76"/>
                      <a:pt x="94" y="87"/>
                      <a:pt x="100" y="103"/>
                    </a:cubicBezTo>
                    <a:cubicBezTo>
                      <a:pt x="104" y="111"/>
                      <a:pt x="110" y="121"/>
                      <a:pt x="120" y="131"/>
                    </a:cubicBezTo>
                    <a:cubicBezTo>
                      <a:pt x="120" y="132"/>
                      <a:pt x="120" y="132"/>
                      <a:pt x="120" y="132"/>
                    </a:cubicBezTo>
                    <a:cubicBezTo>
                      <a:pt x="121" y="132"/>
                      <a:pt x="121" y="134"/>
                      <a:pt x="120" y="135"/>
                    </a:cubicBezTo>
                    <a:cubicBezTo>
                      <a:pt x="117" y="137"/>
                      <a:pt x="115" y="140"/>
                      <a:pt x="112" y="143"/>
                    </a:cubicBezTo>
                    <a:cubicBezTo>
                      <a:pt x="109" y="145"/>
                      <a:pt x="106" y="148"/>
                      <a:pt x="103" y="150"/>
                    </a:cubicBezTo>
                    <a:cubicBezTo>
                      <a:pt x="103" y="150"/>
                      <a:pt x="103" y="150"/>
                      <a:pt x="103" y="150"/>
                    </a:cubicBezTo>
                    <a:cubicBezTo>
                      <a:pt x="103" y="151"/>
                      <a:pt x="102" y="151"/>
                      <a:pt x="101" y="151"/>
                    </a:cubicBezTo>
                    <a:cubicBezTo>
                      <a:pt x="94" y="149"/>
                      <a:pt x="87" y="147"/>
                      <a:pt x="81" y="144"/>
                    </a:cubicBezTo>
                    <a:cubicBezTo>
                      <a:pt x="81" y="139"/>
                      <a:pt x="81" y="139"/>
                      <a:pt x="81" y="139"/>
                    </a:cubicBezTo>
                    <a:cubicBezTo>
                      <a:pt x="87" y="142"/>
                      <a:pt x="94" y="144"/>
                      <a:pt x="101" y="146"/>
                    </a:cubicBezTo>
                    <a:cubicBezTo>
                      <a:pt x="104" y="143"/>
                      <a:pt x="106" y="141"/>
                      <a:pt x="109" y="139"/>
                    </a:cubicBezTo>
                    <a:cubicBezTo>
                      <a:pt x="111" y="137"/>
                      <a:pt x="113" y="135"/>
                      <a:pt x="115" y="133"/>
                    </a:cubicBezTo>
                    <a:cubicBezTo>
                      <a:pt x="105" y="123"/>
                      <a:pt x="99" y="113"/>
                      <a:pt x="96" y="105"/>
                    </a:cubicBezTo>
                    <a:cubicBezTo>
                      <a:pt x="89" y="87"/>
                      <a:pt x="92" y="75"/>
                      <a:pt x="92" y="73"/>
                    </a:cubicBezTo>
                    <a:close/>
                    <a:moveTo>
                      <a:pt x="81" y="28"/>
                    </a:moveTo>
                    <a:cubicBezTo>
                      <a:pt x="80" y="30"/>
                      <a:pt x="79" y="32"/>
                      <a:pt x="78" y="34"/>
                    </a:cubicBezTo>
                    <a:cubicBezTo>
                      <a:pt x="78" y="35"/>
                      <a:pt x="77" y="36"/>
                      <a:pt x="75" y="35"/>
                    </a:cubicBezTo>
                    <a:cubicBezTo>
                      <a:pt x="75" y="35"/>
                      <a:pt x="75" y="35"/>
                      <a:pt x="74" y="34"/>
                    </a:cubicBezTo>
                    <a:cubicBezTo>
                      <a:pt x="70" y="29"/>
                      <a:pt x="64" y="26"/>
                      <a:pt x="57" y="24"/>
                    </a:cubicBezTo>
                    <a:cubicBezTo>
                      <a:pt x="51" y="22"/>
                      <a:pt x="44" y="21"/>
                      <a:pt x="37" y="23"/>
                    </a:cubicBezTo>
                    <a:cubicBezTo>
                      <a:pt x="26" y="25"/>
                      <a:pt x="18" y="31"/>
                      <a:pt x="12" y="40"/>
                    </a:cubicBezTo>
                    <a:cubicBezTo>
                      <a:pt x="7" y="48"/>
                      <a:pt x="5" y="59"/>
                      <a:pt x="7" y="69"/>
                    </a:cubicBezTo>
                    <a:cubicBezTo>
                      <a:pt x="7" y="70"/>
                      <a:pt x="7" y="70"/>
                      <a:pt x="7" y="70"/>
                    </a:cubicBezTo>
                    <a:cubicBezTo>
                      <a:pt x="7" y="70"/>
                      <a:pt x="7" y="70"/>
                      <a:pt x="7" y="70"/>
                    </a:cubicBezTo>
                    <a:cubicBezTo>
                      <a:pt x="7" y="70"/>
                      <a:pt x="14" y="114"/>
                      <a:pt x="81" y="139"/>
                    </a:cubicBezTo>
                    <a:cubicBezTo>
                      <a:pt x="81" y="144"/>
                      <a:pt x="81" y="144"/>
                      <a:pt x="81" y="144"/>
                    </a:cubicBezTo>
                    <a:cubicBezTo>
                      <a:pt x="10" y="118"/>
                      <a:pt x="2" y="71"/>
                      <a:pt x="2" y="70"/>
                    </a:cubicBezTo>
                    <a:cubicBezTo>
                      <a:pt x="0" y="59"/>
                      <a:pt x="2" y="47"/>
                      <a:pt x="8" y="37"/>
                    </a:cubicBezTo>
                    <a:cubicBezTo>
                      <a:pt x="14" y="28"/>
                      <a:pt x="24" y="21"/>
                      <a:pt x="36" y="18"/>
                    </a:cubicBezTo>
                    <a:cubicBezTo>
                      <a:pt x="44" y="16"/>
                      <a:pt x="52" y="17"/>
                      <a:pt x="59" y="19"/>
                    </a:cubicBezTo>
                    <a:cubicBezTo>
                      <a:pt x="65" y="21"/>
                      <a:pt x="70" y="24"/>
                      <a:pt x="75" y="29"/>
                    </a:cubicBezTo>
                    <a:cubicBezTo>
                      <a:pt x="77" y="25"/>
                      <a:pt x="79" y="22"/>
                      <a:pt x="81" y="19"/>
                    </a:cubicBezTo>
                    <a:lnTo>
                      <a:pt x="81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661" name="Freeform 30"/>
              <p:cNvSpPr>
                <a:spLocks noEditPoints="1"/>
              </p:cNvSpPr>
              <p:nvPr/>
            </p:nvSpPr>
            <p:spPr bwMode="auto">
              <a:xfrm>
                <a:off x="8707451" y="2755917"/>
                <a:ext cx="219075" cy="192090"/>
              </a:xfrm>
              <a:custGeom>
                <a:avLst/>
                <a:gdLst>
                  <a:gd name="T0" fmla="*/ 75 w 97"/>
                  <a:gd name="T1" fmla="*/ 14 h 85"/>
                  <a:gd name="T2" fmla="*/ 73 w 97"/>
                  <a:gd name="T3" fmla="*/ 14 h 85"/>
                  <a:gd name="T4" fmla="*/ 71 w 97"/>
                  <a:gd name="T5" fmla="*/ 14 h 85"/>
                  <a:gd name="T6" fmla="*/ 69 w 97"/>
                  <a:gd name="T7" fmla="*/ 14 h 85"/>
                  <a:gd name="T8" fmla="*/ 69 w 97"/>
                  <a:gd name="T9" fmla="*/ 14 h 85"/>
                  <a:gd name="T10" fmla="*/ 67 w 97"/>
                  <a:gd name="T11" fmla="*/ 14 h 85"/>
                  <a:gd name="T12" fmla="*/ 61 w 97"/>
                  <a:gd name="T13" fmla="*/ 16 h 85"/>
                  <a:gd name="T14" fmla="*/ 56 w 97"/>
                  <a:gd name="T15" fmla="*/ 20 h 85"/>
                  <a:gd name="T16" fmla="*/ 52 w 97"/>
                  <a:gd name="T17" fmla="*/ 21 h 85"/>
                  <a:gd name="T18" fmla="*/ 52 w 97"/>
                  <a:gd name="T19" fmla="*/ 20 h 85"/>
                  <a:gd name="T20" fmla="*/ 52 w 97"/>
                  <a:gd name="T21" fmla="*/ 20 h 85"/>
                  <a:gd name="T22" fmla="*/ 51 w 97"/>
                  <a:gd name="T23" fmla="*/ 18 h 85"/>
                  <a:gd name="T24" fmla="*/ 51 w 97"/>
                  <a:gd name="T25" fmla="*/ 9 h 85"/>
                  <a:gd name="T26" fmla="*/ 55 w 97"/>
                  <a:gd name="T27" fmla="*/ 15 h 85"/>
                  <a:gd name="T28" fmla="*/ 58 w 97"/>
                  <a:gd name="T29" fmla="*/ 12 h 85"/>
                  <a:gd name="T30" fmla="*/ 66 w 97"/>
                  <a:gd name="T31" fmla="*/ 9 h 85"/>
                  <a:gd name="T32" fmla="*/ 68 w 97"/>
                  <a:gd name="T33" fmla="*/ 9 h 85"/>
                  <a:gd name="T34" fmla="*/ 68 w 97"/>
                  <a:gd name="T35" fmla="*/ 9 h 85"/>
                  <a:gd name="T36" fmla="*/ 71 w 97"/>
                  <a:gd name="T37" fmla="*/ 9 h 85"/>
                  <a:gd name="T38" fmla="*/ 74 w 97"/>
                  <a:gd name="T39" fmla="*/ 9 h 85"/>
                  <a:gd name="T40" fmla="*/ 76 w 97"/>
                  <a:gd name="T41" fmla="*/ 10 h 85"/>
                  <a:gd name="T42" fmla="*/ 76 w 97"/>
                  <a:gd name="T43" fmla="*/ 10 h 85"/>
                  <a:gd name="T44" fmla="*/ 92 w 97"/>
                  <a:gd name="T45" fmla="*/ 21 h 85"/>
                  <a:gd name="T46" fmla="*/ 96 w 97"/>
                  <a:gd name="T47" fmla="*/ 40 h 85"/>
                  <a:gd name="T48" fmla="*/ 96 w 97"/>
                  <a:gd name="T49" fmla="*/ 40 h 85"/>
                  <a:gd name="T50" fmla="*/ 51 w 97"/>
                  <a:gd name="T51" fmla="*/ 82 h 85"/>
                  <a:gd name="T52" fmla="*/ 51 w 97"/>
                  <a:gd name="T53" fmla="*/ 77 h 85"/>
                  <a:gd name="T54" fmla="*/ 91 w 97"/>
                  <a:gd name="T55" fmla="*/ 39 h 85"/>
                  <a:gd name="T56" fmla="*/ 91 w 97"/>
                  <a:gd name="T57" fmla="*/ 39 h 85"/>
                  <a:gd name="T58" fmla="*/ 88 w 97"/>
                  <a:gd name="T59" fmla="*/ 23 h 85"/>
                  <a:gd name="T60" fmla="*/ 75 w 97"/>
                  <a:gd name="T61" fmla="*/ 14 h 85"/>
                  <a:gd name="T62" fmla="*/ 75 w 97"/>
                  <a:gd name="T63" fmla="*/ 14 h 85"/>
                  <a:gd name="T64" fmla="*/ 51 w 97"/>
                  <a:gd name="T65" fmla="*/ 18 h 85"/>
                  <a:gd name="T66" fmla="*/ 46 w 97"/>
                  <a:gd name="T67" fmla="*/ 10 h 85"/>
                  <a:gd name="T68" fmla="*/ 36 w 97"/>
                  <a:gd name="T69" fmla="*/ 5 h 85"/>
                  <a:gd name="T70" fmla="*/ 36 w 97"/>
                  <a:gd name="T71" fmla="*/ 5 h 85"/>
                  <a:gd name="T72" fmla="*/ 36 w 97"/>
                  <a:gd name="T73" fmla="*/ 5 h 85"/>
                  <a:gd name="T74" fmla="*/ 34 w 97"/>
                  <a:gd name="T75" fmla="*/ 5 h 85"/>
                  <a:gd name="T76" fmla="*/ 32 w 97"/>
                  <a:gd name="T77" fmla="*/ 5 h 85"/>
                  <a:gd name="T78" fmla="*/ 19 w 97"/>
                  <a:gd name="T79" fmla="*/ 9 h 85"/>
                  <a:gd name="T80" fmla="*/ 11 w 97"/>
                  <a:gd name="T81" fmla="*/ 21 h 85"/>
                  <a:gd name="T82" fmla="*/ 11 w 97"/>
                  <a:gd name="T83" fmla="*/ 21 h 85"/>
                  <a:gd name="T84" fmla="*/ 33 w 97"/>
                  <a:gd name="T85" fmla="*/ 74 h 85"/>
                  <a:gd name="T86" fmla="*/ 37 w 97"/>
                  <a:gd name="T87" fmla="*/ 78 h 85"/>
                  <a:gd name="T88" fmla="*/ 40 w 97"/>
                  <a:gd name="T89" fmla="*/ 80 h 85"/>
                  <a:gd name="T90" fmla="*/ 51 w 97"/>
                  <a:gd name="T91" fmla="*/ 77 h 85"/>
                  <a:gd name="T92" fmla="*/ 51 w 97"/>
                  <a:gd name="T93" fmla="*/ 82 h 85"/>
                  <a:gd name="T94" fmla="*/ 40 w 97"/>
                  <a:gd name="T95" fmla="*/ 85 h 85"/>
                  <a:gd name="T96" fmla="*/ 40 w 97"/>
                  <a:gd name="T97" fmla="*/ 85 h 85"/>
                  <a:gd name="T98" fmla="*/ 40 w 97"/>
                  <a:gd name="T99" fmla="*/ 85 h 85"/>
                  <a:gd name="T100" fmla="*/ 38 w 97"/>
                  <a:gd name="T101" fmla="*/ 85 h 85"/>
                  <a:gd name="T102" fmla="*/ 34 w 97"/>
                  <a:gd name="T103" fmla="*/ 81 h 85"/>
                  <a:gd name="T104" fmla="*/ 30 w 97"/>
                  <a:gd name="T105" fmla="*/ 78 h 85"/>
                  <a:gd name="T106" fmla="*/ 7 w 97"/>
                  <a:gd name="T107" fmla="*/ 20 h 85"/>
                  <a:gd name="T108" fmla="*/ 7 w 97"/>
                  <a:gd name="T109" fmla="*/ 20 h 85"/>
                  <a:gd name="T110" fmla="*/ 16 w 97"/>
                  <a:gd name="T111" fmla="*/ 6 h 85"/>
                  <a:gd name="T112" fmla="*/ 32 w 97"/>
                  <a:gd name="T113" fmla="*/ 0 h 85"/>
                  <a:gd name="T114" fmla="*/ 35 w 97"/>
                  <a:gd name="T115" fmla="*/ 0 h 85"/>
                  <a:gd name="T116" fmla="*/ 37 w 97"/>
                  <a:gd name="T117" fmla="*/ 1 h 85"/>
                  <a:gd name="T118" fmla="*/ 37 w 97"/>
                  <a:gd name="T119" fmla="*/ 1 h 85"/>
                  <a:gd name="T120" fmla="*/ 49 w 97"/>
                  <a:gd name="T121" fmla="*/ 7 h 85"/>
                  <a:gd name="T122" fmla="*/ 51 w 97"/>
                  <a:gd name="T123" fmla="*/ 9 h 85"/>
                  <a:gd name="T124" fmla="*/ 51 w 97"/>
                  <a:gd name="T125" fmla="*/ 18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7" h="85">
                    <a:moveTo>
                      <a:pt x="75" y="14"/>
                    </a:moveTo>
                    <a:cubicBezTo>
                      <a:pt x="75" y="14"/>
                      <a:pt x="74" y="14"/>
                      <a:pt x="73" y="14"/>
                    </a:cubicBezTo>
                    <a:cubicBezTo>
                      <a:pt x="72" y="14"/>
                      <a:pt x="72" y="14"/>
                      <a:pt x="71" y="14"/>
                    </a:cubicBezTo>
                    <a:cubicBezTo>
                      <a:pt x="70" y="14"/>
                      <a:pt x="69" y="14"/>
                      <a:pt x="69" y="14"/>
                    </a:cubicBezTo>
                    <a:cubicBezTo>
                      <a:pt x="69" y="14"/>
                      <a:pt x="69" y="14"/>
                      <a:pt x="69" y="14"/>
                    </a:cubicBezTo>
                    <a:cubicBezTo>
                      <a:pt x="68" y="14"/>
                      <a:pt x="68" y="14"/>
                      <a:pt x="67" y="14"/>
                    </a:cubicBezTo>
                    <a:cubicBezTo>
                      <a:pt x="65" y="15"/>
                      <a:pt x="63" y="15"/>
                      <a:pt x="61" y="16"/>
                    </a:cubicBezTo>
                    <a:cubicBezTo>
                      <a:pt x="59" y="18"/>
                      <a:pt x="57" y="19"/>
                      <a:pt x="56" y="20"/>
                    </a:cubicBezTo>
                    <a:cubicBezTo>
                      <a:pt x="55" y="21"/>
                      <a:pt x="53" y="22"/>
                      <a:pt x="52" y="21"/>
                    </a:cubicBezTo>
                    <a:cubicBezTo>
                      <a:pt x="52" y="20"/>
                      <a:pt x="52" y="20"/>
                      <a:pt x="52" y="20"/>
                    </a:cubicBezTo>
                    <a:cubicBezTo>
                      <a:pt x="52" y="20"/>
                      <a:pt x="52" y="20"/>
                      <a:pt x="52" y="20"/>
                    </a:cubicBezTo>
                    <a:cubicBezTo>
                      <a:pt x="51" y="19"/>
                      <a:pt x="51" y="19"/>
                      <a:pt x="51" y="18"/>
                    </a:cubicBezTo>
                    <a:cubicBezTo>
                      <a:pt x="51" y="9"/>
                      <a:pt x="51" y="9"/>
                      <a:pt x="51" y="9"/>
                    </a:cubicBezTo>
                    <a:cubicBezTo>
                      <a:pt x="53" y="11"/>
                      <a:pt x="54" y="13"/>
                      <a:pt x="55" y="15"/>
                    </a:cubicBezTo>
                    <a:cubicBezTo>
                      <a:pt x="56" y="14"/>
                      <a:pt x="57" y="13"/>
                      <a:pt x="58" y="12"/>
                    </a:cubicBezTo>
                    <a:cubicBezTo>
                      <a:pt x="61" y="11"/>
                      <a:pt x="63" y="10"/>
                      <a:pt x="66" y="9"/>
                    </a:cubicBezTo>
                    <a:cubicBezTo>
                      <a:pt x="67" y="9"/>
                      <a:pt x="67" y="9"/>
                      <a:pt x="68" y="9"/>
                    </a:cubicBezTo>
                    <a:cubicBezTo>
                      <a:pt x="68" y="9"/>
                      <a:pt x="68" y="9"/>
                      <a:pt x="68" y="9"/>
                    </a:cubicBezTo>
                    <a:cubicBezTo>
                      <a:pt x="69" y="9"/>
                      <a:pt x="70" y="9"/>
                      <a:pt x="71" y="9"/>
                    </a:cubicBezTo>
                    <a:cubicBezTo>
                      <a:pt x="72" y="9"/>
                      <a:pt x="73" y="9"/>
                      <a:pt x="74" y="9"/>
                    </a:cubicBezTo>
                    <a:cubicBezTo>
                      <a:pt x="75" y="9"/>
                      <a:pt x="76" y="9"/>
                      <a:pt x="76" y="10"/>
                    </a:cubicBezTo>
                    <a:cubicBezTo>
                      <a:pt x="76" y="10"/>
                      <a:pt x="76" y="10"/>
                      <a:pt x="76" y="10"/>
                    </a:cubicBezTo>
                    <a:cubicBezTo>
                      <a:pt x="83" y="11"/>
                      <a:pt x="89" y="15"/>
                      <a:pt x="92" y="21"/>
                    </a:cubicBezTo>
                    <a:cubicBezTo>
                      <a:pt x="96" y="26"/>
                      <a:pt x="97" y="33"/>
                      <a:pt x="96" y="40"/>
                    </a:cubicBezTo>
                    <a:cubicBezTo>
                      <a:pt x="96" y="40"/>
                      <a:pt x="96" y="40"/>
                      <a:pt x="96" y="40"/>
                    </a:cubicBezTo>
                    <a:cubicBezTo>
                      <a:pt x="96" y="40"/>
                      <a:pt x="91" y="67"/>
                      <a:pt x="51" y="82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87" y="63"/>
                      <a:pt x="91" y="39"/>
                      <a:pt x="91" y="39"/>
                    </a:cubicBezTo>
                    <a:cubicBezTo>
                      <a:pt x="91" y="39"/>
                      <a:pt x="91" y="39"/>
                      <a:pt x="91" y="39"/>
                    </a:cubicBezTo>
                    <a:cubicBezTo>
                      <a:pt x="92" y="33"/>
                      <a:pt x="91" y="28"/>
                      <a:pt x="88" y="23"/>
                    </a:cubicBezTo>
                    <a:cubicBezTo>
                      <a:pt x="86" y="19"/>
                      <a:pt x="81" y="16"/>
                      <a:pt x="75" y="14"/>
                    </a:cubicBezTo>
                    <a:cubicBezTo>
                      <a:pt x="75" y="14"/>
                      <a:pt x="75" y="14"/>
                      <a:pt x="75" y="14"/>
                    </a:cubicBezTo>
                    <a:close/>
                    <a:moveTo>
                      <a:pt x="51" y="18"/>
                    </a:moveTo>
                    <a:cubicBezTo>
                      <a:pt x="50" y="15"/>
                      <a:pt x="48" y="13"/>
                      <a:pt x="46" y="10"/>
                    </a:cubicBezTo>
                    <a:cubicBezTo>
                      <a:pt x="43" y="8"/>
                      <a:pt x="40" y="6"/>
                      <a:pt x="36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5"/>
                      <a:pt x="35" y="5"/>
                      <a:pt x="34" y="5"/>
                    </a:cubicBezTo>
                    <a:cubicBezTo>
                      <a:pt x="33" y="5"/>
                      <a:pt x="32" y="5"/>
                      <a:pt x="32" y="5"/>
                    </a:cubicBezTo>
                    <a:cubicBezTo>
                      <a:pt x="27" y="5"/>
                      <a:pt x="22" y="7"/>
                      <a:pt x="19" y="9"/>
                    </a:cubicBezTo>
                    <a:cubicBezTo>
                      <a:pt x="15" y="12"/>
                      <a:pt x="13" y="16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3"/>
                      <a:pt x="5" y="47"/>
                      <a:pt x="33" y="74"/>
                    </a:cubicBezTo>
                    <a:cubicBezTo>
                      <a:pt x="34" y="75"/>
                      <a:pt x="36" y="76"/>
                      <a:pt x="37" y="78"/>
                    </a:cubicBezTo>
                    <a:cubicBezTo>
                      <a:pt x="38" y="79"/>
                      <a:pt x="39" y="79"/>
                      <a:pt x="40" y="80"/>
                    </a:cubicBezTo>
                    <a:cubicBezTo>
                      <a:pt x="44" y="79"/>
                      <a:pt x="48" y="78"/>
                      <a:pt x="51" y="77"/>
                    </a:cubicBezTo>
                    <a:cubicBezTo>
                      <a:pt x="51" y="82"/>
                      <a:pt x="51" y="82"/>
                      <a:pt x="51" y="82"/>
                    </a:cubicBezTo>
                    <a:cubicBezTo>
                      <a:pt x="48" y="83"/>
                      <a:pt x="44" y="84"/>
                      <a:pt x="40" y="85"/>
                    </a:cubicBezTo>
                    <a:cubicBezTo>
                      <a:pt x="40" y="85"/>
                      <a:pt x="40" y="85"/>
                      <a:pt x="40" y="85"/>
                    </a:cubicBezTo>
                    <a:cubicBezTo>
                      <a:pt x="40" y="85"/>
                      <a:pt x="40" y="85"/>
                      <a:pt x="40" y="85"/>
                    </a:cubicBezTo>
                    <a:cubicBezTo>
                      <a:pt x="39" y="85"/>
                      <a:pt x="38" y="85"/>
                      <a:pt x="38" y="85"/>
                    </a:cubicBezTo>
                    <a:cubicBezTo>
                      <a:pt x="36" y="83"/>
                      <a:pt x="35" y="82"/>
                      <a:pt x="34" y="81"/>
                    </a:cubicBezTo>
                    <a:cubicBezTo>
                      <a:pt x="32" y="80"/>
                      <a:pt x="31" y="79"/>
                      <a:pt x="30" y="78"/>
                    </a:cubicBezTo>
                    <a:cubicBezTo>
                      <a:pt x="0" y="48"/>
                      <a:pt x="6" y="22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8" y="14"/>
                      <a:pt x="11" y="9"/>
                      <a:pt x="16" y="6"/>
                    </a:cubicBezTo>
                    <a:cubicBezTo>
                      <a:pt x="20" y="2"/>
                      <a:pt x="26" y="0"/>
                      <a:pt x="32" y="0"/>
                    </a:cubicBezTo>
                    <a:cubicBezTo>
                      <a:pt x="33" y="0"/>
                      <a:pt x="34" y="0"/>
                      <a:pt x="35" y="0"/>
                    </a:cubicBezTo>
                    <a:cubicBezTo>
                      <a:pt x="35" y="0"/>
                      <a:pt x="36" y="1"/>
                      <a:pt x="37" y="1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42" y="2"/>
                      <a:pt x="46" y="4"/>
                      <a:pt x="49" y="7"/>
                    </a:cubicBezTo>
                    <a:cubicBezTo>
                      <a:pt x="50" y="8"/>
                      <a:pt x="50" y="8"/>
                      <a:pt x="51" y="9"/>
                    </a:cubicBezTo>
                    <a:lnTo>
                      <a:pt x="51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662" name="Freeform 31"/>
              <p:cNvSpPr>
                <a:spLocks noEditPoints="1"/>
              </p:cNvSpPr>
              <p:nvPr/>
            </p:nvSpPr>
            <p:spPr bwMode="auto">
              <a:xfrm>
                <a:off x="8855090" y="2243152"/>
                <a:ext cx="285750" cy="230190"/>
              </a:xfrm>
              <a:custGeom>
                <a:avLst/>
                <a:gdLst>
                  <a:gd name="T0" fmla="*/ 115 w 127"/>
                  <a:gd name="T1" fmla="*/ 49 h 102"/>
                  <a:gd name="T2" fmla="*/ 119 w 127"/>
                  <a:gd name="T3" fmla="*/ 8 h 102"/>
                  <a:gd name="T4" fmla="*/ 112 w 127"/>
                  <a:gd name="T5" fmla="*/ 0 h 102"/>
                  <a:gd name="T6" fmla="*/ 127 w 127"/>
                  <a:gd name="T7" fmla="*/ 52 h 102"/>
                  <a:gd name="T8" fmla="*/ 102 w 127"/>
                  <a:gd name="T9" fmla="*/ 66 h 102"/>
                  <a:gd name="T10" fmla="*/ 81 w 127"/>
                  <a:gd name="T11" fmla="*/ 98 h 102"/>
                  <a:gd name="T12" fmla="*/ 91 w 127"/>
                  <a:gd name="T13" fmla="*/ 68 h 102"/>
                  <a:gd name="T14" fmla="*/ 81 w 127"/>
                  <a:gd name="T15" fmla="*/ 50 h 102"/>
                  <a:gd name="T16" fmla="*/ 87 w 127"/>
                  <a:gd name="T17" fmla="*/ 64 h 102"/>
                  <a:gd name="T18" fmla="*/ 91 w 127"/>
                  <a:gd name="T19" fmla="*/ 39 h 102"/>
                  <a:gd name="T20" fmla="*/ 81 w 127"/>
                  <a:gd name="T21" fmla="*/ 16 h 102"/>
                  <a:gd name="T22" fmla="*/ 90 w 127"/>
                  <a:gd name="T23" fmla="*/ 29 h 102"/>
                  <a:gd name="T24" fmla="*/ 81 w 127"/>
                  <a:gd name="T25" fmla="*/ 5 h 102"/>
                  <a:gd name="T26" fmla="*/ 81 w 127"/>
                  <a:gd name="T27" fmla="*/ 5 h 102"/>
                  <a:gd name="T28" fmla="*/ 64 w 127"/>
                  <a:gd name="T29" fmla="*/ 102 h 102"/>
                  <a:gd name="T30" fmla="*/ 81 w 127"/>
                  <a:gd name="T31" fmla="*/ 20 h 102"/>
                  <a:gd name="T32" fmla="*/ 75 w 127"/>
                  <a:gd name="T33" fmla="*/ 35 h 102"/>
                  <a:gd name="T34" fmla="*/ 81 w 127"/>
                  <a:gd name="T35" fmla="*/ 38 h 102"/>
                  <a:gd name="T36" fmla="*/ 72 w 127"/>
                  <a:gd name="T37" fmla="*/ 39 h 102"/>
                  <a:gd name="T38" fmla="*/ 72 w 127"/>
                  <a:gd name="T39" fmla="*/ 20 h 102"/>
                  <a:gd name="T40" fmla="*/ 81 w 127"/>
                  <a:gd name="T41" fmla="*/ 50 h 102"/>
                  <a:gd name="T42" fmla="*/ 75 w 127"/>
                  <a:gd name="T43" fmla="*/ 64 h 102"/>
                  <a:gd name="T44" fmla="*/ 81 w 127"/>
                  <a:gd name="T45" fmla="*/ 72 h 102"/>
                  <a:gd name="T46" fmla="*/ 81 w 127"/>
                  <a:gd name="T47" fmla="*/ 45 h 102"/>
                  <a:gd name="T48" fmla="*/ 64 w 127"/>
                  <a:gd name="T49" fmla="*/ 0 h 102"/>
                  <a:gd name="T50" fmla="*/ 64 w 127"/>
                  <a:gd name="T51" fmla="*/ 102 h 102"/>
                  <a:gd name="T52" fmla="*/ 46 w 127"/>
                  <a:gd name="T53" fmla="*/ 67 h 102"/>
                  <a:gd name="T54" fmla="*/ 52 w 127"/>
                  <a:gd name="T55" fmla="*/ 64 h 102"/>
                  <a:gd name="T56" fmla="*/ 46 w 127"/>
                  <a:gd name="T57" fmla="*/ 50 h 102"/>
                  <a:gd name="T58" fmla="*/ 60 w 127"/>
                  <a:gd name="T59" fmla="*/ 58 h 102"/>
                  <a:gd name="T60" fmla="*/ 46 w 127"/>
                  <a:gd name="T61" fmla="*/ 72 h 102"/>
                  <a:gd name="T62" fmla="*/ 52 w 127"/>
                  <a:gd name="T63" fmla="*/ 35 h 102"/>
                  <a:gd name="T64" fmla="*/ 52 w 127"/>
                  <a:gd name="T65" fmla="*/ 23 h 102"/>
                  <a:gd name="T66" fmla="*/ 46 w 127"/>
                  <a:gd name="T67" fmla="*/ 16 h 102"/>
                  <a:gd name="T68" fmla="*/ 56 w 127"/>
                  <a:gd name="T69" fmla="*/ 20 h 102"/>
                  <a:gd name="T70" fmla="*/ 46 w 127"/>
                  <a:gd name="T71" fmla="*/ 42 h 102"/>
                  <a:gd name="T72" fmla="*/ 5 w 127"/>
                  <a:gd name="T73" fmla="*/ 15 h 102"/>
                  <a:gd name="T74" fmla="*/ 30 w 127"/>
                  <a:gd name="T75" fmla="*/ 66 h 102"/>
                  <a:gd name="T76" fmla="*/ 28 w 127"/>
                  <a:gd name="T77" fmla="*/ 102 h 102"/>
                  <a:gd name="T78" fmla="*/ 13 w 127"/>
                  <a:gd name="T79" fmla="*/ 54 h 102"/>
                  <a:gd name="T80" fmla="*/ 5 w 127"/>
                  <a:gd name="T81" fmla="*/ 4 h 102"/>
                  <a:gd name="T82" fmla="*/ 46 w 127"/>
                  <a:gd name="T83" fmla="*/ 5 h 102"/>
                  <a:gd name="T84" fmla="*/ 33 w 127"/>
                  <a:gd name="T85" fmla="*/ 29 h 102"/>
                  <a:gd name="T86" fmla="*/ 40 w 127"/>
                  <a:gd name="T87" fmla="*/ 35 h 102"/>
                  <a:gd name="T88" fmla="*/ 46 w 127"/>
                  <a:gd name="T89" fmla="*/ 16 h 102"/>
                  <a:gd name="T90" fmla="*/ 33 w 127"/>
                  <a:gd name="T91" fmla="*/ 58 h 102"/>
                  <a:gd name="T92" fmla="*/ 40 w 127"/>
                  <a:gd name="T93" fmla="*/ 64 h 102"/>
                  <a:gd name="T94" fmla="*/ 46 w 127"/>
                  <a:gd name="T95" fmla="*/ 5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27" h="102">
                    <a:moveTo>
                      <a:pt x="97" y="98"/>
                    </a:moveTo>
                    <a:cubicBezTo>
                      <a:pt x="97" y="66"/>
                      <a:pt x="97" y="66"/>
                      <a:pt x="97" y="66"/>
                    </a:cubicBezTo>
                    <a:cubicBezTo>
                      <a:pt x="97" y="61"/>
                      <a:pt x="99" y="57"/>
                      <a:pt x="102" y="54"/>
                    </a:cubicBezTo>
                    <a:cubicBezTo>
                      <a:pt x="105" y="51"/>
                      <a:pt x="110" y="49"/>
                      <a:pt x="115" y="49"/>
                    </a:cubicBezTo>
                    <a:cubicBezTo>
                      <a:pt x="123" y="49"/>
                      <a:pt x="123" y="49"/>
                      <a:pt x="123" y="49"/>
                    </a:cubicBezTo>
                    <a:cubicBezTo>
                      <a:pt x="123" y="15"/>
                      <a:pt x="123" y="15"/>
                      <a:pt x="123" y="15"/>
                    </a:cubicBezTo>
                    <a:cubicBezTo>
                      <a:pt x="123" y="12"/>
                      <a:pt x="121" y="10"/>
                      <a:pt x="119" y="8"/>
                    </a:cubicBezTo>
                    <a:cubicBezTo>
                      <a:pt x="119" y="8"/>
                      <a:pt x="119" y="8"/>
                      <a:pt x="119" y="8"/>
                    </a:cubicBezTo>
                    <a:cubicBezTo>
                      <a:pt x="117" y="6"/>
                      <a:pt x="115" y="5"/>
                      <a:pt x="112" y="5"/>
                    </a:cubicBezTo>
                    <a:cubicBezTo>
                      <a:pt x="81" y="5"/>
                      <a:pt x="81" y="5"/>
                      <a:pt x="81" y="5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112" y="0"/>
                      <a:pt x="112" y="0"/>
                      <a:pt x="112" y="0"/>
                    </a:cubicBezTo>
                    <a:cubicBezTo>
                      <a:pt x="116" y="0"/>
                      <a:pt x="120" y="2"/>
                      <a:pt x="123" y="4"/>
                    </a:cubicBezTo>
                    <a:cubicBezTo>
                      <a:pt x="123" y="4"/>
                      <a:pt x="123" y="4"/>
                      <a:pt x="123" y="4"/>
                    </a:cubicBezTo>
                    <a:cubicBezTo>
                      <a:pt x="126" y="7"/>
                      <a:pt x="127" y="11"/>
                      <a:pt x="127" y="15"/>
                    </a:cubicBezTo>
                    <a:cubicBezTo>
                      <a:pt x="127" y="52"/>
                      <a:pt x="127" y="52"/>
                      <a:pt x="127" y="52"/>
                    </a:cubicBezTo>
                    <a:cubicBezTo>
                      <a:pt x="127" y="53"/>
                      <a:pt x="126" y="54"/>
                      <a:pt x="125" y="54"/>
                    </a:cubicBezTo>
                    <a:cubicBezTo>
                      <a:pt x="115" y="54"/>
                      <a:pt x="115" y="54"/>
                      <a:pt x="115" y="54"/>
                    </a:cubicBezTo>
                    <a:cubicBezTo>
                      <a:pt x="111" y="54"/>
                      <a:pt x="107" y="55"/>
                      <a:pt x="105" y="57"/>
                    </a:cubicBezTo>
                    <a:cubicBezTo>
                      <a:pt x="103" y="59"/>
                      <a:pt x="102" y="62"/>
                      <a:pt x="102" y="66"/>
                    </a:cubicBezTo>
                    <a:cubicBezTo>
                      <a:pt x="102" y="100"/>
                      <a:pt x="102" y="100"/>
                      <a:pt x="102" y="100"/>
                    </a:cubicBezTo>
                    <a:cubicBezTo>
                      <a:pt x="102" y="101"/>
                      <a:pt x="101" y="102"/>
                      <a:pt x="99" y="102"/>
                    </a:cubicBezTo>
                    <a:cubicBezTo>
                      <a:pt x="81" y="102"/>
                      <a:pt x="81" y="102"/>
                      <a:pt x="81" y="102"/>
                    </a:cubicBezTo>
                    <a:cubicBezTo>
                      <a:pt x="81" y="98"/>
                      <a:pt x="81" y="98"/>
                      <a:pt x="81" y="98"/>
                    </a:cubicBezTo>
                    <a:cubicBezTo>
                      <a:pt x="97" y="98"/>
                      <a:pt x="97" y="98"/>
                      <a:pt x="97" y="98"/>
                    </a:cubicBezTo>
                    <a:close/>
                    <a:moveTo>
                      <a:pt x="81" y="72"/>
                    </a:moveTo>
                    <a:cubicBezTo>
                      <a:pt x="85" y="72"/>
                      <a:pt x="88" y="70"/>
                      <a:pt x="91" y="68"/>
                    </a:cubicBezTo>
                    <a:cubicBezTo>
                      <a:pt x="91" y="68"/>
                      <a:pt x="91" y="68"/>
                      <a:pt x="91" y="68"/>
                    </a:cubicBezTo>
                    <a:cubicBezTo>
                      <a:pt x="93" y="65"/>
                      <a:pt x="95" y="62"/>
                      <a:pt x="95" y="58"/>
                    </a:cubicBezTo>
                    <a:cubicBezTo>
                      <a:pt x="95" y="54"/>
                      <a:pt x="93" y="51"/>
                      <a:pt x="91" y="49"/>
                    </a:cubicBezTo>
                    <a:cubicBezTo>
                      <a:pt x="88" y="46"/>
                      <a:pt x="85" y="45"/>
                      <a:pt x="81" y="45"/>
                    </a:cubicBezTo>
                    <a:cubicBezTo>
                      <a:pt x="81" y="50"/>
                      <a:pt x="81" y="50"/>
                      <a:pt x="81" y="50"/>
                    </a:cubicBezTo>
                    <a:cubicBezTo>
                      <a:pt x="84" y="50"/>
                      <a:pt x="86" y="50"/>
                      <a:pt x="87" y="52"/>
                    </a:cubicBezTo>
                    <a:cubicBezTo>
                      <a:pt x="89" y="54"/>
                      <a:pt x="90" y="56"/>
                      <a:pt x="90" y="58"/>
                    </a:cubicBezTo>
                    <a:cubicBezTo>
                      <a:pt x="90" y="60"/>
                      <a:pt x="89" y="63"/>
                      <a:pt x="87" y="64"/>
                    </a:cubicBezTo>
                    <a:cubicBezTo>
                      <a:pt x="87" y="64"/>
                      <a:pt x="87" y="64"/>
                      <a:pt x="87" y="64"/>
                    </a:cubicBezTo>
                    <a:cubicBezTo>
                      <a:pt x="86" y="66"/>
                      <a:pt x="84" y="67"/>
                      <a:pt x="81" y="67"/>
                    </a:cubicBezTo>
                    <a:cubicBezTo>
                      <a:pt x="81" y="72"/>
                      <a:pt x="81" y="72"/>
                      <a:pt x="81" y="72"/>
                    </a:cubicBezTo>
                    <a:close/>
                    <a:moveTo>
                      <a:pt x="81" y="42"/>
                    </a:moveTo>
                    <a:cubicBezTo>
                      <a:pt x="85" y="42"/>
                      <a:pt x="88" y="41"/>
                      <a:pt x="91" y="39"/>
                    </a:cubicBezTo>
                    <a:cubicBezTo>
                      <a:pt x="93" y="36"/>
                      <a:pt x="95" y="33"/>
                      <a:pt x="95" y="29"/>
                    </a:cubicBezTo>
                    <a:cubicBezTo>
                      <a:pt x="95" y="25"/>
                      <a:pt x="93" y="22"/>
                      <a:pt x="91" y="20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88" y="17"/>
                      <a:pt x="85" y="16"/>
                      <a:pt x="81" y="16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84" y="20"/>
                      <a:pt x="86" y="21"/>
                      <a:pt x="87" y="23"/>
                    </a:cubicBezTo>
                    <a:cubicBezTo>
                      <a:pt x="88" y="23"/>
                      <a:pt x="88" y="23"/>
                      <a:pt x="88" y="23"/>
                    </a:cubicBezTo>
                    <a:cubicBezTo>
                      <a:pt x="89" y="25"/>
                      <a:pt x="90" y="27"/>
                      <a:pt x="90" y="29"/>
                    </a:cubicBezTo>
                    <a:cubicBezTo>
                      <a:pt x="90" y="31"/>
                      <a:pt x="89" y="34"/>
                      <a:pt x="87" y="35"/>
                    </a:cubicBezTo>
                    <a:cubicBezTo>
                      <a:pt x="86" y="37"/>
                      <a:pt x="84" y="38"/>
                      <a:pt x="81" y="38"/>
                    </a:cubicBezTo>
                    <a:lnTo>
                      <a:pt x="81" y="42"/>
                    </a:lnTo>
                    <a:close/>
                    <a:moveTo>
                      <a:pt x="81" y="5"/>
                    </a:moveTo>
                    <a:cubicBezTo>
                      <a:pt x="64" y="5"/>
                      <a:pt x="64" y="5"/>
                      <a:pt x="64" y="5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1" y="5"/>
                      <a:pt x="81" y="5"/>
                      <a:pt x="81" y="5"/>
                    </a:cubicBezTo>
                    <a:close/>
                    <a:moveTo>
                      <a:pt x="64" y="98"/>
                    </a:moveTo>
                    <a:cubicBezTo>
                      <a:pt x="81" y="98"/>
                      <a:pt x="81" y="98"/>
                      <a:pt x="81" y="98"/>
                    </a:cubicBezTo>
                    <a:cubicBezTo>
                      <a:pt x="81" y="102"/>
                      <a:pt x="81" y="102"/>
                      <a:pt x="81" y="102"/>
                    </a:cubicBezTo>
                    <a:cubicBezTo>
                      <a:pt x="64" y="102"/>
                      <a:pt x="64" y="102"/>
                      <a:pt x="64" y="102"/>
                    </a:cubicBezTo>
                    <a:cubicBezTo>
                      <a:pt x="64" y="98"/>
                      <a:pt x="64" y="98"/>
                      <a:pt x="64" y="98"/>
                    </a:cubicBezTo>
                    <a:close/>
                    <a:moveTo>
                      <a:pt x="81" y="16"/>
                    </a:moveTo>
                    <a:cubicBezTo>
                      <a:pt x="81" y="20"/>
                      <a:pt x="81" y="20"/>
                      <a:pt x="81" y="20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79" y="20"/>
                      <a:pt x="77" y="21"/>
                      <a:pt x="75" y="23"/>
                    </a:cubicBezTo>
                    <a:cubicBezTo>
                      <a:pt x="75" y="23"/>
                      <a:pt x="75" y="23"/>
                      <a:pt x="75" y="23"/>
                    </a:cubicBezTo>
                    <a:cubicBezTo>
                      <a:pt x="74" y="25"/>
                      <a:pt x="73" y="27"/>
                      <a:pt x="73" y="29"/>
                    </a:cubicBezTo>
                    <a:cubicBezTo>
                      <a:pt x="73" y="31"/>
                      <a:pt x="74" y="34"/>
                      <a:pt x="75" y="35"/>
                    </a:cubicBezTo>
                    <a:cubicBezTo>
                      <a:pt x="75" y="35"/>
                      <a:pt x="75" y="35"/>
                      <a:pt x="75" y="35"/>
                    </a:cubicBezTo>
                    <a:cubicBezTo>
                      <a:pt x="75" y="35"/>
                      <a:pt x="75" y="35"/>
                      <a:pt x="75" y="35"/>
                    </a:cubicBezTo>
                    <a:cubicBezTo>
                      <a:pt x="77" y="37"/>
                      <a:pt x="79" y="38"/>
                      <a:pt x="81" y="38"/>
                    </a:cubicBezTo>
                    <a:cubicBezTo>
                      <a:pt x="81" y="38"/>
                      <a:pt x="81" y="38"/>
                      <a:pt x="81" y="38"/>
                    </a:cubicBezTo>
                    <a:cubicBezTo>
                      <a:pt x="81" y="42"/>
                      <a:pt x="81" y="42"/>
                      <a:pt x="81" y="42"/>
                    </a:cubicBezTo>
                    <a:cubicBezTo>
                      <a:pt x="81" y="42"/>
                      <a:pt x="81" y="42"/>
                      <a:pt x="81" y="42"/>
                    </a:cubicBezTo>
                    <a:cubicBezTo>
                      <a:pt x="78" y="42"/>
                      <a:pt x="74" y="41"/>
                      <a:pt x="72" y="39"/>
                    </a:cubicBezTo>
                    <a:cubicBezTo>
                      <a:pt x="72" y="39"/>
                      <a:pt x="72" y="39"/>
                      <a:pt x="72" y="39"/>
                    </a:cubicBezTo>
                    <a:cubicBezTo>
                      <a:pt x="69" y="36"/>
                      <a:pt x="68" y="33"/>
                      <a:pt x="68" y="29"/>
                    </a:cubicBezTo>
                    <a:cubicBezTo>
                      <a:pt x="68" y="25"/>
                      <a:pt x="69" y="22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4" y="17"/>
                      <a:pt x="78" y="16"/>
                      <a:pt x="81" y="16"/>
                    </a:cubicBezTo>
                    <a:cubicBezTo>
                      <a:pt x="81" y="16"/>
                      <a:pt x="81" y="16"/>
                      <a:pt x="81" y="16"/>
                    </a:cubicBezTo>
                    <a:close/>
                    <a:moveTo>
                      <a:pt x="81" y="45"/>
                    </a:moveTo>
                    <a:cubicBezTo>
                      <a:pt x="81" y="50"/>
                      <a:pt x="81" y="50"/>
                      <a:pt x="81" y="50"/>
                    </a:cubicBezTo>
                    <a:cubicBezTo>
                      <a:pt x="81" y="50"/>
                      <a:pt x="81" y="50"/>
                      <a:pt x="81" y="50"/>
                    </a:cubicBezTo>
                    <a:cubicBezTo>
                      <a:pt x="79" y="50"/>
                      <a:pt x="77" y="50"/>
                      <a:pt x="75" y="52"/>
                    </a:cubicBezTo>
                    <a:cubicBezTo>
                      <a:pt x="74" y="54"/>
                      <a:pt x="73" y="56"/>
                      <a:pt x="73" y="58"/>
                    </a:cubicBezTo>
                    <a:cubicBezTo>
                      <a:pt x="73" y="60"/>
                      <a:pt x="74" y="63"/>
                      <a:pt x="75" y="64"/>
                    </a:cubicBezTo>
                    <a:cubicBezTo>
                      <a:pt x="77" y="66"/>
                      <a:pt x="79" y="67"/>
                      <a:pt x="81" y="67"/>
                    </a:cubicBezTo>
                    <a:cubicBezTo>
                      <a:pt x="81" y="67"/>
                      <a:pt x="81" y="67"/>
                      <a:pt x="81" y="67"/>
                    </a:cubicBezTo>
                    <a:cubicBezTo>
                      <a:pt x="81" y="72"/>
                      <a:pt x="81" y="72"/>
                      <a:pt x="81" y="72"/>
                    </a:cubicBezTo>
                    <a:cubicBezTo>
                      <a:pt x="81" y="72"/>
                      <a:pt x="81" y="72"/>
                      <a:pt x="81" y="72"/>
                    </a:cubicBezTo>
                    <a:cubicBezTo>
                      <a:pt x="78" y="72"/>
                      <a:pt x="74" y="70"/>
                      <a:pt x="72" y="68"/>
                    </a:cubicBezTo>
                    <a:cubicBezTo>
                      <a:pt x="69" y="65"/>
                      <a:pt x="68" y="62"/>
                      <a:pt x="68" y="58"/>
                    </a:cubicBezTo>
                    <a:cubicBezTo>
                      <a:pt x="68" y="54"/>
                      <a:pt x="69" y="51"/>
                      <a:pt x="72" y="49"/>
                    </a:cubicBezTo>
                    <a:cubicBezTo>
                      <a:pt x="74" y="46"/>
                      <a:pt x="78" y="45"/>
                      <a:pt x="81" y="45"/>
                    </a:cubicBezTo>
                    <a:close/>
                    <a:moveTo>
                      <a:pt x="64" y="5"/>
                    </a:moveTo>
                    <a:cubicBezTo>
                      <a:pt x="46" y="5"/>
                      <a:pt x="46" y="5"/>
                      <a:pt x="46" y="5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64" y="5"/>
                      <a:pt x="64" y="5"/>
                      <a:pt x="64" y="5"/>
                    </a:cubicBezTo>
                    <a:close/>
                    <a:moveTo>
                      <a:pt x="46" y="98"/>
                    </a:moveTo>
                    <a:cubicBezTo>
                      <a:pt x="64" y="98"/>
                      <a:pt x="64" y="98"/>
                      <a:pt x="64" y="98"/>
                    </a:cubicBezTo>
                    <a:cubicBezTo>
                      <a:pt x="64" y="102"/>
                      <a:pt x="64" y="102"/>
                      <a:pt x="64" y="102"/>
                    </a:cubicBezTo>
                    <a:cubicBezTo>
                      <a:pt x="46" y="102"/>
                      <a:pt x="46" y="102"/>
                      <a:pt x="46" y="102"/>
                    </a:cubicBezTo>
                    <a:cubicBezTo>
                      <a:pt x="46" y="98"/>
                      <a:pt x="46" y="98"/>
                      <a:pt x="46" y="98"/>
                    </a:cubicBezTo>
                    <a:close/>
                    <a:moveTo>
                      <a:pt x="46" y="72"/>
                    </a:moveTo>
                    <a:cubicBezTo>
                      <a:pt x="46" y="67"/>
                      <a:pt x="46" y="67"/>
                      <a:pt x="46" y="67"/>
                    </a:cubicBezTo>
                    <a:cubicBezTo>
                      <a:pt x="46" y="67"/>
                      <a:pt x="46" y="67"/>
                      <a:pt x="46" y="67"/>
                    </a:cubicBezTo>
                    <a:cubicBezTo>
                      <a:pt x="48" y="67"/>
                      <a:pt x="51" y="66"/>
                      <a:pt x="52" y="64"/>
                    </a:cubicBezTo>
                    <a:cubicBezTo>
                      <a:pt x="52" y="64"/>
                      <a:pt x="52" y="64"/>
                      <a:pt x="52" y="64"/>
                    </a:cubicBezTo>
                    <a:cubicBezTo>
                      <a:pt x="52" y="64"/>
                      <a:pt x="52" y="64"/>
                      <a:pt x="52" y="64"/>
                    </a:cubicBezTo>
                    <a:cubicBezTo>
                      <a:pt x="54" y="63"/>
                      <a:pt x="55" y="60"/>
                      <a:pt x="55" y="58"/>
                    </a:cubicBezTo>
                    <a:cubicBezTo>
                      <a:pt x="55" y="56"/>
                      <a:pt x="54" y="54"/>
                      <a:pt x="52" y="52"/>
                    </a:cubicBezTo>
                    <a:cubicBezTo>
                      <a:pt x="51" y="50"/>
                      <a:pt x="48" y="50"/>
                      <a:pt x="46" y="50"/>
                    </a:cubicBezTo>
                    <a:cubicBezTo>
                      <a:pt x="46" y="50"/>
                      <a:pt x="46" y="50"/>
                      <a:pt x="46" y="50"/>
                    </a:cubicBezTo>
                    <a:cubicBezTo>
                      <a:pt x="46" y="45"/>
                      <a:pt x="46" y="45"/>
                      <a:pt x="46" y="45"/>
                    </a:cubicBezTo>
                    <a:cubicBezTo>
                      <a:pt x="46" y="45"/>
                      <a:pt x="46" y="45"/>
                      <a:pt x="46" y="45"/>
                    </a:cubicBezTo>
                    <a:cubicBezTo>
                      <a:pt x="50" y="45"/>
                      <a:pt x="53" y="46"/>
                      <a:pt x="56" y="49"/>
                    </a:cubicBezTo>
                    <a:cubicBezTo>
                      <a:pt x="58" y="51"/>
                      <a:pt x="60" y="54"/>
                      <a:pt x="60" y="58"/>
                    </a:cubicBezTo>
                    <a:cubicBezTo>
                      <a:pt x="60" y="62"/>
                      <a:pt x="58" y="65"/>
                      <a:pt x="56" y="68"/>
                    </a:cubicBezTo>
                    <a:cubicBezTo>
                      <a:pt x="56" y="68"/>
                      <a:pt x="56" y="68"/>
                      <a:pt x="56" y="68"/>
                    </a:cubicBezTo>
                    <a:cubicBezTo>
                      <a:pt x="53" y="70"/>
                      <a:pt x="50" y="72"/>
                      <a:pt x="46" y="72"/>
                    </a:cubicBezTo>
                    <a:cubicBezTo>
                      <a:pt x="46" y="72"/>
                      <a:pt x="46" y="72"/>
                      <a:pt x="46" y="72"/>
                    </a:cubicBezTo>
                    <a:close/>
                    <a:moveTo>
                      <a:pt x="46" y="42"/>
                    </a:moveTo>
                    <a:cubicBezTo>
                      <a:pt x="46" y="38"/>
                      <a:pt x="46" y="38"/>
                      <a:pt x="46" y="38"/>
                    </a:cubicBezTo>
                    <a:cubicBezTo>
                      <a:pt x="46" y="38"/>
                      <a:pt x="46" y="38"/>
                      <a:pt x="46" y="38"/>
                    </a:cubicBezTo>
                    <a:cubicBezTo>
                      <a:pt x="48" y="38"/>
                      <a:pt x="51" y="37"/>
                      <a:pt x="52" y="35"/>
                    </a:cubicBezTo>
                    <a:cubicBezTo>
                      <a:pt x="52" y="35"/>
                      <a:pt x="52" y="35"/>
                      <a:pt x="52" y="35"/>
                    </a:cubicBezTo>
                    <a:cubicBezTo>
                      <a:pt x="54" y="34"/>
                      <a:pt x="55" y="31"/>
                      <a:pt x="55" y="29"/>
                    </a:cubicBezTo>
                    <a:cubicBezTo>
                      <a:pt x="55" y="27"/>
                      <a:pt x="54" y="25"/>
                      <a:pt x="52" y="23"/>
                    </a:cubicBezTo>
                    <a:cubicBezTo>
                      <a:pt x="52" y="23"/>
                      <a:pt x="52" y="23"/>
                      <a:pt x="52" y="23"/>
                    </a:cubicBezTo>
                    <a:cubicBezTo>
                      <a:pt x="51" y="21"/>
                      <a:pt x="48" y="20"/>
                      <a:pt x="46" y="20"/>
                    </a:cubicBezTo>
                    <a:cubicBezTo>
                      <a:pt x="46" y="20"/>
                      <a:pt x="46" y="20"/>
                      <a:pt x="46" y="20"/>
                    </a:cubicBezTo>
                    <a:cubicBezTo>
                      <a:pt x="46" y="16"/>
                      <a:pt x="46" y="16"/>
                      <a:pt x="46" y="16"/>
                    </a:cubicBezTo>
                    <a:cubicBezTo>
                      <a:pt x="46" y="16"/>
                      <a:pt x="46" y="16"/>
                      <a:pt x="46" y="16"/>
                    </a:cubicBezTo>
                    <a:cubicBezTo>
                      <a:pt x="50" y="16"/>
                      <a:pt x="53" y="17"/>
                      <a:pt x="56" y="20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8" y="22"/>
                      <a:pt x="60" y="25"/>
                      <a:pt x="60" y="29"/>
                    </a:cubicBezTo>
                    <a:cubicBezTo>
                      <a:pt x="60" y="33"/>
                      <a:pt x="58" y="36"/>
                      <a:pt x="56" y="39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3" y="41"/>
                      <a:pt x="50" y="42"/>
                      <a:pt x="46" y="42"/>
                    </a:cubicBezTo>
                    <a:close/>
                    <a:moveTo>
                      <a:pt x="46" y="5"/>
                    </a:moveTo>
                    <a:cubicBezTo>
                      <a:pt x="16" y="5"/>
                      <a:pt x="16" y="5"/>
                      <a:pt x="16" y="5"/>
                    </a:cubicBezTo>
                    <a:cubicBezTo>
                      <a:pt x="13" y="5"/>
                      <a:pt x="10" y="6"/>
                      <a:pt x="8" y="8"/>
                    </a:cubicBezTo>
                    <a:cubicBezTo>
                      <a:pt x="6" y="10"/>
                      <a:pt x="5" y="12"/>
                      <a:pt x="5" y="15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9" y="49"/>
                      <a:pt x="23" y="51"/>
                      <a:pt x="26" y="54"/>
                    </a:cubicBezTo>
                    <a:cubicBezTo>
                      <a:pt x="29" y="57"/>
                      <a:pt x="30" y="61"/>
                      <a:pt x="30" y="66"/>
                    </a:cubicBezTo>
                    <a:cubicBezTo>
                      <a:pt x="30" y="98"/>
                      <a:pt x="30" y="98"/>
                      <a:pt x="30" y="98"/>
                    </a:cubicBezTo>
                    <a:cubicBezTo>
                      <a:pt x="46" y="98"/>
                      <a:pt x="46" y="98"/>
                      <a:pt x="46" y="98"/>
                    </a:cubicBezTo>
                    <a:cubicBezTo>
                      <a:pt x="46" y="102"/>
                      <a:pt x="46" y="102"/>
                      <a:pt x="46" y="102"/>
                    </a:cubicBezTo>
                    <a:cubicBezTo>
                      <a:pt x="28" y="102"/>
                      <a:pt x="28" y="102"/>
                      <a:pt x="28" y="102"/>
                    </a:cubicBezTo>
                    <a:cubicBezTo>
                      <a:pt x="27" y="102"/>
                      <a:pt x="26" y="101"/>
                      <a:pt x="26" y="100"/>
                    </a:cubicBezTo>
                    <a:cubicBezTo>
                      <a:pt x="26" y="66"/>
                      <a:pt x="26" y="66"/>
                      <a:pt x="26" y="66"/>
                    </a:cubicBezTo>
                    <a:cubicBezTo>
                      <a:pt x="26" y="62"/>
                      <a:pt x="25" y="59"/>
                      <a:pt x="23" y="57"/>
                    </a:cubicBezTo>
                    <a:cubicBezTo>
                      <a:pt x="21" y="55"/>
                      <a:pt x="17" y="54"/>
                      <a:pt x="1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1" y="54"/>
                      <a:pt x="0" y="53"/>
                      <a:pt x="0" y="52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8" y="2"/>
                      <a:pt x="11" y="0"/>
                      <a:pt x="16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5"/>
                      <a:pt x="46" y="5"/>
                      <a:pt x="46" y="5"/>
                    </a:cubicBezTo>
                    <a:close/>
                    <a:moveTo>
                      <a:pt x="46" y="16"/>
                    </a:moveTo>
                    <a:cubicBezTo>
                      <a:pt x="42" y="16"/>
                      <a:pt x="39" y="17"/>
                      <a:pt x="37" y="20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4" y="22"/>
                      <a:pt x="33" y="25"/>
                      <a:pt x="33" y="29"/>
                    </a:cubicBezTo>
                    <a:cubicBezTo>
                      <a:pt x="33" y="33"/>
                      <a:pt x="34" y="36"/>
                      <a:pt x="37" y="39"/>
                    </a:cubicBezTo>
                    <a:cubicBezTo>
                      <a:pt x="39" y="41"/>
                      <a:pt x="42" y="42"/>
                      <a:pt x="46" y="42"/>
                    </a:cubicBezTo>
                    <a:cubicBezTo>
                      <a:pt x="46" y="38"/>
                      <a:pt x="46" y="38"/>
                      <a:pt x="46" y="38"/>
                    </a:cubicBezTo>
                    <a:cubicBezTo>
                      <a:pt x="44" y="38"/>
                      <a:pt x="42" y="37"/>
                      <a:pt x="40" y="35"/>
                    </a:cubicBezTo>
                    <a:cubicBezTo>
                      <a:pt x="38" y="34"/>
                      <a:pt x="38" y="31"/>
                      <a:pt x="38" y="29"/>
                    </a:cubicBezTo>
                    <a:cubicBezTo>
                      <a:pt x="38" y="27"/>
                      <a:pt x="38" y="25"/>
                      <a:pt x="40" y="23"/>
                    </a:cubicBezTo>
                    <a:cubicBezTo>
                      <a:pt x="42" y="21"/>
                      <a:pt x="44" y="20"/>
                      <a:pt x="46" y="20"/>
                    </a:cubicBezTo>
                    <a:cubicBezTo>
                      <a:pt x="46" y="16"/>
                      <a:pt x="46" y="16"/>
                      <a:pt x="46" y="16"/>
                    </a:cubicBezTo>
                    <a:close/>
                    <a:moveTo>
                      <a:pt x="46" y="45"/>
                    </a:moveTo>
                    <a:cubicBezTo>
                      <a:pt x="42" y="45"/>
                      <a:pt x="39" y="46"/>
                      <a:pt x="37" y="49"/>
                    </a:cubicBezTo>
                    <a:cubicBezTo>
                      <a:pt x="37" y="49"/>
                      <a:pt x="37" y="49"/>
                      <a:pt x="37" y="49"/>
                    </a:cubicBezTo>
                    <a:cubicBezTo>
                      <a:pt x="34" y="51"/>
                      <a:pt x="33" y="54"/>
                      <a:pt x="33" y="58"/>
                    </a:cubicBezTo>
                    <a:cubicBezTo>
                      <a:pt x="33" y="62"/>
                      <a:pt x="34" y="65"/>
                      <a:pt x="37" y="68"/>
                    </a:cubicBezTo>
                    <a:cubicBezTo>
                      <a:pt x="39" y="70"/>
                      <a:pt x="42" y="72"/>
                      <a:pt x="46" y="72"/>
                    </a:cubicBezTo>
                    <a:cubicBezTo>
                      <a:pt x="46" y="67"/>
                      <a:pt x="46" y="67"/>
                      <a:pt x="46" y="67"/>
                    </a:cubicBezTo>
                    <a:cubicBezTo>
                      <a:pt x="44" y="67"/>
                      <a:pt x="42" y="66"/>
                      <a:pt x="40" y="64"/>
                    </a:cubicBezTo>
                    <a:cubicBezTo>
                      <a:pt x="38" y="63"/>
                      <a:pt x="38" y="60"/>
                      <a:pt x="38" y="58"/>
                    </a:cubicBezTo>
                    <a:cubicBezTo>
                      <a:pt x="38" y="56"/>
                      <a:pt x="38" y="54"/>
                      <a:pt x="40" y="52"/>
                    </a:cubicBezTo>
                    <a:cubicBezTo>
                      <a:pt x="40" y="52"/>
                      <a:pt x="40" y="52"/>
                      <a:pt x="40" y="52"/>
                    </a:cubicBezTo>
                    <a:cubicBezTo>
                      <a:pt x="42" y="50"/>
                      <a:pt x="44" y="50"/>
                      <a:pt x="46" y="50"/>
                    </a:cubicBezTo>
                    <a:lnTo>
                      <a:pt x="46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663" name="Freeform 32"/>
              <p:cNvSpPr>
                <a:spLocks noEditPoints="1"/>
              </p:cNvSpPr>
              <p:nvPr/>
            </p:nvSpPr>
            <p:spPr bwMode="auto">
              <a:xfrm>
                <a:off x="8804289" y="2363802"/>
                <a:ext cx="387351" cy="211140"/>
              </a:xfrm>
              <a:custGeom>
                <a:avLst/>
                <a:gdLst>
                  <a:gd name="T0" fmla="*/ 137 w 171"/>
                  <a:gd name="T1" fmla="*/ 4 h 93"/>
                  <a:gd name="T2" fmla="*/ 128 w 171"/>
                  <a:gd name="T3" fmla="*/ 50 h 93"/>
                  <a:gd name="T4" fmla="*/ 86 w 171"/>
                  <a:gd name="T5" fmla="*/ 48 h 93"/>
                  <a:gd name="T6" fmla="*/ 127 w 171"/>
                  <a:gd name="T7" fmla="*/ 3 h 93"/>
                  <a:gd name="T8" fmla="*/ 158 w 171"/>
                  <a:gd name="T9" fmla="*/ 0 h 93"/>
                  <a:gd name="T10" fmla="*/ 171 w 171"/>
                  <a:gd name="T11" fmla="*/ 68 h 93"/>
                  <a:gd name="T12" fmla="*/ 168 w 171"/>
                  <a:gd name="T13" fmla="*/ 81 h 93"/>
                  <a:gd name="T14" fmla="*/ 154 w 171"/>
                  <a:gd name="T15" fmla="*/ 88 h 93"/>
                  <a:gd name="T16" fmla="*/ 146 w 171"/>
                  <a:gd name="T17" fmla="*/ 93 h 93"/>
                  <a:gd name="T18" fmla="*/ 136 w 171"/>
                  <a:gd name="T19" fmla="*/ 90 h 93"/>
                  <a:gd name="T20" fmla="*/ 134 w 171"/>
                  <a:gd name="T21" fmla="*/ 86 h 93"/>
                  <a:gd name="T22" fmla="*/ 136 w 171"/>
                  <a:gd name="T23" fmla="*/ 81 h 93"/>
                  <a:gd name="T24" fmla="*/ 139 w 171"/>
                  <a:gd name="T25" fmla="*/ 85 h 93"/>
                  <a:gd name="T26" fmla="*/ 139 w 171"/>
                  <a:gd name="T27" fmla="*/ 86 h 93"/>
                  <a:gd name="T28" fmla="*/ 140 w 171"/>
                  <a:gd name="T29" fmla="*/ 87 h 93"/>
                  <a:gd name="T30" fmla="*/ 146 w 171"/>
                  <a:gd name="T31" fmla="*/ 88 h 93"/>
                  <a:gd name="T32" fmla="*/ 150 w 171"/>
                  <a:gd name="T33" fmla="*/ 86 h 93"/>
                  <a:gd name="T34" fmla="*/ 151 w 171"/>
                  <a:gd name="T35" fmla="*/ 85 h 93"/>
                  <a:gd name="T36" fmla="*/ 153 w 171"/>
                  <a:gd name="T37" fmla="*/ 81 h 93"/>
                  <a:gd name="T38" fmla="*/ 164 w 171"/>
                  <a:gd name="T39" fmla="*/ 78 h 93"/>
                  <a:gd name="T40" fmla="*/ 165 w 171"/>
                  <a:gd name="T41" fmla="*/ 6 h 93"/>
                  <a:gd name="T42" fmla="*/ 46 w 171"/>
                  <a:gd name="T43" fmla="*/ 53 h 93"/>
                  <a:gd name="T44" fmla="*/ 41 w 171"/>
                  <a:gd name="T45" fmla="*/ 6 h 93"/>
                  <a:gd name="T46" fmla="*/ 25 w 171"/>
                  <a:gd name="T47" fmla="*/ 4 h 93"/>
                  <a:gd name="T48" fmla="*/ 7 w 171"/>
                  <a:gd name="T49" fmla="*/ 6 h 93"/>
                  <a:gd name="T50" fmla="*/ 9 w 171"/>
                  <a:gd name="T51" fmla="*/ 77 h 93"/>
                  <a:gd name="T52" fmla="*/ 21 w 171"/>
                  <a:gd name="T53" fmla="*/ 84 h 93"/>
                  <a:gd name="T54" fmla="*/ 21 w 171"/>
                  <a:gd name="T55" fmla="*/ 86 h 93"/>
                  <a:gd name="T56" fmla="*/ 25 w 171"/>
                  <a:gd name="T57" fmla="*/ 88 h 93"/>
                  <a:gd name="T58" fmla="*/ 32 w 171"/>
                  <a:gd name="T59" fmla="*/ 87 h 93"/>
                  <a:gd name="T60" fmla="*/ 33 w 171"/>
                  <a:gd name="T61" fmla="*/ 85 h 93"/>
                  <a:gd name="T62" fmla="*/ 33 w 171"/>
                  <a:gd name="T63" fmla="*/ 84 h 93"/>
                  <a:gd name="T64" fmla="*/ 35 w 171"/>
                  <a:gd name="T65" fmla="*/ 81 h 93"/>
                  <a:gd name="T66" fmla="*/ 37 w 171"/>
                  <a:gd name="T67" fmla="*/ 86 h 93"/>
                  <a:gd name="T68" fmla="*/ 35 w 171"/>
                  <a:gd name="T69" fmla="*/ 90 h 93"/>
                  <a:gd name="T70" fmla="*/ 25 w 171"/>
                  <a:gd name="T71" fmla="*/ 93 h 93"/>
                  <a:gd name="T72" fmla="*/ 17 w 171"/>
                  <a:gd name="T73" fmla="*/ 88 h 93"/>
                  <a:gd name="T74" fmla="*/ 16 w 171"/>
                  <a:gd name="T75" fmla="*/ 86 h 93"/>
                  <a:gd name="T76" fmla="*/ 0 w 171"/>
                  <a:gd name="T77" fmla="*/ 12 h 93"/>
                  <a:gd name="T78" fmla="*/ 14 w 171"/>
                  <a:gd name="T79" fmla="*/ 0 h 93"/>
                  <a:gd name="T80" fmla="*/ 45 w 171"/>
                  <a:gd name="T81" fmla="*/ 3 h 93"/>
                  <a:gd name="T82" fmla="*/ 48 w 171"/>
                  <a:gd name="T83" fmla="*/ 48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71" h="93">
                    <a:moveTo>
                      <a:pt x="158" y="4"/>
                    </a:moveTo>
                    <a:cubicBezTo>
                      <a:pt x="147" y="4"/>
                      <a:pt x="147" y="4"/>
                      <a:pt x="147" y="4"/>
                    </a:cubicBezTo>
                    <a:cubicBezTo>
                      <a:pt x="137" y="4"/>
                      <a:pt x="137" y="4"/>
                      <a:pt x="137" y="4"/>
                    </a:cubicBezTo>
                    <a:cubicBezTo>
                      <a:pt x="134" y="4"/>
                      <a:pt x="132" y="5"/>
                      <a:pt x="130" y="6"/>
                    </a:cubicBezTo>
                    <a:cubicBezTo>
                      <a:pt x="129" y="8"/>
                      <a:pt x="128" y="10"/>
                      <a:pt x="128" y="12"/>
                    </a:cubicBezTo>
                    <a:cubicBezTo>
                      <a:pt x="128" y="50"/>
                      <a:pt x="128" y="50"/>
                      <a:pt x="128" y="50"/>
                    </a:cubicBezTo>
                    <a:cubicBezTo>
                      <a:pt x="128" y="52"/>
                      <a:pt x="127" y="53"/>
                      <a:pt x="126" y="53"/>
                    </a:cubicBezTo>
                    <a:cubicBezTo>
                      <a:pt x="86" y="53"/>
                      <a:pt x="86" y="53"/>
                      <a:pt x="86" y="53"/>
                    </a:cubicBezTo>
                    <a:cubicBezTo>
                      <a:pt x="86" y="48"/>
                      <a:pt x="86" y="48"/>
                      <a:pt x="86" y="48"/>
                    </a:cubicBezTo>
                    <a:cubicBezTo>
                      <a:pt x="123" y="48"/>
                      <a:pt x="123" y="48"/>
                      <a:pt x="123" y="48"/>
                    </a:cubicBezTo>
                    <a:cubicBezTo>
                      <a:pt x="123" y="12"/>
                      <a:pt x="123" y="12"/>
                      <a:pt x="123" y="12"/>
                    </a:cubicBezTo>
                    <a:cubicBezTo>
                      <a:pt x="123" y="8"/>
                      <a:pt x="125" y="5"/>
                      <a:pt x="127" y="3"/>
                    </a:cubicBezTo>
                    <a:cubicBezTo>
                      <a:pt x="129" y="1"/>
                      <a:pt x="133" y="0"/>
                      <a:pt x="137" y="0"/>
                    </a:cubicBezTo>
                    <a:cubicBezTo>
                      <a:pt x="147" y="0"/>
                      <a:pt x="147" y="0"/>
                      <a:pt x="147" y="0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63" y="0"/>
                      <a:pt x="166" y="1"/>
                      <a:pt x="168" y="3"/>
                    </a:cubicBezTo>
                    <a:cubicBezTo>
                      <a:pt x="170" y="5"/>
                      <a:pt x="171" y="8"/>
                      <a:pt x="171" y="12"/>
                    </a:cubicBezTo>
                    <a:cubicBezTo>
                      <a:pt x="171" y="68"/>
                      <a:pt x="171" y="68"/>
                      <a:pt x="171" y="68"/>
                    </a:cubicBezTo>
                    <a:cubicBezTo>
                      <a:pt x="171" y="72"/>
                      <a:pt x="170" y="77"/>
                      <a:pt x="168" y="81"/>
                    </a:cubicBezTo>
                    <a:cubicBezTo>
                      <a:pt x="168" y="81"/>
                      <a:pt x="168" y="81"/>
                      <a:pt x="168" y="81"/>
                    </a:cubicBezTo>
                    <a:cubicBezTo>
                      <a:pt x="168" y="81"/>
                      <a:pt x="168" y="81"/>
                      <a:pt x="168" y="81"/>
                    </a:cubicBezTo>
                    <a:cubicBezTo>
                      <a:pt x="166" y="84"/>
                      <a:pt x="163" y="86"/>
                      <a:pt x="158" y="86"/>
                    </a:cubicBezTo>
                    <a:cubicBezTo>
                      <a:pt x="155" y="86"/>
                      <a:pt x="155" y="86"/>
                      <a:pt x="155" y="86"/>
                    </a:cubicBezTo>
                    <a:cubicBezTo>
                      <a:pt x="155" y="87"/>
                      <a:pt x="155" y="87"/>
                      <a:pt x="154" y="88"/>
                    </a:cubicBezTo>
                    <a:cubicBezTo>
                      <a:pt x="154" y="89"/>
                      <a:pt x="154" y="89"/>
                      <a:pt x="153" y="90"/>
                    </a:cubicBezTo>
                    <a:cubicBezTo>
                      <a:pt x="153" y="91"/>
                      <a:pt x="151" y="92"/>
                      <a:pt x="150" y="92"/>
                    </a:cubicBezTo>
                    <a:cubicBezTo>
                      <a:pt x="149" y="93"/>
                      <a:pt x="147" y="93"/>
                      <a:pt x="146" y="93"/>
                    </a:cubicBezTo>
                    <a:cubicBezTo>
                      <a:pt x="143" y="93"/>
                      <a:pt x="143" y="93"/>
                      <a:pt x="143" y="93"/>
                    </a:cubicBezTo>
                    <a:cubicBezTo>
                      <a:pt x="142" y="93"/>
                      <a:pt x="141" y="93"/>
                      <a:pt x="139" y="92"/>
                    </a:cubicBezTo>
                    <a:cubicBezTo>
                      <a:pt x="138" y="92"/>
                      <a:pt x="137" y="91"/>
                      <a:pt x="136" y="90"/>
                    </a:cubicBezTo>
                    <a:cubicBezTo>
                      <a:pt x="136" y="89"/>
                      <a:pt x="135" y="89"/>
                      <a:pt x="135" y="88"/>
                    </a:cubicBezTo>
                    <a:cubicBezTo>
                      <a:pt x="135" y="88"/>
                      <a:pt x="135" y="88"/>
                      <a:pt x="135" y="88"/>
                    </a:cubicBezTo>
                    <a:cubicBezTo>
                      <a:pt x="135" y="87"/>
                      <a:pt x="134" y="87"/>
                      <a:pt x="134" y="86"/>
                    </a:cubicBezTo>
                    <a:cubicBezTo>
                      <a:pt x="86" y="86"/>
                      <a:pt x="86" y="86"/>
                      <a:pt x="86" y="86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136" y="81"/>
                      <a:pt x="136" y="81"/>
                      <a:pt x="136" y="81"/>
                    </a:cubicBezTo>
                    <a:cubicBezTo>
                      <a:pt x="138" y="81"/>
                      <a:pt x="139" y="82"/>
                      <a:pt x="139" y="84"/>
                    </a:cubicBezTo>
                    <a:cubicBezTo>
                      <a:pt x="139" y="84"/>
                      <a:pt x="139" y="84"/>
                      <a:pt x="139" y="84"/>
                    </a:cubicBezTo>
                    <a:cubicBezTo>
                      <a:pt x="139" y="85"/>
                      <a:pt x="139" y="85"/>
                      <a:pt x="139" y="85"/>
                    </a:cubicBezTo>
                    <a:cubicBezTo>
                      <a:pt x="139" y="85"/>
                      <a:pt x="139" y="85"/>
                      <a:pt x="139" y="85"/>
                    </a:cubicBezTo>
                    <a:cubicBezTo>
                      <a:pt x="139" y="85"/>
                      <a:pt x="139" y="85"/>
                      <a:pt x="139" y="85"/>
                    </a:cubicBezTo>
                    <a:cubicBezTo>
                      <a:pt x="139" y="85"/>
                      <a:pt x="139" y="86"/>
                      <a:pt x="139" y="86"/>
                    </a:cubicBezTo>
                    <a:cubicBezTo>
                      <a:pt x="139" y="86"/>
                      <a:pt x="139" y="86"/>
                      <a:pt x="139" y="86"/>
                    </a:cubicBezTo>
                    <a:cubicBezTo>
                      <a:pt x="139" y="86"/>
                      <a:pt x="139" y="86"/>
                      <a:pt x="139" y="86"/>
                    </a:cubicBezTo>
                    <a:cubicBezTo>
                      <a:pt x="139" y="86"/>
                      <a:pt x="140" y="86"/>
                      <a:pt x="140" y="87"/>
                    </a:cubicBezTo>
                    <a:cubicBezTo>
                      <a:pt x="140" y="87"/>
                      <a:pt x="141" y="88"/>
                      <a:pt x="141" y="88"/>
                    </a:cubicBezTo>
                    <a:cubicBezTo>
                      <a:pt x="142" y="88"/>
                      <a:pt x="143" y="88"/>
                      <a:pt x="143" y="88"/>
                    </a:cubicBezTo>
                    <a:cubicBezTo>
                      <a:pt x="146" y="88"/>
                      <a:pt x="146" y="88"/>
                      <a:pt x="146" y="88"/>
                    </a:cubicBezTo>
                    <a:cubicBezTo>
                      <a:pt x="147" y="88"/>
                      <a:pt x="147" y="88"/>
                      <a:pt x="148" y="88"/>
                    </a:cubicBezTo>
                    <a:cubicBezTo>
                      <a:pt x="149" y="88"/>
                      <a:pt x="149" y="87"/>
                      <a:pt x="150" y="87"/>
                    </a:cubicBezTo>
                    <a:cubicBezTo>
                      <a:pt x="150" y="86"/>
                      <a:pt x="150" y="86"/>
                      <a:pt x="150" y="86"/>
                    </a:cubicBezTo>
                    <a:cubicBezTo>
                      <a:pt x="150" y="86"/>
                      <a:pt x="150" y="85"/>
                      <a:pt x="151" y="85"/>
                    </a:cubicBezTo>
                    <a:cubicBezTo>
                      <a:pt x="151" y="85"/>
                      <a:pt x="151" y="85"/>
                      <a:pt x="151" y="85"/>
                    </a:cubicBezTo>
                    <a:cubicBezTo>
                      <a:pt x="151" y="85"/>
                      <a:pt x="151" y="85"/>
                      <a:pt x="151" y="85"/>
                    </a:cubicBezTo>
                    <a:cubicBezTo>
                      <a:pt x="151" y="85"/>
                      <a:pt x="151" y="85"/>
                      <a:pt x="151" y="84"/>
                    </a:cubicBezTo>
                    <a:cubicBezTo>
                      <a:pt x="151" y="84"/>
                      <a:pt x="151" y="84"/>
                      <a:pt x="151" y="84"/>
                    </a:cubicBezTo>
                    <a:cubicBezTo>
                      <a:pt x="151" y="82"/>
                      <a:pt x="152" y="81"/>
                      <a:pt x="153" y="81"/>
                    </a:cubicBezTo>
                    <a:cubicBezTo>
                      <a:pt x="158" y="81"/>
                      <a:pt x="158" y="81"/>
                      <a:pt x="158" y="81"/>
                    </a:cubicBezTo>
                    <a:cubicBezTo>
                      <a:pt x="161" y="81"/>
                      <a:pt x="163" y="80"/>
                      <a:pt x="164" y="78"/>
                    </a:cubicBezTo>
                    <a:cubicBezTo>
                      <a:pt x="164" y="78"/>
                      <a:pt x="164" y="78"/>
                      <a:pt x="164" y="78"/>
                    </a:cubicBezTo>
                    <a:cubicBezTo>
                      <a:pt x="166" y="75"/>
                      <a:pt x="167" y="72"/>
                      <a:pt x="167" y="68"/>
                    </a:cubicBezTo>
                    <a:cubicBezTo>
                      <a:pt x="167" y="12"/>
                      <a:pt x="167" y="12"/>
                      <a:pt x="167" y="12"/>
                    </a:cubicBezTo>
                    <a:cubicBezTo>
                      <a:pt x="167" y="9"/>
                      <a:pt x="166" y="7"/>
                      <a:pt x="165" y="6"/>
                    </a:cubicBezTo>
                    <a:cubicBezTo>
                      <a:pt x="163" y="5"/>
                      <a:pt x="161" y="4"/>
                      <a:pt x="158" y="4"/>
                    </a:cubicBezTo>
                    <a:close/>
                    <a:moveTo>
                      <a:pt x="86" y="53"/>
                    </a:moveTo>
                    <a:cubicBezTo>
                      <a:pt x="46" y="53"/>
                      <a:pt x="46" y="53"/>
                      <a:pt x="46" y="53"/>
                    </a:cubicBezTo>
                    <a:cubicBezTo>
                      <a:pt x="44" y="53"/>
                      <a:pt x="43" y="52"/>
                      <a:pt x="43" y="50"/>
                    </a:cubicBezTo>
                    <a:cubicBezTo>
                      <a:pt x="43" y="12"/>
                      <a:pt x="43" y="12"/>
                      <a:pt x="43" y="12"/>
                    </a:cubicBezTo>
                    <a:cubicBezTo>
                      <a:pt x="43" y="9"/>
                      <a:pt x="43" y="7"/>
                      <a:pt x="41" y="6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40" y="5"/>
                      <a:pt x="38" y="4"/>
                      <a:pt x="35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1" y="4"/>
                      <a:pt x="9" y="5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8"/>
                      <a:pt x="5" y="10"/>
                      <a:pt x="5" y="12"/>
                    </a:cubicBezTo>
                    <a:cubicBezTo>
                      <a:pt x="5" y="68"/>
                      <a:pt x="5" y="68"/>
                      <a:pt x="5" y="68"/>
                    </a:cubicBezTo>
                    <a:cubicBezTo>
                      <a:pt x="5" y="71"/>
                      <a:pt x="7" y="74"/>
                      <a:pt x="9" y="77"/>
                    </a:cubicBezTo>
                    <a:cubicBezTo>
                      <a:pt x="12" y="80"/>
                      <a:pt x="15" y="81"/>
                      <a:pt x="18" y="81"/>
                    </a:cubicBezTo>
                    <a:cubicBezTo>
                      <a:pt x="20" y="81"/>
                      <a:pt x="21" y="82"/>
                      <a:pt x="21" y="84"/>
                    </a:cubicBezTo>
                    <a:cubicBezTo>
                      <a:pt x="21" y="84"/>
                      <a:pt x="21" y="84"/>
                      <a:pt x="21" y="84"/>
                    </a:cubicBezTo>
                    <a:cubicBezTo>
                      <a:pt x="21" y="85"/>
                      <a:pt x="21" y="85"/>
                      <a:pt x="21" y="85"/>
                    </a:cubicBezTo>
                    <a:cubicBezTo>
                      <a:pt x="21" y="85"/>
                      <a:pt x="21" y="85"/>
                      <a:pt x="21" y="85"/>
                    </a:cubicBezTo>
                    <a:cubicBezTo>
                      <a:pt x="21" y="85"/>
                      <a:pt x="21" y="86"/>
                      <a:pt x="21" y="86"/>
                    </a:cubicBezTo>
                    <a:cubicBezTo>
                      <a:pt x="21" y="86"/>
                      <a:pt x="22" y="86"/>
                      <a:pt x="22" y="87"/>
                    </a:cubicBezTo>
                    <a:cubicBezTo>
                      <a:pt x="22" y="87"/>
                      <a:pt x="23" y="88"/>
                      <a:pt x="23" y="88"/>
                    </a:cubicBezTo>
                    <a:cubicBezTo>
                      <a:pt x="24" y="88"/>
                      <a:pt x="25" y="88"/>
                      <a:pt x="25" y="88"/>
                    </a:cubicBezTo>
                    <a:cubicBezTo>
                      <a:pt x="28" y="88"/>
                      <a:pt x="28" y="88"/>
                      <a:pt x="28" y="88"/>
                    </a:cubicBezTo>
                    <a:cubicBezTo>
                      <a:pt x="29" y="88"/>
                      <a:pt x="29" y="88"/>
                      <a:pt x="30" y="88"/>
                    </a:cubicBezTo>
                    <a:cubicBezTo>
                      <a:pt x="31" y="88"/>
                      <a:pt x="31" y="87"/>
                      <a:pt x="32" y="87"/>
                    </a:cubicBezTo>
                    <a:cubicBezTo>
                      <a:pt x="32" y="86"/>
                      <a:pt x="32" y="86"/>
                      <a:pt x="32" y="86"/>
                    </a:cubicBezTo>
                    <a:cubicBezTo>
                      <a:pt x="32" y="86"/>
                      <a:pt x="32" y="86"/>
                      <a:pt x="32" y="86"/>
                    </a:cubicBezTo>
                    <a:cubicBezTo>
                      <a:pt x="32" y="85"/>
                      <a:pt x="32" y="85"/>
                      <a:pt x="33" y="85"/>
                    </a:cubicBezTo>
                    <a:cubicBezTo>
                      <a:pt x="33" y="85"/>
                      <a:pt x="33" y="85"/>
                      <a:pt x="33" y="85"/>
                    </a:cubicBezTo>
                    <a:cubicBezTo>
                      <a:pt x="33" y="85"/>
                      <a:pt x="33" y="85"/>
                      <a:pt x="33" y="85"/>
                    </a:cubicBezTo>
                    <a:cubicBezTo>
                      <a:pt x="33" y="85"/>
                      <a:pt x="33" y="85"/>
                      <a:pt x="33" y="84"/>
                    </a:cubicBezTo>
                    <a:cubicBezTo>
                      <a:pt x="33" y="84"/>
                      <a:pt x="33" y="84"/>
                      <a:pt x="33" y="84"/>
                    </a:cubicBezTo>
                    <a:cubicBezTo>
                      <a:pt x="33" y="84"/>
                      <a:pt x="33" y="84"/>
                      <a:pt x="33" y="84"/>
                    </a:cubicBezTo>
                    <a:cubicBezTo>
                      <a:pt x="33" y="82"/>
                      <a:pt x="34" y="81"/>
                      <a:pt x="35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6"/>
                      <a:pt x="86" y="86"/>
                      <a:pt x="86" y="86"/>
                    </a:cubicBezTo>
                    <a:cubicBezTo>
                      <a:pt x="37" y="86"/>
                      <a:pt x="37" y="86"/>
                      <a:pt x="37" y="86"/>
                    </a:cubicBezTo>
                    <a:cubicBezTo>
                      <a:pt x="37" y="87"/>
                      <a:pt x="37" y="87"/>
                      <a:pt x="37" y="88"/>
                    </a:cubicBezTo>
                    <a:cubicBezTo>
                      <a:pt x="37" y="88"/>
                      <a:pt x="37" y="88"/>
                      <a:pt x="37" y="88"/>
                    </a:cubicBezTo>
                    <a:cubicBezTo>
                      <a:pt x="36" y="89"/>
                      <a:pt x="36" y="89"/>
                      <a:pt x="35" y="90"/>
                    </a:cubicBezTo>
                    <a:cubicBezTo>
                      <a:pt x="35" y="91"/>
                      <a:pt x="33" y="92"/>
                      <a:pt x="32" y="92"/>
                    </a:cubicBezTo>
                    <a:cubicBezTo>
                      <a:pt x="31" y="93"/>
                      <a:pt x="30" y="93"/>
                      <a:pt x="28" y="93"/>
                    </a:cubicBezTo>
                    <a:cubicBezTo>
                      <a:pt x="25" y="93"/>
                      <a:pt x="25" y="93"/>
                      <a:pt x="25" y="93"/>
                    </a:cubicBezTo>
                    <a:cubicBezTo>
                      <a:pt x="24" y="93"/>
                      <a:pt x="23" y="93"/>
                      <a:pt x="21" y="92"/>
                    </a:cubicBezTo>
                    <a:cubicBezTo>
                      <a:pt x="20" y="92"/>
                      <a:pt x="19" y="91"/>
                      <a:pt x="18" y="90"/>
                    </a:cubicBezTo>
                    <a:cubicBezTo>
                      <a:pt x="18" y="89"/>
                      <a:pt x="17" y="89"/>
                      <a:pt x="17" y="88"/>
                    </a:cubicBezTo>
                    <a:cubicBezTo>
                      <a:pt x="17" y="87"/>
                      <a:pt x="17" y="87"/>
                      <a:pt x="16" y="86"/>
                    </a:cubicBezTo>
                    <a:cubicBezTo>
                      <a:pt x="16" y="86"/>
                      <a:pt x="16" y="86"/>
                      <a:pt x="16" y="86"/>
                    </a:cubicBezTo>
                    <a:cubicBezTo>
                      <a:pt x="16" y="86"/>
                      <a:pt x="16" y="86"/>
                      <a:pt x="16" y="86"/>
                    </a:cubicBezTo>
                    <a:cubicBezTo>
                      <a:pt x="13" y="85"/>
                      <a:pt x="9" y="83"/>
                      <a:pt x="6" y="80"/>
                    </a:cubicBezTo>
                    <a:cubicBezTo>
                      <a:pt x="3" y="77"/>
                      <a:pt x="0" y="72"/>
                      <a:pt x="0" y="6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8"/>
                      <a:pt x="1" y="5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6" y="1"/>
                      <a:pt x="10" y="0"/>
                      <a:pt x="1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9" y="0"/>
                      <a:pt x="42" y="1"/>
                      <a:pt x="45" y="3"/>
                    </a:cubicBezTo>
                    <a:cubicBezTo>
                      <a:pt x="45" y="3"/>
                      <a:pt x="45" y="3"/>
                      <a:pt x="45" y="3"/>
                    </a:cubicBezTo>
                    <a:cubicBezTo>
                      <a:pt x="47" y="5"/>
                      <a:pt x="48" y="8"/>
                      <a:pt x="48" y="12"/>
                    </a:cubicBezTo>
                    <a:cubicBezTo>
                      <a:pt x="48" y="48"/>
                      <a:pt x="48" y="48"/>
                      <a:pt x="48" y="48"/>
                    </a:cubicBezTo>
                    <a:cubicBezTo>
                      <a:pt x="86" y="48"/>
                      <a:pt x="86" y="48"/>
                      <a:pt x="86" y="48"/>
                    </a:cubicBezTo>
                    <a:lnTo>
                      <a:pt x="86" y="5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664" name="Freeform 33"/>
              <p:cNvSpPr>
                <a:spLocks noEditPoints="1"/>
              </p:cNvSpPr>
              <p:nvPr/>
            </p:nvSpPr>
            <p:spPr bwMode="auto">
              <a:xfrm>
                <a:off x="8937640" y="2287602"/>
                <a:ext cx="41275" cy="41275"/>
              </a:xfrm>
              <a:custGeom>
                <a:avLst/>
                <a:gdLst>
                  <a:gd name="T0" fmla="*/ 9 w 18"/>
                  <a:gd name="T1" fmla="*/ 0 h 18"/>
                  <a:gd name="T2" fmla="*/ 15 w 18"/>
                  <a:gd name="T3" fmla="*/ 3 h 18"/>
                  <a:gd name="T4" fmla="*/ 18 w 18"/>
                  <a:gd name="T5" fmla="*/ 9 h 18"/>
                  <a:gd name="T6" fmla="*/ 15 w 18"/>
                  <a:gd name="T7" fmla="*/ 15 h 18"/>
                  <a:gd name="T8" fmla="*/ 9 w 18"/>
                  <a:gd name="T9" fmla="*/ 18 h 18"/>
                  <a:gd name="T10" fmla="*/ 9 w 18"/>
                  <a:gd name="T11" fmla="*/ 13 h 18"/>
                  <a:gd name="T12" fmla="*/ 12 w 18"/>
                  <a:gd name="T13" fmla="*/ 12 h 18"/>
                  <a:gd name="T14" fmla="*/ 13 w 18"/>
                  <a:gd name="T15" fmla="*/ 9 h 18"/>
                  <a:gd name="T16" fmla="*/ 12 w 18"/>
                  <a:gd name="T17" fmla="*/ 6 h 18"/>
                  <a:gd name="T18" fmla="*/ 9 w 18"/>
                  <a:gd name="T19" fmla="*/ 5 h 18"/>
                  <a:gd name="T20" fmla="*/ 9 w 18"/>
                  <a:gd name="T21" fmla="*/ 0 h 18"/>
                  <a:gd name="T22" fmla="*/ 9 w 18"/>
                  <a:gd name="T23" fmla="*/ 18 h 18"/>
                  <a:gd name="T24" fmla="*/ 4 w 18"/>
                  <a:gd name="T25" fmla="*/ 17 h 18"/>
                  <a:gd name="T26" fmla="*/ 4 w 18"/>
                  <a:gd name="T27" fmla="*/ 3 h 18"/>
                  <a:gd name="T28" fmla="*/ 6 w 18"/>
                  <a:gd name="T29" fmla="*/ 3 h 18"/>
                  <a:gd name="T30" fmla="*/ 4 w 18"/>
                  <a:gd name="T31" fmla="*/ 2 h 18"/>
                  <a:gd name="T32" fmla="*/ 4 w 18"/>
                  <a:gd name="T33" fmla="*/ 1 h 18"/>
                  <a:gd name="T34" fmla="*/ 9 w 18"/>
                  <a:gd name="T35" fmla="*/ 0 h 18"/>
                  <a:gd name="T36" fmla="*/ 9 w 18"/>
                  <a:gd name="T37" fmla="*/ 5 h 18"/>
                  <a:gd name="T38" fmla="*/ 6 w 18"/>
                  <a:gd name="T39" fmla="*/ 6 h 18"/>
                  <a:gd name="T40" fmla="*/ 6 w 18"/>
                  <a:gd name="T41" fmla="*/ 6 h 18"/>
                  <a:gd name="T42" fmla="*/ 5 w 18"/>
                  <a:gd name="T43" fmla="*/ 9 h 18"/>
                  <a:gd name="T44" fmla="*/ 6 w 18"/>
                  <a:gd name="T45" fmla="*/ 12 h 18"/>
                  <a:gd name="T46" fmla="*/ 6 w 18"/>
                  <a:gd name="T47" fmla="*/ 12 h 18"/>
                  <a:gd name="T48" fmla="*/ 9 w 18"/>
                  <a:gd name="T49" fmla="*/ 13 h 18"/>
                  <a:gd name="T50" fmla="*/ 9 w 18"/>
                  <a:gd name="T51" fmla="*/ 18 h 18"/>
                  <a:gd name="T52" fmla="*/ 4 w 18"/>
                  <a:gd name="T53" fmla="*/ 17 h 18"/>
                  <a:gd name="T54" fmla="*/ 3 w 18"/>
                  <a:gd name="T55" fmla="*/ 15 h 18"/>
                  <a:gd name="T56" fmla="*/ 3 w 18"/>
                  <a:gd name="T57" fmla="*/ 15 h 18"/>
                  <a:gd name="T58" fmla="*/ 3 w 18"/>
                  <a:gd name="T59" fmla="*/ 15 h 18"/>
                  <a:gd name="T60" fmla="*/ 0 w 18"/>
                  <a:gd name="T61" fmla="*/ 9 h 18"/>
                  <a:gd name="T62" fmla="*/ 3 w 18"/>
                  <a:gd name="T63" fmla="*/ 3 h 18"/>
                  <a:gd name="T64" fmla="*/ 3 w 18"/>
                  <a:gd name="T65" fmla="*/ 3 h 18"/>
                  <a:gd name="T66" fmla="*/ 3 w 18"/>
                  <a:gd name="T67" fmla="*/ 3 h 18"/>
                  <a:gd name="T68" fmla="*/ 3 w 18"/>
                  <a:gd name="T69" fmla="*/ 3 h 18"/>
                  <a:gd name="T70" fmla="*/ 4 w 18"/>
                  <a:gd name="T71" fmla="*/ 1 h 18"/>
                  <a:gd name="T72" fmla="*/ 4 w 18"/>
                  <a:gd name="T73" fmla="*/ 2 h 18"/>
                  <a:gd name="T74" fmla="*/ 3 w 18"/>
                  <a:gd name="T75" fmla="*/ 3 h 18"/>
                  <a:gd name="T76" fmla="*/ 4 w 18"/>
                  <a:gd name="T77" fmla="*/ 3 h 18"/>
                  <a:gd name="T78" fmla="*/ 4 w 18"/>
                  <a:gd name="T79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12" y="0"/>
                      <a:pt x="14" y="1"/>
                      <a:pt x="15" y="3"/>
                    </a:cubicBezTo>
                    <a:cubicBezTo>
                      <a:pt x="17" y="4"/>
                      <a:pt x="18" y="7"/>
                      <a:pt x="18" y="9"/>
                    </a:cubicBezTo>
                    <a:cubicBezTo>
                      <a:pt x="18" y="12"/>
                      <a:pt x="17" y="14"/>
                      <a:pt x="15" y="15"/>
                    </a:cubicBezTo>
                    <a:cubicBezTo>
                      <a:pt x="14" y="17"/>
                      <a:pt x="12" y="18"/>
                      <a:pt x="9" y="18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0" y="13"/>
                      <a:pt x="11" y="13"/>
                      <a:pt x="12" y="12"/>
                    </a:cubicBezTo>
                    <a:cubicBezTo>
                      <a:pt x="13" y="11"/>
                      <a:pt x="13" y="10"/>
                      <a:pt x="13" y="9"/>
                    </a:cubicBezTo>
                    <a:cubicBezTo>
                      <a:pt x="13" y="8"/>
                      <a:pt x="13" y="7"/>
                      <a:pt x="12" y="6"/>
                    </a:cubicBezTo>
                    <a:cubicBezTo>
                      <a:pt x="11" y="5"/>
                      <a:pt x="10" y="5"/>
                      <a:pt x="9" y="5"/>
                    </a:cubicBezTo>
                    <a:lnTo>
                      <a:pt x="9" y="0"/>
                    </a:lnTo>
                    <a:close/>
                    <a:moveTo>
                      <a:pt x="9" y="18"/>
                    </a:moveTo>
                    <a:cubicBezTo>
                      <a:pt x="7" y="18"/>
                      <a:pt x="6" y="18"/>
                      <a:pt x="4" y="17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5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1"/>
                      <a:pt x="7" y="0"/>
                      <a:pt x="9" y="0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5"/>
                      <a:pt x="7" y="5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5" y="8"/>
                      <a:pt x="5" y="9"/>
                    </a:cubicBezTo>
                    <a:cubicBezTo>
                      <a:pt x="5" y="10"/>
                      <a:pt x="5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3"/>
                      <a:pt x="9" y="13"/>
                    </a:cubicBezTo>
                    <a:lnTo>
                      <a:pt x="9" y="18"/>
                    </a:lnTo>
                    <a:close/>
                    <a:moveTo>
                      <a:pt x="4" y="17"/>
                    </a:moveTo>
                    <a:cubicBezTo>
                      <a:pt x="4" y="16"/>
                      <a:pt x="3" y="16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1" y="14"/>
                      <a:pt x="0" y="12"/>
                      <a:pt x="0" y="9"/>
                    </a:cubicBezTo>
                    <a:cubicBezTo>
                      <a:pt x="0" y="7"/>
                      <a:pt x="1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lnTo>
                      <a:pt x="4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665" name="Freeform 34"/>
              <p:cNvSpPr>
                <a:spLocks noEditPoints="1"/>
              </p:cNvSpPr>
              <p:nvPr/>
            </p:nvSpPr>
            <p:spPr bwMode="auto">
              <a:xfrm>
                <a:off x="9017015" y="2287602"/>
                <a:ext cx="41275" cy="41275"/>
              </a:xfrm>
              <a:custGeom>
                <a:avLst/>
                <a:gdLst>
                  <a:gd name="T0" fmla="*/ 9 w 18"/>
                  <a:gd name="T1" fmla="*/ 0 h 18"/>
                  <a:gd name="T2" fmla="*/ 16 w 18"/>
                  <a:gd name="T3" fmla="*/ 3 h 18"/>
                  <a:gd name="T4" fmla="*/ 16 w 18"/>
                  <a:gd name="T5" fmla="*/ 3 h 18"/>
                  <a:gd name="T6" fmla="*/ 18 w 18"/>
                  <a:gd name="T7" fmla="*/ 9 h 18"/>
                  <a:gd name="T8" fmla="*/ 16 w 18"/>
                  <a:gd name="T9" fmla="*/ 15 h 18"/>
                  <a:gd name="T10" fmla="*/ 9 w 18"/>
                  <a:gd name="T11" fmla="*/ 18 h 18"/>
                  <a:gd name="T12" fmla="*/ 9 w 18"/>
                  <a:gd name="T13" fmla="*/ 13 h 18"/>
                  <a:gd name="T14" fmla="*/ 12 w 18"/>
                  <a:gd name="T15" fmla="*/ 12 h 18"/>
                  <a:gd name="T16" fmla="*/ 14 w 18"/>
                  <a:gd name="T17" fmla="*/ 9 h 18"/>
                  <a:gd name="T18" fmla="*/ 12 w 18"/>
                  <a:gd name="T19" fmla="*/ 6 h 18"/>
                  <a:gd name="T20" fmla="*/ 12 w 18"/>
                  <a:gd name="T21" fmla="*/ 6 h 18"/>
                  <a:gd name="T22" fmla="*/ 9 w 18"/>
                  <a:gd name="T23" fmla="*/ 5 h 18"/>
                  <a:gd name="T24" fmla="*/ 9 w 18"/>
                  <a:gd name="T25" fmla="*/ 0 h 18"/>
                  <a:gd name="T26" fmla="*/ 9 w 18"/>
                  <a:gd name="T27" fmla="*/ 0 h 18"/>
                  <a:gd name="T28" fmla="*/ 9 w 18"/>
                  <a:gd name="T29" fmla="*/ 0 h 18"/>
                  <a:gd name="T30" fmla="*/ 9 w 18"/>
                  <a:gd name="T31" fmla="*/ 5 h 18"/>
                  <a:gd name="T32" fmla="*/ 9 w 18"/>
                  <a:gd name="T33" fmla="*/ 5 h 18"/>
                  <a:gd name="T34" fmla="*/ 6 w 18"/>
                  <a:gd name="T35" fmla="*/ 6 h 18"/>
                  <a:gd name="T36" fmla="*/ 6 w 18"/>
                  <a:gd name="T37" fmla="*/ 6 h 18"/>
                  <a:gd name="T38" fmla="*/ 5 w 18"/>
                  <a:gd name="T39" fmla="*/ 9 h 18"/>
                  <a:gd name="T40" fmla="*/ 6 w 18"/>
                  <a:gd name="T41" fmla="*/ 12 h 18"/>
                  <a:gd name="T42" fmla="*/ 6 w 18"/>
                  <a:gd name="T43" fmla="*/ 12 h 18"/>
                  <a:gd name="T44" fmla="*/ 9 w 18"/>
                  <a:gd name="T45" fmla="*/ 13 h 18"/>
                  <a:gd name="T46" fmla="*/ 9 w 18"/>
                  <a:gd name="T47" fmla="*/ 13 h 18"/>
                  <a:gd name="T48" fmla="*/ 9 w 18"/>
                  <a:gd name="T49" fmla="*/ 18 h 18"/>
                  <a:gd name="T50" fmla="*/ 9 w 18"/>
                  <a:gd name="T51" fmla="*/ 18 h 18"/>
                  <a:gd name="T52" fmla="*/ 3 w 18"/>
                  <a:gd name="T53" fmla="*/ 15 h 18"/>
                  <a:gd name="T54" fmla="*/ 3 w 18"/>
                  <a:gd name="T55" fmla="*/ 15 h 18"/>
                  <a:gd name="T56" fmla="*/ 3 w 18"/>
                  <a:gd name="T57" fmla="*/ 15 h 18"/>
                  <a:gd name="T58" fmla="*/ 0 w 18"/>
                  <a:gd name="T59" fmla="*/ 9 h 18"/>
                  <a:gd name="T60" fmla="*/ 3 w 18"/>
                  <a:gd name="T61" fmla="*/ 3 h 18"/>
                  <a:gd name="T62" fmla="*/ 3 w 18"/>
                  <a:gd name="T63" fmla="*/ 3 h 18"/>
                  <a:gd name="T64" fmla="*/ 9 w 18"/>
                  <a:gd name="T6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12" y="0"/>
                      <a:pt x="14" y="1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7" y="4"/>
                      <a:pt x="18" y="7"/>
                      <a:pt x="18" y="9"/>
                    </a:cubicBezTo>
                    <a:cubicBezTo>
                      <a:pt x="18" y="12"/>
                      <a:pt x="17" y="14"/>
                      <a:pt x="16" y="15"/>
                    </a:cubicBezTo>
                    <a:cubicBezTo>
                      <a:pt x="14" y="17"/>
                      <a:pt x="12" y="18"/>
                      <a:pt x="9" y="18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0" y="13"/>
                      <a:pt x="12" y="13"/>
                      <a:pt x="12" y="12"/>
                    </a:cubicBezTo>
                    <a:cubicBezTo>
                      <a:pt x="13" y="11"/>
                      <a:pt x="14" y="10"/>
                      <a:pt x="14" y="9"/>
                    </a:cubicBezTo>
                    <a:cubicBezTo>
                      <a:pt x="14" y="8"/>
                      <a:pt x="13" y="7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0" y="5"/>
                      <a:pt x="9" y="5"/>
                    </a:cubicBezTo>
                    <a:lnTo>
                      <a:pt x="9" y="0"/>
                    </a:lnTo>
                    <a:close/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5"/>
                      <a:pt x="7" y="5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5" y="8"/>
                      <a:pt x="5" y="9"/>
                    </a:cubicBezTo>
                    <a:cubicBezTo>
                      <a:pt x="5" y="10"/>
                      <a:pt x="6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7" y="18"/>
                      <a:pt x="5" y="17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1" y="14"/>
                      <a:pt x="0" y="12"/>
                      <a:pt x="0" y="9"/>
                    </a:cubicBezTo>
                    <a:cubicBezTo>
                      <a:pt x="0" y="7"/>
                      <a:pt x="1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1"/>
                      <a:pt x="7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666" name="Freeform 35"/>
              <p:cNvSpPr>
                <a:spLocks noEditPoints="1"/>
              </p:cNvSpPr>
              <p:nvPr/>
            </p:nvSpPr>
            <p:spPr bwMode="auto">
              <a:xfrm>
                <a:off x="8937640" y="2352690"/>
                <a:ext cx="41275" cy="41275"/>
              </a:xfrm>
              <a:custGeom>
                <a:avLst/>
                <a:gdLst>
                  <a:gd name="T0" fmla="*/ 9 w 18"/>
                  <a:gd name="T1" fmla="*/ 0 h 18"/>
                  <a:gd name="T2" fmla="*/ 15 w 18"/>
                  <a:gd name="T3" fmla="*/ 3 h 18"/>
                  <a:gd name="T4" fmla="*/ 16 w 18"/>
                  <a:gd name="T5" fmla="*/ 3 h 18"/>
                  <a:gd name="T6" fmla="*/ 18 w 18"/>
                  <a:gd name="T7" fmla="*/ 9 h 18"/>
                  <a:gd name="T8" fmla="*/ 15 w 18"/>
                  <a:gd name="T9" fmla="*/ 15 h 18"/>
                  <a:gd name="T10" fmla="*/ 9 w 18"/>
                  <a:gd name="T11" fmla="*/ 18 h 18"/>
                  <a:gd name="T12" fmla="*/ 9 w 18"/>
                  <a:gd name="T13" fmla="*/ 13 h 18"/>
                  <a:gd name="T14" fmla="*/ 12 w 18"/>
                  <a:gd name="T15" fmla="*/ 12 h 18"/>
                  <a:gd name="T16" fmla="*/ 13 w 18"/>
                  <a:gd name="T17" fmla="*/ 9 h 18"/>
                  <a:gd name="T18" fmla="*/ 12 w 18"/>
                  <a:gd name="T19" fmla="*/ 6 h 18"/>
                  <a:gd name="T20" fmla="*/ 12 w 18"/>
                  <a:gd name="T21" fmla="*/ 6 h 18"/>
                  <a:gd name="T22" fmla="*/ 9 w 18"/>
                  <a:gd name="T23" fmla="*/ 5 h 18"/>
                  <a:gd name="T24" fmla="*/ 9 w 18"/>
                  <a:gd name="T25" fmla="*/ 0 h 18"/>
                  <a:gd name="T26" fmla="*/ 9 w 18"/>
                  <a:gd name="T27" fmla="*/ 18 h 18"/>
                  <a:gd name="T28" fmla="*/ 3 w 18"/>
                  <a:gd name="T29" fmla="*/ 15 h 18"/>
                  <a:gd name="T30" fmla="*/ 0 w 18"/>
                  <a:gd name="T31" fmla="*/ 9 h 18"/>
                  <a:gd name="T32" fmla="*/ 3 w 18"/>
                  <a:gd name="T33" fmla="*/ 3 h 18"/>
                  <a:gd name="T34" fmla="*/ 3 w 18"/>
                  <a:gd name="T35" fmla="*/ 3 h 18"/>
                  <a:gd name="T36" fmla="*/ 9 w 18"/>
                  <a:gd name="T37" fmla="*/ 0 h 18"/>
                  <a:gd name="T38" fmla="*/ 9 w 18"/>
                  <a:gd name="T39" fmla="*/ 5 h 18"/>
                  <a:gd name="T40" fmla="*/ 6 w 18"/>
                  <a:gd name="T41" fmla="*/ 6 h 18"/>
                  <a:gd name="T42" fmla="*/ 6 w 18"/>
                  <a:gd name="T43" fmla="*/ 6 h 18"/>
                  <a:gd name="T44" fmla="*/ 5 w 18"/>
                  <a:gd name="T45" fmla="*/ 9 h 18"/>
                  <a:gd name="T46" fmla="*/ 6 w 18"/>
                  <a:gd name="T47" fmla="*/ 12 h 18"/>
                  <a:gd name="T48" fmla="*/ 9 w 18"/>
                  <a:gd name="T49" fmla="*/ 13 h 18"/>
                  <a:gd name="T50" fmla="*/ 9 w 18"/>
                  <a:gd name="T5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12" y="0"/>
                      <a:pt x="14" y="1"/>
                      <a:pt x="15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7" y="5"/>
                      <a:pt x="18" y="7"/>
                      <a:pt x="18" y="9"/>
                    </a:cubicBezTo>
                    <a:cubicBezTo>
                      <a:pt x="18" y="12"/>
                      <a:pt x="17" y="14"/>
                      <a:pt x="15" y="15"/>
                    </a:cubicBezTo>
                    <a:cubicBezTo>
                      <a:pt x="14" y="17"/>
                      <a:pt x="12" y="18"/>
                      <a:pt x="9" y="18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0" y="13"/>
                      <a:pt x="11" y="13"/>
                      <a:pt x="12" y="12"/>
                    </a:cubicBezTo>
                    <a:cubicBezTo>
                      <a:pt x="13" y="11"/>
                      <a:pt x="13" y="10"/>
                      <a:pt x="13" y="9"/>
                    </a:cubicBezTo>
                    <a:cubicBezTo>
                      <a:pt x="13" y="8"/>
                      <a:pt x="13" y="7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5"/>
                      <a:pt x="10" y="5"/>
                      <a:pt x="9" y="5"/>
                    </a:cubicBezTo>
                    <a:lnTo>
                      <a:pt x="9" y="0"/>
                    </a:lnTo>
                    <a:close/>
                    <a:moveTo>
                      <a:pt x="9" y="18"/>
                    </a:moveTo>
                    <a:cubicBezTo>
                      <a:pt x="7" y="18"/>
                      <a:pt x="4" y="17"/>
                      <a:pt x="3" y="15"/>
                    </a:cubicBezTo>
                    <a:cubicBezTo>
                      <a:pt x="1" y="14"/>
                      <a:pt x="0" y="12"/>
                      <a:pt x="0" y="9"/>
                    </a:cubicBezTo>
                    <a:cubicBezTo>
                      <a:pt x="0" y="7"/>
                      <a:pt x="1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1"/>
                      <a:pt x="7" y="0"/>
                      <a:pt x="9" y="0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5"/>
                      <a:pt x="7" y="5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5" y="8"/>
                      <a:pt x="5" y="9"/>
                    </a:cubicBezTo>
                    <a:cubicBezTo>
                      <a:pt x="5" y="10"/>
                      <a:pt x="5" y="11"/>
                      <a:pt x="6" y="12"/>
                    </a:cubicBezTo>
                    <a:cubicBezTo>
                      <a:pt x="7" y="13"/>
                      <a:pt x="8" y="13"/>
                      <a:pt x="9" y="13"/>
                    </a:cubicBezTo>
                    <a:lnTo>
                      <a:pt x="9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667" name="Freeform 36"/>
              <p:cNvSpPr>
                <a:spLocks noEditPoints="1"/>
              </p:cNvSpPr>
              <p:nvPr/>
            </p:nvSpPr>
            <p:spPr bwMode="auto">
              <a:xfrm>
                <a:off x="9017015" y="2352690"/>
                <a:ext cx="41275" cy="41275"/>
              </a:xfrm>
              <a:custGeom>
                <a:avLst/>
                <a:gdLst>
                  <a:gd name="T0" fmla="*/ 9 w 18"/>
                  <a:gd name="T1" fmla="*/ 0 h 18"/>
                  <a:gd name="T2" fmla="*/ 16 w 18"/>
                  <a:gd name="T3" fmla="*/ 3 h 18"/>
                  <a:gd name="T4" fmla="*/ 16 w 18"/>
                  <a:gd name="T5" fmla="*/ 3 h 18"/>
                  <a:gd name="T6" fmla="*/ 18 w 18"/>
                  <a:gd name="T7" fmla="*/ 9 h 18"/>
                  <a:gd name="T8" fmla="*/ 16 w 18"/>
                  <a:gd name="T9" fmla="*/ 15 h 18"/>
                  <a:gd name="T10" fmla="*/ 16 w 18"/>
                  <a:gd name="T11" fmla="*/ 16 h 18"/>
                  <a:gd name="T12" fmla="*/ 9 w 18"/>
                  <a:gd name="T13" fmla="*/ 18 h 18"/>
                  <a:gd name="T14" fmla="*/ 9 w 18"/>
                  <a:gd name="T15" fmla="*/ 13 h 18"/>
                  <a:gd name="T16" fmla="*/ 12 w 18"/>
                  <a:gd name="T17" fmla="*/ 12 h 18"/>
                  <a:gd name="T18" fmla="*/ 12 w 18"/>
                  <a:gd name="T19" fmla="*/ 12 h 18"/>
                  <a:gd name="T20" fmla="*/ 14 w 18"/>
                  <a:gd name="T21" fmla="*/ 9 h 18"/>
                  <a:gd name="T22" fmla="*/ 12 w 18"/>
                  <a:gd name="T23" fmla="*/ 6 h 18"/>
                  <a:gd name="T24" fmla="*/ 12 w 18"/>
                  <a:gd name="T25" fmla="*/ 6 h 18"/>
                  <a:gd name="T26" fmla="*/ 9 w 18"/>
                  <a:gd name="T27" fmla="*/ 5 h 18"/>
                  <a:gd name="T28" fmla="*/ 9 w 18"/>
                  <a:gd name="T29" fmla="*/ 0 h 18"/>
                  <a:gd name="T30" fmla="*/ 9 w 18"/>
                  <a:gd name="T31" fmla="*/ 0 h 18"/>
                  <a:gd name="T32" fmla="*/ 9 w 18"/>
                  <a:gd name="T33" fmla="*/ 0 h 18"/>
                  <a:gd name="T34" fmla="*/ 9 w 18"/>
                  <a:gd name="T35" fmla="*/ 5 h 18"/>
                  <a:gd name="T36" fmla="*/ 9 w 18"/>
                  <a:gd name="T37" fmla="*/ 5 h 18"/>
                  <a:gd name="T38" fmla="*/ 6 w 18"/>
                  <a:gd name="T39" fmla="*/ 6 h 18"/>
                  <a:gd name="T40" fmla="*/ 5 w 18"/>
                  <a:gd name="T41" fmla="*/ 9 h 18"/>
                  <a:gd name="T42" fmla="*/ 6 w 18"/>
                  <a:gd name="T43" fmla="*/ 12 h 18"/>
                  <a:gd name="T44" fmla="*/ 6 w 18"/>
                  <a:gd name="T45" fmla="*/ 12 h 18"/>
                  <a:gd name="T46" fmla="*/ 9 w 18"/>
                  <a:gd name="T47" fmla="*/ 13 h 18"/>
                  <a:gd name="T48" fmla="*/ 9 w 18"/>
                  <a:gd name="T49" fmla="*/ 13 h 18"/>
                  <a:gd name="T50" fmla="*/ 9 w 18"/>
                  <a:gd name="T51" fmla="*/ 18 h 18"/>
                  <a:gd name="T52" fmla="*/ 9 w 18"/>
                  <a:gd name="T53" fmla="*/ 18 h 18"/>
                  <a:gd name="T54" fmla="*/ 3 w 18"/>
                  <a:gd name="T55" fmla="*/ 15 h 18"/>
                  <a:gd name="T56" fmla="*/ 3 w 18"/>
                  <a:gd name="T57" fmla="*/ 15 h 18"/>
                  <a:gd name="T58" fmla="*/ 0 w 18"/>
                  <a:gd name="T59" fmla="*/ 9 h 18"/>
                  <a:gd name="T60" fmla="*/ 3 w 18"/>
                  <a:gd name="T61" fmla="*/ 3 h 18"/>
                  <a:gd name="T62" fmla="*/ 9 w 18"/>
                  <a:gd name="T6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12" y="0"/>
                      <a:pt x="14" y="1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7" y="5"/>
                      <a:pt x="18" y="7"/>
                      <a:pt x="18" y="9"/>
                    </a:cubicBezTo>
                    <a:cubicBezTo>
                      <a:pt x="18" y="12"/>
                      <a:pt x="17" y="14"/>
                      <a:pt x="16" y="1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4" y="17"/>
                      <a:pt x="12" y="18"/>
                      <a:pt x="9" y="18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0" y="13"/>
                      <a:pt x="11" y="13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1"/>
                      <a:pt x="14" y="10"/>
                      <a:pt x="14" y="9"/>
                    </a:cubicBezTo>
                    <a:cubicBezTo>
                      <a:pt x="14" y="8"/>
                      <a:pt x="13" y="7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0" y="5"/>
                      <a:pt x="9" y="5"/>
                    </a:cubicBezTo>
                    <a:lnTo>
                      <a:pt x="9" y="0"/>
                    </a:lnTo>
                    <a:close/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5"/>
                      <a:pt x="7" y="5"/>
                      <a:pt x="6" y="6"/>
                    </a:cubicBezTo>
                    <a:cubicBezTo>
                      <a:pt x="6" y="7"/>
                      <a:pt x="5" y="8"/>
                      <a:pt x="5" y="9"/>
                    </a:cubicBezTo>
                    <a:cubicBezTo>
                      <a:pt x="5" y="10"/>
                      <a:pt x="6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7" y="18"/>
                      <a:pt x="5" y="17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1" y="14"/>
                      <a:pt x="0" y="12"/>
                      <a:pt x="0" y="9"/>
                    </a:cubicBezTo>
                    <a:cubicBezTo>
                      <a:pt x="0" y="7"/>
                      <a:pt x="1" y="4"/>
                      <a:pt x="3" y="3"/>
                    </a:cubicBezTo>
                    <a:cubicBezTo>
                      <a:pt x="5" y="1"/>
                      <a:pt x="7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668" name="Freeform 38"/>
              <p:cNvSpPr>
                <a:spLocks noEditPoints="1"/>
              </p:cNvSpPr>
              <p:nvPr/>
            </p:nvSpPr>
            <p:spPr bwMode="auto">
              <a:xfrm>
                <a:off x="7997839" y="2547953"/>
                <a:ext cx="273051" cy="76201"/>
              </a:xfrm>
              <a:custGeom>
                <a:avLst/>
                <a:gdLst>
                  <a:gd name="T0" fmla="*/ 60 w 121"/>
                  <a:gd name="T1" fmla="*/ 17 h 34"/>
                  <a:gd name="T2" fmla="*/ 60 w 121"/>
                  <a:gd name="T3" fmla="*/ 17 h 34"/>
                  <a:gd name="T4" fmla="*/ 88 w 121"/>
                  <a:gd name="T5" fmla="*/ 20 h 34"/>
                  <a:gd name="T6" fmla="*/ 110 w 121"/>
                  <a:gd name="T7" fmla="*/ 28 h 34"/>
                  <a:gd name="T8" fmla="*/ 115 w 121"/>
                  <a:gd name="T9" fmla="*/ 17 h 34"/>
                  <a:gd name="T10" fmla="*/ 91 w 121"/>
                  <a:gd name="T11" fmla="*/ 8 h 34"/>
                  <a:gd name="T12" fmla="*/ 60 w 121"/>
                  <a:gd name="T13" fmla="*/ 5 h 34"/>
                  <a:gd name="T14" fmla="*/ 60 w 121"/>
                  <a:gd name="T15" fmla="*/ 5 h 34"/>
                  <a:gd name="T16" fmla="*/ 60 w 121"/>
                  <a:gd name="T17" fmla="*/ 0 h 34"/>
                  <a:gd name="T18" fmla="*/ 60 w 121"/>
                  <a:gd name="T19" fmla="*/ 0 h 34"/>
                  <a:gd name="T20" fmla="*/ 92 w 121"/>
                  <a:gd name="T21" fmla="*/ 4 h 34"/>
                  <a:gd name="T22" fmla="*/ 120 w 121"/>
                  <a:gd name="T23" fmla="*/ 14 h 34"/>
                  <a:gd name="T24" fmla="*/ 121 w 121"/>
                  <a:gd name="T25" fmla="*/ 18 h 34"/>
                  <a:gd name="T26" fmla="*/ 113 w 121"/>
                  <a:gd name="T27" fmla="*/ 32 h 34"/>
                  <a:gd name="T28" fmla="*/ 110 w 121"/>
                  <a:gd name="T29" fmla="*/ 33 h 34"/>
                  <a:gd name="T30" fmla="*/ 87 w 121"/>
                  <a:gd name="T31" fmla="*/ 24 h 34"/>
                  <a:gd name="T32" fmla="*/ 60 w 121"/>
                  <a:gd name="T33" fmla="*/ 21 h 34"/>
                  <a:gd name="T34" fmla="*/ 60 w 121"/>
                  <a:gd name="T35" fmla="*/ 21 h 34"/>
                  <a:gd name="T36" fmla="*/ 60 w 121"/>
                  <a:gd name="T37" fmla="*/ 17 h 34"/>
                  <a:gd name="T38" fmla="*/ 6 w 121"/>
                  <a:gd name="T39" fmla="*/ 17 h 34"/>
                  <a:gd name="T40" fmla="*/ 11 w 121"/>
                  <a:gd name="T41" fmla="*/ 28 h 34"/>
                  <a:gd name="T42" fmla="*/ 33 w 121"/>
                  <a:gd name="T43" fmla="*/ 20 h 34"/>
                  <a:gd name="T44" fmla="*/ 60 w 121"/>
                  <a:gd name="T45" fmla="*/ 17 h 34"/>
                  <a:gd name="T46" fmla="*/ 60 w 121"/>
                  <a:gd name="T47" fmla="*/ 21 h 34"/>
                  <a:gd name="T48" fmla="*/ 34 w 121"/>
                  <a:gd name="T49" fmla="*/ 24 h 34"/>
                  <a:gd name="T50" fmla="*/ 11 w 121"/>
                  <a:gd name="T51" fmla="*/ 33 h 34"/>
                  <a:gd name="T52" fmla="*/ 8 w 121"/>
                  <a:gd name="T53" fmla="*/ 32 h 34"/>
                  <a:gd name="T54" fmla="*/ 0 w 121"/>
                  <a:gd name="T55" fmla="*/ 18 h 34"/>
                  <a:gd name="T56" fmla="*/ 1 w 121"/>
                  <a:gd name="T57" fmla="*/ 14 h 34"/>
                  <a:gd name="T58" fmla="*/ 29 w 121"/>
                  <a:gd name="T59" fmla="*/ 4 h 34"/>
                  <a:gd name="T60" fmla="*/ 60 w 121"/>
                  <a:gd name="T61" fmla="*/ 0 h 34"/>
                  <a:gd name="T62" fmla="*/ 60 w 121"/>
                  <a:gd name="T63" fmla="*/ 5 h 34"/>
                  <a:gd name="T64" fmla="*/ 30 w 121"/>
                  <a:gd name="T65" fmla="*/ 8 h 34"/>
                  <a:gd name="T66" fmla="*/ 6 w 121"/>
                  <a:gd name="T67" fmla="*/ 1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1" h="34">
                    <a:moveTo>
                      <a:pt x="60" y="17"/>
                    </a:moveTo>
                    <a:cubicBezTo>
                      <a:pt x="60" y="17"/>
                      <a:pt x="60" y="17"/>
                      <a:pt x="60" y="17"/>
                    </a:cubicBezTo>
                    <a:cubicBezTo>
                      <a:pt x="70" y="17"/>
                      <a:pt x="79" y="18"/>
                      <a:pt x="88" y="20"/>
                    </a:cubicBezTo>
                    <a:cubicBezTo>
                      <a:pt x="96" y="22"/>
                      <a:pt x="103" y="24"/>
                      <a:pt x="110" y="28"/>
                    </a:cubicBezTo>
                    <a:cubicBezTo>
                      <a:pt x="115" y="17"/>
                      <a:pt x="115" y="17"/>
                      <a:pt x="115" y="17"/>
                    </a:cubicBezTo>
                    <a:cubicBezTo>
                      <a:pt x="108" y="14"/>
                      <a:pt x="100" y="11"/>
                      <a:pt x="91" y="8"/>
                    </a:cubicBezTo>
                    <a:cubicBezTo>
                      <a:pt x="81" y="6"/>
                      <a:pt x="71" y="5"/>
                      <a:pt x="60" y="5"/>
                    </a:cubicBezTo>
                    <a:cubicBezTo>
                      <a:pt x="60" y="5"/>
                      <a:pt x="60" y="5"/>
                      <a:pt x="60" y="5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71" y="0"/>
                      <a:pt x="82" y="1"/>
                      <a:pt x="92" y="4"/>
                    </a:cubicBezTo>
                    <a:cubicBezTo>
                      <a:pt x="102" y="6"/>
                      <a:pt x="111" y="10"/>
                      <a:pt x="120" y="14"/>
                    </a:cubicBezTo>
                    <a:cubicBezTo>
                      <a:pt x="121" y="15"/>
                      <a:pt x="121" y="16"/>
                      <a:pt x="121" y="18"/>
                    </a:cubicBezTo>
                    <a:cubicBezTo>
                      <a:pt x="113" y="32"/>
                      <a:pt x="113" y="32"/>
                      <a:pt x="113" y="32"/>
                    </a:cubicBezTo>
                    <a:cubicBezTo>
                      <a:pt x="112" y="33"/>
                      <a:pt x="111" y="34"/>
                      <a:pt x="110" y="33"/>
                    </a:cubicBezTo>
                    <a:cubicBezTo>
                      <a:pt x="103" y="29"/>
                      <a:pt x="95" y="26"/>
                      <a:pt x="87" y="24"/>
                    </a:cubicBezTo>
                    <a:cubicBezTo>
                      <a:pt x="78" y="23"/>
                      <a:pt x="70" y="21"/>
                      <a:pt x="60" y="21"/>
                    </a:cubicBezTo>
                    <a:cubicBezTo>
                      <a:pt x="60" y="21"/>
                      <a:pt x="60" y="21"/>
                      <a:pt x="60" y="21"/>
                    </a:cubicBezTo>
                    <a:lnTo>
                      <a:pt x="60" y="17"/>
                    </a:lnTo>
                    <a:close/>
                    <a:moveTo>
                      <a:pt x="6" y="17"/>
                    </a:moveTo>
                    <a:cubicBezTo>
                      <a:pt x="11" y="28"/>
                      <a:pt x="11" y="28"/>
                      <a:pt x="11" y="28"/>
                    </a:cubicBezTo>
                    <a:cubicBezTo>
                      <a:pt x="18" y="24"/>
                      <a:pt x="25" y="22"/>
                      <a:pt x="33" y="20"/>
                    </a:cubicBezTo>
                    <a:cubicBezTo>
                      <a:pt x="42" y="18"/>
                      <a:pt x="51" y="17"/>
                      <a:pt x="60" y="17"/>
                    </a:cubicBezTo>
                    <a:cubicBezTo>
                      <a:pt x="60" y="21"/>
                      <a:pt x="60" y="21"/>
                      <a:pt x="60" y="21"/>
                    </a:cubicBezTo>
                    <a:cubicBezTo>
                      <a:pt x="51" y="21"/>
                      <a:pt x="43" y="23"/>
                      <a:pt x="34" y="24"/>
                    </a:cubicBezTo>
                    <a:cubicBezTo>
                      <a:pt x="26" y="26"/>
                      <a:pt x="18" y="29"/>
                      <a:pt x="11" y="33"/>
                    </a:cubicBezTo>
                    <a:cubicBezTo>
                      <a:pt x="10" y="34"/>
                      <a:pt x="9" y="33"/>
                      <a:pt x="8" y="32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6"/>
                      <a:pt x="0" y="15"/>
                      <a:pt x="1" y="14"/>
                    </a:cubicBezTo>
                    <a:cubicBezTo>
                      <a:pt x="10" y="10"/>
                      <a:pt x="19" y="6"/>
                      <a:pt x="29" y="4"/>
                    </a:cubicBezTo>
                    <a:cubicBezTo>
                      <a:pt x="39" y="1"/>
                      <a:pt x="50" y="0"/>
                      <a:pt x="60" y="0"/>
                    </a:cubicBezTo>
                    <a:cubicBezTo>
                      <a:pt x="60" y="5"/>
                      <a:pt x="60" y="5"/>
                      <a:pt x="60" y="5"/>
                    </a:cubicBezTo>
                    <a:cubicBezTo>
                      <a:pt x="50" y="5"/>
                      <a:pt x="40" y="6"/>
                      <a:pt x="30" y="8"/>
                    </a:cubicBezTo>
                    <a:cubicBezTo>
                      <a:pt x="21" y="11"/>
                      <a:pt x="13" y="14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669" name="Freeform 39"/>
              <p:cNvSpPr>
                <a:spLocks noEditPoints="1"/>
              </p:cNvSpPr>
              <p:nvPr/>
            </p:nvSpPr>
            <p:spPr bwMode="auto">
              <a:xfrm>
                <a:off x="7953388" y="2478103"/>
                <a:ext cx="363538" cy="85725"/>
              </a:xfrm>
              <a:custGeom>
                <a:avLst/>
                <a:gdLst>
                  <a:gd name="T0" fmla="*/ 155 w 161"/>
                  <a:gd name="T1" fmla="*/ 22 h 38"/>
                  <a:gd name="T2" fmla="*/ 121 w 161"/>
                  <a:gd name="T3" fmla="*/ 9 h 38"/>
                  <a:gd name="T4" fmla="*/ 80 w 161"/>
                  <a:gd name="T5" fmla="*/ 4 h 38"/>
                  <a:gd name="T6" fmla="*/ 80 w 161"/>
                  <a:gd name="T7" fmla="*/ 4 h 38"/>
                  <a:gd name="T8" fmla="*/ 80 w 161"/>
                  <a:gd name="T9" fmla="*/ 0 h 38"/>
                  <a:gd name="T10" fmla="*/ 80 w 161"/>
                  <a:gd name="T11" fmla="*/ 0 h 38"/>
                  <a:gd name="T12" fmla="*/ 122 w 161"/>
                  <a:gd name="T13" fmla="*/ 4 h 38"/>
                  <a:gd name="T14" fmla="*/ 159 w 161"/>
                  <a:gd name="T15" fmla="*/ 19 h 38"/>
                  <a:gd name="T16" fmla="*/ 160 w 161"/>
                  <a:gd name="T17" fmla="*/ 22 h 38"/>
                  <a:gd name="T18" fmla="*/ 152 w 161"/>
                  <a:gd name="T19" fmla="*/ 36 h 38"/>
                  <a:gd name="T20" fmla="*/ 149 w 161"/>
                  <a:gd name="T21" fmla="*/ 37 h 38"/>
                  <a:gd name="T22" fmla="*/ 117 w 161"/>
                  <a:gd name="T23" fmla="*/ 25 h 38"/>
                  <a:gd name="T24" fmla="*/ 80 w 161"/>
                  <a:gd name="T25" fmla="*/ 21 h 38"/>
                  <a:gd name="T26" fmla="*/ 80 w 161"/>
                  <a:gd name="T27" fmla="*/ 21 h 38"/>
                  <a:gd name="T28" fmla="*/ 80 w 161"/>
                  <a:gd name="T29" fmla="*/ 16 h 38"/>
                  <a:gd name="T30" fmla="*/ 80 w 161"/>
                  <a:gd name="T31" fmla="*/ 16 h 38"/>
                  <a:gd name="T32" fmla="*/ 118 w 161"/>
                  <a:gd name="T33" fmla="*/ 21 h 38"/>
                  <a:gd name="T34" fmla="*/ 149 w 161"/>
                  <a:gd name="T35" fmla="*/ 32 h 38"/>
                  <a:gd name="T36" fmla="*/ 155 w 161"/>
                  <a:gd name="T37" fmla="*/ 22 h 38"/>
                  <a:gd name="T38" fmla="*/ 80 w 161"/>
                  <a:gd name="T39" fmla="*/ 4 h 38"/>
                  <a:gd name="T40" fmla="*/ 40 w 161"/>
                  <a:gd name="T41" fmla="*/ 9 h 38"/>
                  <a:gd name="T42" fmla="*/ 6 w 161"/>
                  <a:gd name="T43" fmla="*/ 22 h 38"/>
                  <a:gd name="T44" fmla="*/ 12 w 161"/>
                  <a:gd name="T45" fmla="*/ 32 h 38"/>
                  <a:gd name="T46" fmla="*/ 43 w 161"/>
                  <a:gd name="T47" fmla="*/ 21 h 38"/>
                  <a:gd name="T48" fmla="*/ 80 w 161"/>
                  <a:gd name="T49" fmla="*/ 16 h 38"/>
                  <a:gd name="T50" fmla="*/ 80 w 161"/>
                  <a:gd name="T51" fmla="*/ 21 h 38"/>
                  <a:gd name="T52" fmla="*/ 44 w 161"/>
                  <a:gd name="T53" fmla="*/ 25 h 38"/>
                  <a:gd name="T54" fmla="*/ 12 w 161"/>
                  <a:gd name="T55" fmla="*/ 37 h 38"/>
                  <a:gd name="T56" fmla="*/ 8 w 161"/>
                  <a:gd name="T57" fmla="*/ 36 h 38"/>
                  <a:gd name="T58" fmla="*/ 1 w 161"/>
                  <a:gd name="T59" fmla="*/ 22 h 38"/>
                  <a:gd name="T60" fmla="*/ 1 w 161"/>
                  <a:gd name="T61" fmla="*/ 19 h 38"/>
                  <a:gd name="T62" fmla="*/ 39 w 161"/>
                  <a:gd name="T63" fmla="*/ 4 h 38"/>
                  <a:gd name="T64" fmla="*/ 80 w 161"/>
                  <a:gd name="T65" fmla="*/ 0 h 38"/>
                  <a:gd name="T66" fmla="*/ 80 w 161"/>
                  <a:gd name="T67" fmla="*/ 4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61" h="38">
                    <a:moveTo>
                      <a:pt x="155" y="22"/>
                    </a:moveTo>
                    <a:cubicBezTo>
                      <a:pt x="145" y="16"/>
                      <a:pt x="133" y="12"/>
                      <a:pt x="121" y="9"/>
                    </a:cubicBezTo>
                    <a:cubicBezTo>
                      <a:pt x="108" y="6"/>
                      <a:pt x="94" y="4"/>
                      <a:pt x="80" y="4"/>
                    </a:cubicBezTo>
                    <a:cubicBezTo>
                      <a:pt x="80" y="4"/>
                      <a:pt x="80" y="4"/>
                      <a:pt x="80" y="4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95" y="0"/>
                      <a:pt x="109" y="1"/>
                      <a:pt x="122" y="4"/>
                    </a:cubicBezTo>
                    <a:cubicBezTo>
                      <a:pt x="136" y="8"/>
                      <a:pt x="148" y="12"/>
                      <a:pt x="159" y="19"/>
                    </a:cubicBezTo>
                    <a:cubicBezTo>
                      <a:pt x="161" y="19"/>
                      <a:pt x="161" y="21"/>
                      <a:pt x="160" y="22"/>
                    </a:cubicBezTo>
                    <a:cubicBezTo>
                      <a:pt x="152" y="36"/>
                      <a:pt x="152" y="36"/>
                      <a:pt x="152" y="36"/>
                    </a:cubicBezTo>
                    <a:cubicBezTo>
                      <a:pt x="152" y="37"/>
                      <a:pt x="150" y="38"/>
                      <a:pt x="149" y="37"/>
                    </a:cubicBezTo>
                    <a:cubicBezTo>
                      <a:pt x="140" y="32"/>
                      <a:pt x="129" y="28"/>
                      <a:pt x="117" y="25"/>
                    </a:cubicBezTo>
                    <a:cubicBezTo>
                      <a:pt x="106" y="22"/>
                      <a:pt x="93" y="21"/>
                      <a:pt x="80" y="21"/>
                    </a:cubicBezTo>
                    <a:cubicBezTo>
                      <a:pt x="80" y="21"/>
                      <a:pt x="80" y="21"/>
                      <a:pt x="80" y="21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93" y="16"/>
                      <a:pt x="106" y="18"/>
                      <a:pt x="118" y="21"/>
                    </a:cubicBezTo>
                    <a:cubicBezTo>
                      <a:pt x="129" y="23"/>
                      <a:pt x="140" y="27"/>
                      <a:pt x="149" y="32"/>
                    </a:cubicBezTo>
                    <a:lnTo>
                      <a:pt x="155" y="22"/>
                    </a:lnTo>
                    <a:close/>
                    <a:moveTo>
                      <a:pt x="80" y="4"/>
                    </a:moveTo>
                    <a:cubicBezTo>
                      <a:pt x="67" y="4"/>
                      <a:pt x="53" y="6"/>
                      <a:pt x="40" y="9"/>
                    </a:cubicBezTo>
                    <a:cubicBezTo>
                      <a:pt x="28" y="12"/>
                      <a:pt x="16" y="16"/>
                      <a:pt x="6" y="2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21" y="27"/>
                      <a:pt x="32" y="23"/>
                      <a:pt x="43" y="21"/>
                    </a:cubicBezTo>
                    <a:cubicBezTo>
                      <a:pt x="55" y="18"/>
                      <a:pt x="68" y="16"/>
                      <a:pt x="80" y="16"/>
                    </a:cubicBezTo>
                    <a:cubicBezTo>
                      <a:pt x="80" y="21"/>
                      <a:pt x="80" y="21"/>
                      <a:pt x="80" y="21"/>
                    </a:cubicBezTo>
                    <a:cubicBezTo>
                      <a:pt x="68" y="21"/>
                      <a:pt x="55" y="22"/>
                      <a:pt x="44" y="25"/>
                    </a:cubicBezTo>
                    <a:cubicBezTo>
                      <a:pt x="32" y="28"/>
                      <a:pt x="21" y="32"/>
                      <a:pt x="12" y="37"/>
                    </a:cubicBezTo>
                    <a:cubicBezTo>
                      <a:pt x="11" y="38"/>
                      <a:pt x="9" y="37"/>
                      <a:pt x="8" y="36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0" y="21"/>
                      <a:pt x="0" y="19"/>
                      <a:pt x="1" y="19"/>
                    </a:cubicBezTo>
                    <a:cubicBezTo>
                      <a:pt x="13" y="12"/>
                      <a:pt x="25" y="8"/>
                      <a:pt x="39" y="4"/>
                    </a:cubicBezTo>
                    <a:cubicBezTo>
                      <a:pt x="52" y="1"/>
                      <a:pt x="66" y="0"/>
                      <a:pt x="80" y="0"/>
                    </a:cubicBezTo>
                    <a:lnTo>
                      <a:pt x="8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670" name="Freeform 40"/>
              <p:cNvSpPr>
                <a:spLocks noEditPoints="1"/>
              </p:cNvSpPr>
              <p:nvPr/>
            </p:nvSpPr>
            <p:spPr bwMode="auto">
              <a:xfrm>
                <a:off x="7916875" y="2032012"/>
                <a:ext cx="384175" cy="384177"/>
              </a:xfrm>
              <a:custGeom>
                <a:avLst/>
                <a:gdLst>
                  <a:gd name="T0" fmla="*/ 142 w 170"/>
                  <a:gd name="T1" fmla="*/ 142 h 170"/>
                  <a:gd name="T2" fmla="*/ 142 w 170"/>
                  <a:gd name="T3" fmla="*/ 28 h 170"/>
                  <a:gd name="T4" fmla="*/ 85 w 170"/>
                  <a:gd name="T5" fmla="*/ 0 h 170"/>
                  <a:gd name="T6" fmla="*/ 170 w 170"/>
                  <a:gd name="T7" fmla="*/ 85 h 170"/>
                  <a:gd name="T8" fmla="*/ 85 w 170"/>
                  <a:gd name="T9" fmla="*/ 170 h 170"/>
                  <a:gd name="T10" fmla="*/ 85 w 170"/>
                  <a:gd name="T11" fmla="*/ 111 h 170"/>
                  <a:gd name="T12" fmla="*/ 104 w 170"/>
                  <a:gd name="T13" fmla="*/ 104 h 170"/>
                  <a:gd name="T14" fmla="*/ 104 w 170"/>
                  <a:gd name="T15" fmla="*/ 104 h 170"/>
                  <a:gd name="T16" fmla="*/ 104 w 170"/>
                  <a:gd name="T17" fmla="*/ 66 h 170"/>
                  <a:gd name="T18" fmla="*/ 104 w 170"/>
                  <a:gd name="T19" fmla="*/ 66 h 170"/>
                  <a:gd name="T20" fmla="*/ 85 w 170"/>
                  <a:gd name="T21" fmla="*/ 64 h 170"/>
                  <a:gd name="T22" fmla="*/ 100 w 170"/>
                  <a:gd name="T23" fmla="*/ 70 h 170"/>
                  <a:gd name="T24" fmla="*/ 100 w 170"/>
                  <a:gd name="T25" fmla="*/ 100 h 170"/>
                  <a:gd name="T26" fmla="*/ 85 w 170"/>
                  <a:gd name="T27" fmla="*/ 106 h 170"/>
                  <a:gd name="T28" fmla="*/ 85 w 170"/>
                  <a:gd name="T29" fmla="*/ 5 h 170"/>
                  <a:gd name="T30" fmla="*/ 5 w 170"/>
                  <a:gd name="T31" fmla="*/ 85 h 170"/>
                  <a:gd name="T32" fmla="*/ 85 w 170"/>
                  <a:gd name="T33" fmla="*/ 165 h 170"/>
                  <a:gd name="T34" fmla="*/ 85 w 170"/>
                  <a:gd name="T35" fmla="*/ 170 h 170"/>
                  <a:gd name="T36" fmla="*/ 25 w 170"/>
                  <a:gd name="T37" fmla="*/ 145 h 170"/>
                  <a:gd name="T38" fmla="*/ 25 w 170"/>
                  <a:gd name="T39" fmla="*/ 25 h 170"/>
                  <a:gd name="T40" fmla="*/ 85 w 170"/>
                  <a:gd name="T41" fmla="*/ 0 h 170"/>
                  <a:gd name="T42" fmla="*/ 85 w 170"/>
                  <a:gd name="T43" fmla="*/ 5 h 170"/>
                  <a:gd name="T44" fmla="*/ 85 w 170"/>
                  <a:gd name="T45" fmla="*/ 59 h 170"/>
                  <a:gd name="T46" fmla="*/ 67 w 170"/>
                  <a:gd name="T47" fmla="*/ 66 h 170"/>
                  <a:gd name="T48" fmla="*/ 67 w 170"/>
                  <a:gd name="T49" fmla="*/ 104 h 170"/>
                  <a:gd name="T50" fmla="*/ 85 w 170"/>
                  <a:gd name="T51" fmla="*/ 111 h 170"/>
                  <a:gd name="T52" fmla="*/ 85 w 170"/>
                  <a:gd name="T53" fmla="*/ 106 h 170"/>
                  <a:gd name="T54" fmla="*/ 70 w 170"/>
                  <a:gd name="T55" fmla="*/ 100 h 170"/>
                  <a:gd name="T56" fmla="*/ 70 w 170"/>
                  <a:gd name="T57" fmla="*/ 100 h 170"/>
                  <a:gd name="T58" fmla="*/ 70 w 170"/>
                  <a:gd name="T59" fmla="*/ 70 h 170"/>
                  <a:gd name="T60" fmla="*/ 70 w 170"/>
                  <a:gd name="T61" fmla="*/ 70 h 170"/>
                  <a:gd name="T62" fmla="*/ 85 w 170"/>
                  <a:gd name="T63" fmla="*/ 64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0" h="170">
                    <a:moveTo>
                      <a:pt x="85" y="165"/>
                    </a:moveTo>
                    <a:cubicBezTo>
                      <a:pt x="107" y="165"/>
                      <a:pt x="127" y="156"/>
                      <a:pt x="142" y="142"/>
                    </a:cubicBezTo>
                    <a:cubicBezTo>
                      <a:pt x="157" y="127"/>
                      <a:pt x="165" y="107"/>
                      <a:pt x="165" y="85"/>
                    </a:cubicBezTo>
                    <a:cubicBezTo>
                      <a:pt x="165" y="63"/>
                      <a:pt x="157" y="43"/>
                      <a:pt x="142" y="28"/>
                    </a:cubicBezTo>
                    <a:cubicBezTo>
                      <a:pt x="127" y="14"/>
                      <a:pt x="107" y="5"/>
                      <a:pt x="85" y="5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109" y="0"/>
                      <a:pt x="130" y="9"/>
                      <a:pt x="145" y="25"/>
                    </a:cubicBezTo>
                    <a:cubicBezTo>
                      <a:pt x="161" y="40"/>
                      <a:pt x="170" y="61"/>
                      <a:pt x="170" y="85"/>
                    </a:cubicBezTo>
                    <a:cubicBezTo>
                      <a:pt x="170" y="108"/>
                      <a:pt x="161" y="130"/>
                      <a:pt x="145" y="145"/>
                    </a:cubicBezTo>
                    <a:cubicBezTo>
                      <a:pt x="130" y="160"/>
                      <a:pt x="109" y="170"/>
                      <a:pt x="85" y="170"/>
                    </a:cubicBezTo>
                    <a:cubicBezTo>
                      <a:pt x="85" y="165"/>
                      <a:pt x="85" y="165"/>
                      <a:pt x="85" y="165"/>
                    </a:cubicBezTo>
                    <a:close/>
                    <a:moveTo>
                      <a:pt x="85" y="111"/>
                    </a:moveTo>
                    <a:cubicBezTo>
                      <a:pt x="92" y="111"/>
                      <a:pt x="99" y="108"/>
                      <a:pt x="104" y="104"/>
                    </a:cubicBezTo>
                    <a:cubicBezTo>
                      <a:pt x="104" y="104"/>
                      <a:pt x="104" y="104"/>
                      <a:pt x="104" y="104"/>
                    </a:cubicBezTo>
                    <a:cubicBezTo>
                      <a:pt x="104" y="104"/>
                      <a:pt x="104" y="104"/>
                      <a:pt x="104" y="104"/>
                    </a:cubicBezTo>
                    <a:cubicBezTo>
                      <a:pt x="104" y="104"/>
                      <a:pt x="104" y="104"/>
                      <a:pt x="104" y="104"/>
                    </a:cubicBezTo>
                    <a:cubicBezTo>
                      <a:pt x="109" y="99"/>
                      <a:pt x="112" y="92"/>
                      <a:pt x="112" y="85"/>
                    </a:cubicBezTo>
                    <a:cubicBezTo>
                      <a:pt x="112" y="78"/>
                      <a:pt x="109" y="71"/>
                      <a:pt x="104" y="66"/>
                    </a:cubicBezTo>
                    <a:cubicBezTo>
                      <a:pt x="104" y="66"/>
                      <a:pt x="104" y="66"/>
                      <a:pt x="104" y="66"/>
                    </a:cubicBezTo>
                    <a:cubicBezTo>
                      <a:pt x="104" y="66"/>
                      <a:pt x="104" y="66"/>
                      <a:pt x="104" y="66"/>
                    </a:cubicBezTo>
                    <a:cubicBezTo>
                      <a:pt x="99" y="62"/>
                      <a:pt x="92" y="59"/>
                      <a:pt x="85" y="59"/>
                    </a:cubicBezTo>
                    <a:cubicBezTo>
                      <a:pt x="85" y="64"/>
                      <a:pt x="85" y="64"/>
                      <a:pt x="85" y="64"/>
                    </a:cubicBezTo>
                    <a:cubicBezTo>
                      <a:pt x="91" y="64"/>
                      <a:pt x="97" y="66"/>
                      <a:pt x="100" y="70"/>
                    </a:cubicBezTo>
                    <a:cubicBezTo>
                      <a:pt x="100" y="70"/>
                      <a:pt x="100" y="70"/>
                      <a:pt x="100" y="70"/>
                    </a:cubicBezTo>
                    <a:cubicBezTo>
                      <a:pt x="104" y="74"/>
                      <a:pt x="107" y="79"/>
                      <a:pt x="107" y="85"/>
                    </a:cubicBezTo>
                    <a:cubicBezTo>
                      <a:pt x="107" y="91"/>
                      <a:pt x="104" y="96"/>
                      <a:pt x="100" y="100"/>
                    </a:cubicBezTo>
                    <a:cubicBezTo>
                      <a:pt x="100" y="100"/>
                      <a:pt x="100" y="100"/>
                      <a:pt x="100" y="100"/>
                    </a:cubicBezTo>
                    <a:cubicBezTo>
                      <a:pt x="97" y="104"/>
                      <a:pt x="91" y="106"/>
                      <a:pt x="85" y="106"/>
                    </a:cubicBezTo>
                    <a:lnTo>
                      <a:pt x="85" y="111"/>
                    </a:lnTo>
                    <a:close/>
                    <a:moveTo>
                      <a:pt x="85" y="5"/>
                    </a:moveTo>
                    <a:cubicBezTo>
                      <a:pt x="63" y="5"/>
                      <a:pt x="43" y="14"/>
                      <a:pt x="29" y="28"/>
                    </a:cubicBezTo>
                    <a:cubicBezTo>
                      <a:pt x="14" y="43"/>
                      <a:pt x="5" y="63"/>
                      <a:pt x="5" y="85"/>
                    </a:cubicBezTo>
                    <a:cubicBezTo>
                      <a:pt x="5" y="107"/>
                      <a:pt x="14" y="127"/>
                      <a:pt x="29" y="142"/>
                    </a:cubicBezTo>
                    <a:cubicBezTo>
                      <a:pt x="43" y="156"/>
                      <a:pt x="63" y="165"/>
                      <a:pt x="85" y="165"/>
                    </a:cubicBezTo>
                    <a:cubicBezTo>
                      <a:pt x="85" y="165"/>
                      <a:pt x="85" y="165"/>
                      <a:pt x="85" y="165"/>
                    </a:cubicBezTo>
                    <a:cubicBezTo>
                      <a:pt x="85" y="170"/>
                      <a:pt x="85" y="170"/>
                      <a:pt x="85" y="170"/>
                    </a:cubicBezTo>
                    <a:cubicBezTo>
                      <a:pt x="85" y="170"/>
                      <a:pt x="85" y="170"/>
                      <a:pt x="85" y="170"/>
                    </a:cubicBezTo>
                    <a:cubicBezTo>
                      <a:pt x="62" y="170"/>
                      <a:pt x="41" y="160"/>
                      <a:pt x="25" y="145"/>
                    </a:cubicBezTo>
                    <a:cubicBezTo>
                      <a:pt x="10" y="130"/>
                      <a:pt x="0" y="108"/>
                      <a:pt x="0" y="85"/>
                    </a:cubicBezTo>
                    <a:cubicBezTo>
                      <a:pt x="0" y="61"/>
                      <a:pt x="10" y="40"/>
                      <a:pt x="25" y="25"/>
                    </a:cubicBezTo>
                    <a:cubicBezTo>
                      <a:pt x="41" y="9"/>
                      <a:pt x="62" y="0"/>
                      <a:pt x="85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85" y="5"/>
                      <a:pt x="85" y="5"/>
                      <a:pt x="85" y="5"/>
                    </a:cubicBezTo>
                    <a:cubicBezTo>
                      <a:pt x="85" y="5"/>
                      <a:pt x="85" y="5"/>
                      <a:pt x="85" y="5"/>
                    </a:cubicBezTo>
                    <a:close/>
                    <a:moveTo>
                      <a:pt x="85" y="59"/>
                    </a:moveTo>
                    <a:cubicBezTo>
                      <a:pt x="85" y="59"/>
                      <a:pt x="85" y="59"/>
                      <a:pt x="85" y="59"/>
                    </a:cubicBezTo>
                    <a:cubicBezTo>
                      <a:pt x="78" y="59"/>
                      <a:pt x="71" y="62"/>
                      <a:pt x="67" y="66"/>
                    </a:cubicBezTo>
                    <a:cubicBezTo>
                      <a:pt x="67" y="66"/>
                      <a:pt x="67" y="66"/>
                      <a:pt x="67" y="66"/>
                    </a:cubicBezTo>
                    <a:cubicBezTo>
                      <a:pt x="62" y="71"/>
                      <a:pt x="59" y="78"/>
                      <a:pt x="59" y="85"/>
                    </a:cubicBezTo>
                    <a:cubicBezTo>
                      <a:pt x="59" y="92"/>
                      <a:pt x="62" y="99"/>
                      <a:pt x="67" y="104"/>
                    </a:cubicBezTo>
                    <a:cubicBezTo>
                      <a:pt x="67" y="104"/>
                      <a:pt x="67" y="104"/>
                      <a:pt x="67" y="104"/>
                    </a:cubicBezTo>
                    <a:cubicBezTo>
                      <a:pt x="71" y="108"/>
                      <a:pt x="78" y="111"/>
                      <a:pt x="85" y="111"/>
                    </a:cubicBezTo>
                    <a:cubicBezTo>
                      <a:pt x="85" y="111"/>
                      <a:pt x="85" y="111"/>
                      <a:pt x="85" y="111"/>
                    </a:cubicBezTo>
                    <a:cubicBezTo>
                      <a:pt x="85" y="106"/>
                      <a:pt x="85" y="106"/>
                      <a:pt x="85" y="106"/>
                    </a:cubicBezTo>
                    <a:cubicBezTo>
                      <a:pt x="85" y="106"/>
                      <a:pt x="85" y="106"/>
                      <a:pt x="85" y="106"/>
                    </a:cubicBezTo>
                    <a:cubicBezTo>
                      <a:pt x="79" y="106"/>
                      <a:pt x="74" y="104"/>
                      <a:pt x="70" y="100"/>
                    </a:cubicBezTo>
                    <a:cubicBezTo>
                      <a:pt x="70" y="100"/>
                      <a:pt x="70" y="100"/>
                      <a:pt x="70" y="100"/>
                    </a:cubicBezTo>
                    <a:cubicBezTo>
                      <a:pt x="70" y="100"/>
                      <a:pt x="70" y="100"/>
                      <a:pt x="70" y="100"/>
                    </a:cubicBezTo>
                    <a:cubicBezTo>
                      <a:pt x="66" y="96"/>
                      <a:pt x="64" y="91"/>
                      <a:pt x="64" y="85"/>
                    </a:cubicBezTo>
                    <a:cubicBezTo>
                      <a:pt x="64" y="79"/>
                      <a:pt x="66" y="74"/>
                      <a:pt x="70" y="70"/>
                    </a:cubicBezTo>
                    <a:cubicBezTo>
                      <a:pt x="70" y="70"/>
                      <a:pt x="70" y="70"/>
                      <a:pt x="70" y="70"/>
                    </a:cubicBezTo>
                    <a:cubicBezTo>
                      <a:pt x="70" y="70"/>
                      <a:pt x="70" y="70"/>
                      <a:pt x="70" y="70"/>
                    </a:cubicBezTo>
                    <a:cubicBezTo>
                      <a:pt x="74" y="66"/>
                      <a:pt x="79" y="64"/>
                      <a:pt x="85" y="64"/>
                    </a:cubicBezTo>
                    <a:cubicBezTo>
                      <a:pt x="85" y="64"/>
                      <a:pt x="85" y="64"/>
                      <a:pt x="85" y="64"/>
                    </a:cubicBezTo>
                    <a:lnTo>
                      <a:pt x="85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671" name="Freeform 41"/>
              <p:cNvSpPr>
                <a:spLocks noEditPoints="1"/>
              </p:cNvSpPr>
              <p:nvPr/>
            </p:nvSpPr>
            <p:spPr bwMode="auto">
              <a:xfrm>
                <a:off x="8061338" y="2174889"/>
                <a:ext cx="96838" cy="100014"/>
              </a:xfrm>
              <a:custGeom>
                <a:avLst/>
                <a:gdLst>
                  <a:gd name="T0" fmla="*/ 21 w 43"/>
                  <a:gd name="T1" fmla="*/ 39 h 44"/>
                  <a:gd name="T2" fmla="*/ 33 w 43"/>
                  <a:gd name="T3" fmla="*/ 34 h 44"/>
                  <a:gd name="T4" fmla="*/ 33 w 43"/>
                  <a:gd name="T5" fmla="*/ 34 h 44"/>
                  <a:gd name="T6" fmla="*/ 33 w 43"/>
                  <a:gd name="T7" fmla="*/ 34 h 44"/>
                  <a:gd name="T8" fmla="*/ 38 w 43"/>
                  <a:gd name="T9" fmla="*/ 22 h 44"/>
                  <a:gd name="T10" fmla="*/ 33 w 43"/>
                  <a:gd name="T11" fmla="*/ 10 h 44"/>
                  <a:gd name="T12" fmla="*/ 21 w 43"/>
                  <a:gd name="T13" fmla="*/ 5 h 44"/>
                  <a:gd name="T14" fmla="*/ 21 w 43"/>
                  <a:gd name="T15" fmla="*/ 0 h 44"/>
                  <a:gd name="T16" fmla="*/ 37 w 43"/>
                  <a:gd name="T17" fmla="*/ 7 h 44"/>
                  <a:gd name="T18" fmla="*/ 43 w 43"/>
                  <a:gd name="T19" fmla="*/ 22 h 44"/>
                  <a:gd name="T20" fmla="*/ 37 w 43"/>
                  <a:gd name="T21" fmla="*/ 37 h 44"/>
                  <a:gd name="T22" fmla="*/ 37 w 43"/>
                  <a:gd name="T23" fmla="*/ 37 h 44"/>
                  <a:gd name="T24" fmla="*/ 21 w 43"/>
                  <a:gd name="T25" fmla="*/ 44 h 44"/>
                  <a:gd name="T26" fmla="*/ 21 w 43"/>
                  <a:gd name="T27" fmla="*/ 39 h 44"/>
                  <a:gd name="T28" fmla="*/ 21 w 43"/>
                  <a:gd name="T29" fmla="*/ 38 h 44"/>
                  <a:gd name="T30" fmla="*/ 33 w 43"/>
                  <a:gd name="T31" fmla="*/ 33 h 44"/>
                  <a:gd name="T32" fmla="*/ 37 w 43"/>
                  <a:gd name="T33" fmla="*/ 22 h 44"/>
                  <a:gd name="T34" fmla="*/ 33 w 43"/>
                  <a:gd name="T35" fmla="*/ 11 h 44"/>
                  <a:gd name="T36" fmla="*/ 21 w 43"/>
                  <a:gd name="T37" fmla="*/ 6 h 44"/>
                  <a:gd name="T38" fmla="*/ 21 w 43"/>
                  <a:gd name="T39" fmla="*/ 11 h 44"/>
                  <a:gd name="T40" fmla="*/ 29 w 43"/>
                  <a:gd name="T41" fmla="*/ 14 h 44"/>
                  <a:gd name="T42" fmla="*/ 32 w 43"/>
                  <a:gd name="T43" fmla="*/ 22 h 44"/>
                  <a:gd name="T44" fmla="*/ 29 w 43"/>
                  <a:gd name="T45" fmla="*/ 30 h 44"/>
                  <a:gd name="T46" fmla="*/ 21 w 43"/>
                  <a:gd name="T47" fmla="*/ 33 h 44"/>
                  <a:gd name="T48" fmla="*/ 21 w 43"/>
                  <a:gd name="T49" fmla="*/ 38 h 44"/>
                  <a:gd name="T50" fmla="*/ 21 w 43"/>
                  <a:gd name="T51" fmla="*/ 5 h 44"/>
                  <a:gd name="T52" fmla="*/ 9 w 43"/>
                  <a:gd name="T53" fmla="*/ 10 h 44"/>
                  <a:gd name="T54" fmla="*/ 9 w 43"/>
                  <a:gd name="T55" fmla="*/ 10 h 44"/>
                  <a:gd name="T56" fmla="*/ 4 w 43"/>
                  <a:gd name="T57" fmla="*/ 22 h 44"/>
                  <a:gd name="T58" fmla="*/ 9 w 43"/>
                  <a:gd name="T59" fmla="*/ 34 h 44"/>
                  <a:gd name="T60" fmla="*/ 9 w 43"/>
                  <a:gd name="T61" fmla="*/ 34 h 44"/>
                  <a:gd name="T62" fmla="*/ 21 w 43"/>
                  <a:gd name="T63" fmla="*/ 39 h 44"/>
                  <a:gd name="T64" fmla="*/ 21 w 43"/>
                  <a:gd name="T65" fmla="*/ 44 h 44"/>
                  <a:gd name="T66" fmla="*/ 6 w 43"/>
                  <a:gd name="T67" fmla="*/ 37 h 44"/>
                  <a:gd name="T68" fmla="*/ 6 w 43"/>
                  <a:gd name="T69" fmla="*/ 37 h 44"/>
                  <a:gd name="T70" fmla="*/ 0 w 43"/>
                  <a:gd name="T71" fmla="*/ 22 h 44"/>
                  <a:gd name="T72" fmla="*/ 6 w 43"/>
                  <a:gd name="T73" fmla="*/ 7 h 44"/>
                  <a:gd name="T74" fmla="*/ 6 w 43"/>
                  <a:gd name="T75" fmla="*/ 7 h 44"/>
                  <a:gd name="T76" fmla="*/ 21 w 43"/>
                  <a:gd name="T77" fmla="*/ 0 h 44"/>
                  <a:gd name="T78" fmla="*/ 21 w 43"/>
                  <a:gd name="T79" fmla="*/ 5 h 44"/>
                  <a:gd name="T80" fmla="*/ 21 w 43"/>
                  <a:gd name="T81" fmla="*/ 6 h 44"/>
                  <a:gd name="T82" fmla="*/ 10 w 43"/>
                  <a:gd name="T83" fmla="*/ 11 h 44"/>
                  <a:gd name="T84" fmla="*/ 5 w 43"/>
                  <a:gd name="T85" fmla="*/ 22 h 44"/>
                  <a:gd name="T86" fmla="*/ 10 w 43"/>
                  <a:gd name="T87" fmla="*/ 33 h 44"/>
                  <a:gd name="T88" fmla="*/ 10 w 43"/>
                  <a:gd name="T89" fmla="*/ 33 h 44"/>
                  <a:gd name="T90" fmla="*/ 21 w 43"/>
                  <a:gd name="T91" fmla="*/ 38 h 44"/>
                  <a:gd name="T92" fmla="*/ 21 w 43"/>
                  <a:gd name="T93" fmla="*/ 33 h 44"/>
                  <a:gd name="T94" fmla="*/ 13 w 43"/>
                  <a:gd name="T95" fmla="*/ 30 h 44"/>
                  <a:gd name="T96" fmla="*/ 10 w 43"/>
                  <a:gd name="T97" fmla="*/ 22 h 44"/>
                  <a:gd name="T98" fmla="*/ 13 w 43"/>
                  <a:gd name="T99" fmla="*/ 14 h 44"/>
                  <a:gd name="T100" fmla="*/ 21 w 43"/>
                  <a:gd name="T101" fmla="*/ 11 h 44"/>
                  <a:gd name="T102" fmla="*/ 21 w 43"/>
                  <a:gd name="T103" fmla="*/ 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3" h="44">
                    <a:moveTo>
                      <a:pt x="21" y="39"/>
                    </a:moveTo>
                    <a:cubicBezTo>
                      <a:pt x="26" y="39"/>
                      <a:pt x="30" y="37"/>
                      <a:pt x="33" y="34"/>
                    </a:cubicBezTo>
                    <a:cubicBezTo>
                      <a:pt x="33" y="34"/>
                      <a:pt x="33" y="34"/>
                      <a:pt x="33" y="34"/>
                    </a:cubicBezTo>
                    <a:cubicBezTo>
                      <a:pt x="33" y="34"/>
                      <a:pt x="33" y="34"/>
                      <a:pt x="33" y="34"/>
                    </a:cubicBezTo>
                    <a:cubicBezTo>
                      <a:pt x="36" y="31"/>
                      <a:pt x="38" y="27"/>
                      <a:pt x="38" y="22"/>
                    </a:cubicBezTo>
                    <a:cubicBezTo>
                      <a:pt x="38" y="17"/>
                      <a:pt x="36" y="13"/>
                      <a:pt x="33" y="10"/>
                    </a:cubicBezTo>
                    <a:cubicBezTo>
                      <a:pt x="30" y="7"/>
                      <a:pt x="26" y="5"/>
                      <a:pt x="21" y="5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7" y="0"/>
                      <a:pt x="33" y="3"/>
                      <a:pt x="37" y="7"/>
                    </a:cubicBezTo>
                    <a:cubicBezTo>
                      <a:pt x="40" y="11"/>
                      <a:pt x="43" y="16"/>
                      <a:pt x="43" y="22"/>
                    </a:cubicBezTo>
                    <a:cubicBezTo>
                      <a:pt x="43" y="28"/>
                      <a:pt x="40" y="33"/>
                      <a:pt x="37" y="37"/>
                    </a:cubicBezTo>
                    <a:cubicBezTo>
                      <a:pt x="37" y="37"/>
                      <a:pt x="37" y="37"/>
                      <a:pt x="37" y="37"/>
                    </a:cubicBezTo>
                    <a:cubicBezTo>
                      <a:pt x="33" y="41"/>
                      <a:pt x="27" y="44"/>
                      <a:pt x="21" y="44"/>
                    </a:cubicBezTo>
                    <a:cubicBezTo>
                      <a:pt x="21" y="39"/>
                      <a:pt x="21" y="39"/>
                      <a:pt x="21" y="39"/>
                    </a:cubicBezTo>
                    <a:close/>
                    <a:moveTo>
                      <a:pt x="21" y="38"/>
                    </a:moveTo>
                    <a:cubicBezTo>
                      <a:pt x="26" y="38"/>
                      <a:pt x="30" y="36"/>
                      <a:pt x="33" y="33"/>
                    </a:cubicBezTo>
                    <a:cubicBezTo>
                      <a:pt x="35" y="30"/>
                      <a:pt x="37" y="26"/>
                      <a:pt x="37" y="22"/>
                    </a:cubicBezTo>
                    <a:cubicBezTo>
                      <a:pt x="37" y="18"/>
                      <a:pt x="35" y="14"/>
                      <a:pt x="33" y="11"/>
                    </a:cubicBezTo>
                    <a:cubicBezTo>
                      <a:pt x="30" y="8"/>
                      <a:pt x="26" y="6"/>
                      <a:pt x="21" y="6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4" y="11"/>
                      <a:pt x="27" y="12"/>
                      <a:pt x="29" y="14"/>
                    </a:cubicBezTo>
                    <a:cubicBezTo>
                      <a:pt x="31" y="16"/>
                      <a:pt x="32" y="19"/>
                      <a:pt x="32" y="22"/>
                    </a:cubicBezTo>
                    <a:cubicBezTo>
                      <a:pt x="32" y="25"/>
                      <a:pt x="31" y="28"/>
                      <a:pt x="29" y="30"/>
                    </a:cubicBezTo>
                    <a:cubicBezTo>
                      <a:pt x="27" y="32"/>
                      <a:pt x="24" y="33"/>
                      <a:pt x="21" y="33"/>
                    </a:cubicBezTo>
                    <a:lnTo>
                      <a:pt x="21" y="38"/>
                    </a:lnTo>
                    <a:close/>
                    <a:moveTo>
                      <a:pt x="21" y="5"/>
                    </a:moveTo>
                    <a:cubicBezTo>
                      <a:pt x="17" y="5"/>
                      <a:pt x="12" y="7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6" y="13"/>
                      <a:pt x="4" y="17"/>
                      <a:pt x="4" y="22"/>
                    </a:cubicBezTo>
                    <a:cubicBezTo>
                      <a:pt x="4" y="27"/>
                      <a:pt x="6" y="31"/>
                      <a:pt x="9" y="3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13" y="37"/>
                      <a:pt x="17" y="39"/>
                      <a:pt x="21" y="39"/>
                    </a:cubicBezTo>
                    <a:cubicBezTo>
                      <a:pt x="21" y="44"/>
                      <a:pt x="21" y="44"/>
                      <a:pt x="21" y="44"/>
                    </a:cubicBezTo>
                    <a:cubicBezTo>
                      <a:pt x="15" y="44"/>
                      <a:pt x="10" y="41"/>
                      <a:pt x="6" y="37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2" y="33"/>
                      <a:pt x="0" y="28"/>
                      <a:pt x="0" y="22"/>
                    </a:cubicBezTo>
                    <a:cubicBezTo>
                      <a:pt x="0" y="16"/>
                      <a:pt x="2" y="11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10" y="3"/>
                      <a:pt x="15" y="0"/>
                      <a:pt x="21" y="0"/>
                    </a:cubicBezTo>
                    <a:cubicBezTo>
                      <a:pt x="21" y="5"/>
                      <a:pt x="21" y="5"/>
                      <a:pt x="21" y="5"/>
                    </a:cubicBezTo>
                    <a:close/>
                    <a:moveTo>
                      <a:pt x="21" y="6"/>
                    </a:moveTo>
                    <a:cubicBezTo>
                      <a:pt x="17" y="6"/>
                      <a:pt x="13" y="8"/>
                      <a:pt x="10" y="11"/>
                    </a:cubicBezTo>
                    <a:cubicBezTo>
                      <a:pt x="7" y="14"/>
                      <a:pt x="5" y="18"/>
                      <a:pt x="5" y="22"/>
                    </a:cubicBezTo>
                    <a:cubicBezTo>
                      <a:pt x="5" y="26"/>
                      <a:pt x="7" y="30"/>
                      <a:pt x="10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3" y="36"/>
                      <a:pt x="17" y="38"/>
                      <a:pt x="21" y="38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18" y="33"/>
                      <a:pt x="15" y="32"/>
                      <a:pt x="13" y="30"/>
                    </a:cubicBezTo>
                    <a:cubicBezTo>
                      <a:pt x="11" y="28"/>
                      <a:pt x="10" y="25"/>
                      <a:pt x="10" y="22"/>
                    </a:cubicBezTo>
                    <a:cubicBezTo>
                      <a:pt x="10" y="19"/>
                      <a:pt x="11" y="16"/>
                      <a:pt x="13" y="14"/>
                    </a:cubicBezTo>
                    <a:cubicBezTo>
                      <a:pt x="15" y="12"/>
                      <a:pt x="18" y="11"/>
                      <a:pt x="21" y="11"/>
                    </a:cubicBezTo>
                    <a:lnTo>
                      <a:pt x="21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672" name="Freeform 42"/>
              <p:cNvSpPr>
                <a:spLocks noEditPoints="1"/>
              </p:cNvSpPr>
              <p:nvPr/>
            </p:nvSpPr>
            <p:spPr bwMode="auto">
              <a:xfrm>
                <a:off x="8034350" y="4941917"/>
                <a:ext cx="161925" cy="266701"/>
              </a:xfrm>
              <a:custGeom>
                <a:avLst/>
                <a:gdLst>
                  <a:gd name="T0" fmla="*/ 50 w 72"/>
                  <a:gd name="T1" fmla="*/ 113 h 118"/>
                  <a:gd name="T2" fmla="*/ 62 w 72"/>
                  <a:gd name="T3" fmla="*/ 108 h 118"/>
                  <a:gd name="T4" fmla="*/ 67 w 72"/>
                  <a:gd name="T5" fmla="*/ 83 h 118"/>
                  <a:gd name="T6" fmla="*/ 43 w 72"/>
                  <a:gd name="T7" fmla="*/ 81 h 118"/>
                  <a:gd name="T8" fmla="*/ 46 w 72"/>
                  <a:gd name="T9" fmla="*/ 64 h 118"/>
                  <a:gd name="T10" fmla="*/ 67 w 72"/>
                  <a:gd name="T11" fmla="*/ 47 h 118"/>
                  <a:gd name="T12" fmla="*/ 43 w 72"/>
                  <a:gd name="T13" fmla="*/ 45 h 118"/>
                  <a:gd name="T14" fmla="*/ 46 w 72"/>
                  <a:gd name="T15" fmla="*/ 28 h 118"/>
                  <a:gd name="T16" fmla="*/ 67 w 72"/>
                  <a:gd name="T17" fmla="*/ 21 h 118"/>
                  <a:gd name="T18" fmla="*/ 50 w 72"/>
                  <a:gd name="T19" fmla="*/ 4 h 118"/>
                  <a:gd name="T20" fmla="*/ 36 w 72"/>
                  <a:gd name="T21" fmla="*/ 0 h 118"/>
                  <a:gd name="T22" fmla="*/ 66 w 72"/>
                  <a:gd name="T23" fmla="*/ 6 h 118"/>
                  <a:gd name="T24" fmla="*/ 72 w 72"/>
                  <a:gd name="T25" fmla="*/ 30 h 118"/>
                  <a:gd name="T26" fmla="*/ 48 w 72"/>
                  <a:gd name="T27" fmla="*/ 33 h 118"/>
                  <a:gd name="T28" fmla="*/ 70 w 72"/>
                  <a:gd name="T29" fmla="*/ 42 h 118"/>
                  <a:gd name="T30" fmla="*/ 72 w 72"/>
                  <a:gd name="T31" fmla="*/ 67 h 118"/>
                  <a:gd name="T32" fmla="*/ 48 w 72"/>
                  <a:gd name="T33" fmla="*/ 69 h 118"/>
                  <a:gd name="T34" fmla="*/ 70 w 72"/>
                  <a:gd name="T35" fmla="*/ 78 h 118"/>
                  <a:gd name="T36" fmla="*/ 72 w 72"/>
                  <a:gd name="T37" fmla="*/ 97 h 118"/>
                  <a:gd name="T38" fmla="*/ 66 w 72"/>
                  <a:gd name="T39" fmla="*/ 112 h 118"/>
                  <a:gd name="T40" fmla="*/ 36 w 72"/>
                  <a:gd name="T41" fmla="*/ 118 h 118"/>
                  <a:gd name="T42" fmla="*/ 5 w 72"/>
                  <a:gd name="T43" fmla="*/ 83 h 118"/>
                  <a:gd name="T44" fmla="*/ 10 w 72"/>
                  <a:gd name="T45" fmla="*/ 108 h 118"/>
                  <a:gd name="T46" fmla="*/ 36 w 72"/>
                  <a:gd name="T47" fmla="*/ 113 h 118"/>
                  <a:gd name="T48" fmla="*/ 22 w 72"/>
                  <a:gd name="T49" fmla="*/ 118 h 118"/>
                  <a:gd name="T50" fmla="*/ 0 w 72"/>
                  <a:gd name="T51" fmla="*/ 97 h 118"/>
                  <a:gd name="T52" fmla="*/ 3 w 72"/>
                  <a:gd name="T53" fmla="*/ 78 h 118"/>
                  <a:gd name="T54" fmla="*/ 24 w 72"/>
                  <a:gd name="T55" fmla="*/ 69 h 118"/>
                  <a:gd name="T56" fmla="*/ 0 w 72"/>
                  <a:gd name="T57" fmla="*/ 67 h 118"/>
                  <a:gd name="T58" fmla="*/ 3 w 72"/>
                  <a:gd name="T59" fmla="*/ 42 h 118"/>
                  <a:gd name="T60" fmla="*/ 24 w 72"/>
                  <a:gd name="T61" fmla="*/ 33 h 118"/>
                  <a:gd name="T62" fmla="*/ 0 w 72"/>
                  <a:gd name="T63" fmla="*/ 30 h 118"/>
                  <a:gd name="T64" fmla="*/ 7 w 72"/>
                  <a:gd name="T65" fmla="*/ 6 h 118"/>
                  <a:gd name="T66" fmla="*/ 36 w 72"/>
                  <a:gd name="T67" fmla="*/ 0 h 118"/>
                  <a:gd name="T68" fmla="*/ 22 w 72"/>
                  <a:gd name="T69" fmla="*/ 4 h 118"/>
                  <a:gd name="T70" fmla="*/ 5 w 72"/>
                  <a:gd name="T71" fmla="*/ 21 h 118"/>
                  <a:gd name="T72" fmla="*/ 27 w 72"/>
                  <a:gd name="T73" fmla="*/ 28 h 118"/>
                  <a:gd name="T74" fmla="*/ 29 w 72"/>
                  <a:gd name="T75" fmla="*/ 45 h 118"/>
                  <a:gd name="T76" fmla="*/ 5 w 72"/>
                  <a:gd name="T77" fmla="*/ 47 h 118"/>
                  <a:gd name="T78" fmla="*/ 27 w 72"/>
                  <a:gd name="T79" fmla="*/ 64 h 118"/>
                  <a:gd name="T80" fmla="*/ 29 w 72"/>
                  <a:gd name="T81" fmla="*/ 81 h 118"/>
                  <a:gd name="T82" fmla="*/ 5 w 72"/>
                  <a:gd name="T83" fmla="*/ 83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2" h="118">
                    <a:moveTo>
                      <a:pt x="36" y="113"/>
                    </a:moveTo>
                    <a:cubicBezTo>
                      <a:pt x="50" y="113"/>
                      <a:pt x="50" y="113"/>
                      <a:pt x="50" y="113"/>
                    </a:cubicBezTo>
                    <a:cubicBezTo>
                      <a:pt x="55" y="113"/>
                      <a:pt x="59" y="111"/>
                      <a:pt x="62" y="108"/>
                    </a:cubicBezTo>
                    <a:cubicBezTo>
                      <a:pt x="62" y="108"/>
                      <a:pt x="62" y="108"/>
                      <a:pt x="62" y="108"/>
                    </a:cubicBezTo>
                    <a:cubicBezTo>
                      <a:pt x="65" y="105"/>
                      <a:pt x="67" y="101"/>
                      <a:pt x="67" y="97"/>
                    </a:cubicBezTo>
                    <a:cubicBezTo>
                      <a:pt x="67" y="83"/>
                      <a:pt x="67" y="83"/>
                      <a:pt x="67" y="83"/>
                    </a:cubicBezTo>
                    <a:cubicBezTo>
                      <a:pt x="46" y="83"/>
                      <a:pt x="46" y="83"/>
                      <a:pt x="46" y="83"/>
                    </a:cubicBezTo>
                    <a:cubicBezTo>
                      <a:pt x="44" y="83"/>
                      <a:pt x="43" y="82"/>
                      <a:pt x="43" y="81"/>
                    </a:cubicBezTo>
                    <a:cubicBezTo>
                      <a:pt x="43" y="67"/>
                      <a:pt x="43" y="67"/>
                      <a:pt x="43" y="67"/>
                    </a:cubicBezTo>
                    <a:cubicBezTo>
                      <a:pt x="43" y="65"/>
                      <a:pt x="44" y="64"/>
                      <a:pt x="46" y="64"/>
                    </a:cubicBezTo>
                    <a:cubicBezTo>
                      <a:pt x="67" y="64"/>
                      <a:pt x="67" y="64"/>
                      <a:pt x="67" y="64"/>
                    </a:cubicBezTo>
                    <a:cubicBezTo>
                      <a:pt x="67" y="47"/>
                      <a:pt x="67" y="47"/>
                      <a:pt x="67" y="47"/>
                    </a:cubicBezTo>
                    <a:cubicBezTo>
                      <a:pt x="46" y="47"/>
                      <a:pt x="46" y="47"/>
                      <a:pt x="46" y="47"/>
                    </a:cubicBezTo>
                    <a:cubicBezTo>
                      <a:pt x="44" y="47"/>
                      <a:pt x="43" y="46"/>
                      <a:pt x="43" y="45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43" y="29"/>
                      <a:pt x="44" y="28"/>
                      <a:pt x="46" y="28"/>
                    </a:cubicBezTo>
                    <a:cubicBezTo>
                      <a:pt x="67" y="28"/>
                      <a:pt x="67" y="28"/>
                      <a:pt x="67" y="28"/>
                    </a:cubicBezTo>
                    <a:cubicBezTo>
                      <a:pt x="67" y="21"/>
                      <a:pt x="67" y="21"/>
                      <a:pt x="67" y="21"/>
                    </a:cubicBezTo>
                    <a:cubicBezTo>
                      <a:pt x="67" y="16"/>
                      <a:pt x="65" y="12"/>
                      <a:pt x="62" y="9"/>
                    </a:cubicBezTo>
                    <a:cubicBezTo>
                      <a:pt x="59" y="6"/>
                      <a:pt x="55" y="4"/>
                      <a:pt x="50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6" y="0"/>
                      <a:pt x="62" y="2"/>
                      <a:pt x="66" y="6"/>
                    </a:cubicBezTo>
                    <a:cubicBezTo>
                      <a:pt x="70" y="10"/>
                      <a:pt x="72" y="15"/>
                      <a:pt x="72" y="21"/>
                    </a:cubicBezTo>
                    <a:cubicBezTo>
                      <a:pt x="72" y="30"/>
                      <a:pt x="72" y="30"/>
                      <a:pt x="72" y="30"/>
                    </a:cubicBezTo>
                    <a:cubicBezTo>
                      <a:pt x="72" y="32"/>
                      <a:pt x="71" y="33"/>
                      <a:pt x="70" y="33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48" y="42"/>
                      <a:pt x="48" y="42"/>
                      <a:pt x="48" y="42"/>
                    </a:cubicBezTo>
                    <a:cubicBezTo>
                      <a:pt x="70" y="42"/>
                      <a:pt x="70" y="42"/>
                      <a:pt x="70" y="42"/>
                    </a:cubicBezTo>
                    <a:cubicBezTo>
                      <a:pt x="71" y="42"/>
                      <a:pt x="72" y="43"/>
                      <a:pt x="72" y="45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8"/>
                      <a:pt x="71" y="69"/>
                      <a:pt x="70" y="69"/>
                    </a:cubicBezTo>
                    <a:cubicBezTo>
                      <a:pt x="48" y="69"/>
                      <a:pt x="48" y="69"/>
                      <a:pt x="48" y="69"/>
                    </a:cubicBezTo>
                    <a:cubicBezTo>
                      <a:pt x="48" y="78"/>
                      <a:pt x="48" y="78"/>
                      <a:pt x="48" y="78"/>
                    </a:cubicBezTo>
                    <a:cubicBezTo>
                      <a:pt x="70" y="78"/>
                      <a:pt x="70" y="78"/>
                      <a:pt x="70" y="78"/>
                    </a:cubicBezTo>
                    <a:cubicBezTo>
                      <a:pt x="71" y="78"/>
                      <a:pt x="72" y="79"/>
                      <a:pt x="72" y="81"/>
                    </a:cubicBezTo>
                    <a:cubicBezTo>
                      <a:pt x="72" y="97"/>
                      <a:pt x="72" y="97"/>
                      <a:pt x="72" y="97"/>
                    </a:cubicBezTo>
                    <a:cubicBezTo>
                      <a:pt x="72" y="102"/>
                      <a:pt x="70" y="108"/>
                      <a:pt x="66" y="112"/>
                    </a:cubicBezTo>
                    <a:cubicBezTo>
                      <a:pt x="66" y="112"/>
                      <a:pt x="66" y="112"/>
                      <a:pt x="66" y="112"/>
                    </a:cubicBezTo>
                    <a:cubicBezTo>
                      <a:pt x="62" y="116"/>
                      <a:pt x="56" y="118"/>
                      <a:pt x="50" y="118"/>
                    </a:cubicBezTo>
                    <a:cubicBezTo>
                      <a:pt x="36" y="118"/>
                      <a:pt x="36" y="118"/>
                      <a:pt x="36" y="118"/>
                    </a:cubicBezTo>
                    <a:lnTo>
                      <a:pt x="36" y="113"/>
                    </a:lnTo>
                    <a:close/>
                    <a:moveTo>
                      <a:pt x="5" y="83"/>
                    </a:moveTo>
                    <a:cubicBezTo>
                      <a:pt x="5" y="97"/>
                      <a:pt x="5" y="97"/>
                      <a:pt x="5" y="97"/>
                    </a:cubicBezTo>
                    <a:cubicBezTo>
                      <a:pt x="5" y="101"/>
                      <a:pt x="7" y="105"/>
                      <a:pt x="10" y="108"/>
                    </a:cubicBezTo>
                    <a:cubicBezTo>
                      <a:pt x="13" y="111"/>
                      <a:pt x="17" y="113"/>
                      <a:pt x="22" y="113"/>
                    </a:cubicBezTo>
                    <a:cubicBezTo>
                      <a:pt x="36" y="113"/>
                      <a:pt x="36" y="113"/>
                      <a:pt x="36" y="113"/>
                    </a:cubicBezTo>
                    <a:cubicBezTo>
                      <a:pt x="36" y="118"/>
                      <a:pt x="36" y="118"/>
                      <a:pt x="36" y="118"/>
                    </a:cubicBezTo>
                    <a:cubicBezTo>
                      <a:pt x="22" y="118"/>
                      <a:pt x="22" y="118"/>
                      <a:pt x="22" y="118"/>
                    </a:cubicBezTo>
                    <a:cubicBezTo>
                      <a:pt x="16" y="118"/>
                      <a:pt x="11" y="116"/>
                      <a:pt x="7" y="112"/>
                    </a:cubicBezTo>
                    <a:cubicBezTo>
                      <a:pt x="3" y="108"/>
                      <a:pt x="0" y="103"/>
                      <a:pt x="0" y="97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79"/>
                      <a:pt x="2" y="78"/>
                      <a:pt x="3" y="78"/>
                    </a:cubicBezTo>
                    <a:cubicBezTo>
                      <a:pt x="24" y="78"/>
                      <a:pt x="24" y="78"/>
                      <a:pt x="24" y="78"/>
                    </a:cubicBezTo>
                    <a:cubicBezTo>
                      <a:pt x="24" y="69"/>
                      <a:pt x="24" y="69"/>
                      <a:pt x="24" y="69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2" y="69"/>
                      <a:pt x="0" y="68"/>
                      <a:pt x="0" y="67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43"/>
                      <a:pt x="2" y="42"/>
                      <a:pt x="3" y="42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2" y="33"/>
                      <a:pt x="0" y="32"/>
                      <a:pt x="0" y="3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5"/>
                      <a:pt x="3" y="10"/>
                      <a:pt x="7" y="6"/>
                    </a:cubicBezTo>
                    <a:cubicBezTo>
                      <a:pt x="11" y="2"/>
                      <a:pt x="16" y="0"/>
                      <a:pt x="22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17" y="4"/>
                      <a:pt x="13" y="6"/>
                      <a:pt x="10" y="9"/>
                    </a:cubicBezTo>
                    <a:cubicBezTo>
                      <a:pt x="7" y="12"/>
                      <a:pt x="5" y="16"/>
                      <a:pt x="5" y="21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8" y="28"/>
                      <a:pt x="29" y="29"/>
                      <a:pt x="29" y="30"/>
                    </a:cubicBezTo>
                    <a:cubicBezTo>
                      <a:pt x="29" y="45"/>
                      <a:pt x="29" y="45"/>
                      <a:pt x="29" y="45"/>
                    </a:cubicBezTo>
                    <a:cubicBezTo>
                      <a:pt x="29" y="46"/>
                      <a:pt x="28" y="47"/>
                      <a:pt x="27" y="47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5" y="64"/>
                      <a:pt x="5" y="64"/>
                      <a:pt x="5" y="64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8" y="64"/>
                      <a:pt x="29" y="65"/>
                      <a:pt x="29" y="67"/>
                    </a:cubicBezTo>
                    <a:cubicBezTo>
                      <a:pt x="29" y="81"/>
                      <a:pt x="29" y="81"/>
                      <a:pt x="29" y="81"/>
                    </a:cubicBezTo>
                    <a:cubicBezTo>
                      <a:pt x="29" y="82"/>
                      <a:pt x="28" y="83"/>
                      <a:pt x="27" y="83"/>
                    </a:cubicBezTo>
                    <a:lnTo>
                      <a:pt x="5" y="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673" name="Freeform 43"/>
              <p:cNvSpPr>
                <a:spLocks noEditPoints="1"/>
              </p:cNvSpPr>
              <p:nvPr/>
            </p:nvSpPr>
            <p:spPr bwMode="auto">
              <a:xfrm>
                <a:off x="7988313" y="5167343"/>
                <a:ext cx="254001" cy="169863"/>
              </a:xfrm>
              <a:custGeom>
                <a:avLst/>
                <a:gdLst>
                  <a:gd name="T0" fmla="*/ 56 w 112"/>
                  <a:gd name="T1" fmla="*/ 70 h 75"/>
                  <a:gd name="T2" fmla="*/ 75 w 112"/>
                  <a:gd name="T3" fmla="*/ 70 h 75"/>
                  <a:gd name="T4" fmla="*/ 75 w 112"/>
                  <a:gd name="T5" fmla="*/ 60 h 75"/>
                  <a:gd name="T6" fmla="*/ 63 w 112"/>
                  <a:gd name="T7" fmla="*/ 60 h 75"/>
                  <a:gd name="T8" fmla="*/ 61 w 112"/>
                  <a:gd name="T9" fmla="*/ 58 h 75"/>
                  <a:gd name="T10" fmla="*/ 61 w 112"/>
                  <a:gd name="T11" fmla="*/ 36 h 75"/>
                  <a:gd name="T12" fmla="*/ 63 w 112"/>
                  <a:gd name="T13" fmla="*/ 34 h 75"/>
                  <a:gd name="T14" fmla="*/ 74 w 112"/>
                  <a:gd name="T15" fmla="*/ 34 h 75"/>
                  <a:gd name="T16" fmla="*/ 94 w 112"/>
                  <a:gd name="T17" fmla="*/ 26 h 75"/>
                  <a:gd name="T18" fmla="*/ 106 w 112"/>
                  <a:gd name="T19" fmla="*/ 8 h 75"/>
                  <a:gd name="T20" fmla="*/ 97 w 112"/>
                  <a:gd name="T21" fmla="*/ 6 h 75"/>
                  <a:gd name="T22" fmla="*/ 89 w 112"/>
                  <a:gd name="T23" fmla="*/ 18 h 75"/>
                  <a:gd name="T24" fmla="*/ 74 w 112"/>
                  <a:gd name="T25" fmla="*/ 24 h 75"/>
                  <a:gd name="T26" fmla="*/ 56 w 112"/>
                  <a:gd name="T27" fmla="*/ 24 h 75"/>
                  <a:gd name="T28" fmla="*/ 56 w 112"/>
                  <a:gd name="T29" fmla="*/ 19 h 75"/>
                  <a:gd name="T30" fmla="*/ 74 w 112"/>
                  <a:gd name="T31" fmla="*/ 19 h 75"/>
                  <a:gd name="T32" fmla="*/ 86 w 112"/>
                  <a:gd name="T33" fmla="*/ 14 h 75"/>
                  <a:gd name="T34" fmla="*/ 93 w 112"/>
                  <a:gd name="T35" fmla="*/ 2 h 75"/>
                  <a:gd name="T36" fmla="*/ 96 w 112"/>
                  <a:gd name="T37" fmla="*/ 0 h 75"/>
                  <a:gd name="T38" fmla="*/ 110 w 112"/>
                  <a:gd name="T39" fmla="*/ 4 h 75"/>
                  <a:gd name="T40" fmla="*/ 112 w 112"/>
                  <a:gd name="T41" fmla="*/ 7 h 75"/>
                  <a:gd name="T42" fmla="*/ 98 w 112"/>
                  <a:gd name="T43" fmla="*/ 29 h 75"/>
                  <a:gd name="T44" fmla="*/ 74 w 112"/>
                  <a:gd name="T45" fmla="*/ 38 h 75"/>
                  <a:gd name="T46" fmla="*/ 66 w 112"/>
                  <a:gd name="T47" fmla="*/ 38 h 75"/>
                  <a:gd name="T48" fmla="*/ 66 w 112"/>
                  <a:gd name="T49" fmla="*/ 56 h 75"/>
                  <a:gd name="T50" fmla="*/ 77 w 112"/>
                  <a:gd name="T51" fmla="*/ 56 h 75"/>
                  <a:gd name="T52" fmla="*/ 80 w 112"/>
                  <a:gd name="T53" fmla="*/ 58 h 75"/>
                  <a:gd name="T54" fmla="*/ 80 w 112"/>
                  <a:gd name="T55" fmla="*/ 72 h 75"/>
                  <a:gd name="T56" fmla="*/ 77 w 112"/>
                  <a:gd name="T57" fmla="*/ 75 h 75"/>
                  <a:gd name="T58" fmla="*/ 56 w 112"/>
                  <a:gd name="T59" fmla="*/ 75 h 75"/>
                  <a:gd name="T60" fmla="*/ 56 w 112"/>
                  <a:gd name="T61" fmla="*/ 70 h 75"/>
                  <a:gd name="T62" fmla="*/ 6 w 112"/>
                  <a:gd name="T63" fmla="*/ 8 h 75"/>
                  <a:gd name="T64" fmla="*/ 17 w 112"/>
                  <a:gd name="T65" fmla="*/ 26 h 75"/>
                  <a:gd name="T66" fmla="*/ 38 w 112"/>
                  <a:gd name="T67" fmla="*/ 34 h 75"/>
                  <a:gd name="T68" fmla="*/ 49 w 112"/>
                  <a:gd name="T69" fmla="*/ 34 h 75"/>
                  <a:gd name="T70" fmla="*/ 51 w 112"/>
                  <a:gd name="T71" fmla="*/ 36 h 75"/>
                  <a:gd name="T72" fmla="*/ 51 w 112"/>
                  <a:gd name="T73" fmla="*/ 58 h 75"/>
                  <a:gd name="T74" fmla="*/ 49 w 112"/>
                  <a:gd name="T75" fmla="*/ 60 h 75"/>
                  <a:gd name="T76" fmla="*/ 38 w 112"/>
                  <a:gd name="T77" fmla="*/ 60 h 75"/>
                  <a:gd name="T78" fmla="*/ 38 w 112"/>
                  <a:gd name="T79" fmla="*/ 70 h 75"/>
                  <a:gd name="T80" fmla="*/ 56 w 112"/>
                  <a:gd name="T81" fmla="*/ 70 h 75"/>
                  <a:gd name="T82" fmla="*/ 56 w 112"/>
                  <a:gd name="T83" fmla="*/ 75 h 75"/>
                  <a:gd name="T84" fmla="*/ 35 w 112"/>
                  <a:gd name="T85" fmla="*/ 75 h 75"/>
                  <a:gd name="T86" fmla="*/ 33 w 112"/>
                  <a:gd name="T87" fmla="*/ 72 h 75"/>
                  <a:gd name="T88" fmla="*/ 33 w 112"/>
                  <a:gd name="T89" fmla="*/ 58 h 75"/>
                  <a:gd name="T90" fmla="*/ 35 w 112"/>
                  <a:gd name="T91" fmla="*/ 56 h 75"/>
                  <a:gd name="T92" fmla="*/ 47 w 112"/>
                  <a:gd name="T93" fmla="*/ 56 h 75"/>
                  <a:gd name="T94" fmla="*/ 47 w 112"/>
                  <a:gd name="T95" fmla="*/ 38 h 75"/>
                  <a:gd name="T96" fmla="*/ 38 w 112"/>
                  <a:gd name="T97" fmla="*/ 38 h 75"/>
                  <a:gd name="T98" fmla="*/ 14 w 112"/>
                  <a:gd name="T99" fmla="*/ 29 h 75"/>
                  <a:gd name="T100" fmla="*/ 1 w 112"/>
                  <a:gd name="T101" fmla="*/ 6 h 75"/>
                  <a:gd name="T102" fmla="*/ 2 w 112"/>
                  <a:gd name="T103" fmla="*/ 4 h 75"/>
                  <a:gd name="T104" fmla="*/ 16 w 112"/>
                  <a:gd name="T105" fmla="*/ 1 h 75"/>
                  <a:gd name="T106" fmla="*/ 19 w 112"/>
                  <a:gd name="T107" fmla="*/ 3 h 75"/>
                  <a:gd name="T108" fmla="*/ 26 w 112"/>
                  <a:gd name="T109" fmla="*/ 14 h 75"/>
                  <a:gd name="T110" fmla="*/ 38 w 112"/>
                  <a:gd name="T111" fmla="*/ 19 h 75"/>
                  <a:gd name="T112" fmla="*/ 56 w 112"/>
                  <a:gd name="T113" fmla="*/ 19 h 75"/>
                  <a:gd name="T114" fmla="*/ 56 w 112"/>
                  <a:gd name="T115" fmla="*/ 24 h 75"/>
                  <a:gd name="T116" fmla="*/ 38 w 112"/>
                  <a:gd name="T117" fmla="*/ 24 h 75"/>
                  <a:gd name="T118" fmla="*/ 23 w 112"/>
                  <a:gd name="T119" fmla="*/ 18 h 75"/>
                  <a:gd name="T120" fmla="*/ 15 w 112"/>
                  <a:gd name="T121" fmla="*/ 6 h 75"/>
                  <a:gd name="T122" fmla="*/ 6 w 112"/>
                  <a:gd name="T123" fmla="*/ 8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2" h="75">
                    <a:moveTo>
                      <a:pt x="56" y="70"/>
                    </a:moveTo>
                    <a:cubicBezTo>
                      <a:pt x="75" y="70"/>
                      <a:pt x="75" y="70"/>
                      <a:pt x="75" y="70"/>
                    </a:cubicBezTo>
                    <a:cubicBezTo>
                      <a:pt x="75" y="60"/>
                      <a:pt x="75" y="60"/>
                      <a:pt x="75" y="60"/>
                    </a:cubicBezTo>
                    <a:cubicBezTo>
                      <a:pt x="63" y="60"/>
                      <a:pt x="63" y="60"/>
                      <a:pt x="63" y="60"/>
                    </a:cubicBezTo>
                    <a:cubicBezTo>
                      <a:pt x="62" y="60"/>
                      <a:pt x="61" y="59"/>
                      <a:pt x="61" y="58"/>
                    </a:cubicBezTo>
                    <a:cubicBezTo>
                      <a:pt x="61" y="36"/>
                      <a:pt x="61" y="36"/>
                      <a:pt x="61" y="36"/>
                    </a:cubicBezTo>
                    <a:cubicBezTo>
                      <a:pt x="61" y="35"/>
                      <a:pt x="62" y="34"/>
                      <a:pt x="63" y="34"/>
                    </a:cubicBezTo>
                    <a:cubicBezTo>
                      <a:pt x="74" y="34"/>
                      <a:pt x="74" y="34"/>
                      <a:pt x="74" y="34"/>
                    </a:cubicBezTo>
                    <a:cubicBezTo>
                      <a:pt x="82" y="34"/>
                      <a:pt x="89" y="30"/>
                      <a:pt x="94" y="26"/>
                    </a:cubicBezTo>
                    <a:cubicBezTo>
                      <a:pt x="100" y="21"/>
                      <a:pt x="104" y="14"/>
                      <a:pt x="106" y="8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96" y="10"/>
                      <a:pt x="93" y="15"/>
                      <a:pt x="89" y="18"/>
                    </a:cubicBezTo>
                    <a:cubicBezTo>
                      <a:pt x="85" y="22"/>
                      <a:pt x="80" y="24"/>
                      <a:pt x="74" y="24"/>
                    </a:cubicBezTo>
                    <a:cubicBezTo>
                      <a:pt x="56" y="24"/>
                      <a:pt x="56" y="24"/>
                      <a:pt x="56" y="24"/>
                    </a:cubicBezTo>
                    <a:cubicBezTo>
                      <a:pt x="56" y="19"/>
                      <a:pt x="56" y="19"/>
                      <a:pt x="56" y="19"/>
                    </a:cubicBezTo>
                    <a:cubicBezTo>
                      <a:pt x="74" y="19"/>
                      <a:pt x="74" y="19"/>
                      <a:pt x="74" y="19"/>
                    </a:cubicBezTo>
                    <a:cubicBezTo>
                      <a:pt x="78" y="19"/>
                      <a:pt x="82" y="17"/>
                      <a:pt x="86" y="14"/>
                    </a:cubicBezTo>
                    <a:cubicBezTo>
                      <a:pt x="89" y="11"/>
                      <a:pt x="92" y="7"/>
                      <a:pt x="93" y="2"/>
                    </a:cubicBezTo>
                    <a:cubicBezTo>
                      <a:pt x="94" y="1"/>
                      <a:pt x="95" y="0"/>
                      <a:pt x="96" y="0"/>
                    </a:cubicBezTo>
                    <a:cubicBezTo>
                      <a:pt x="110" y="4"/>
                      <a:pt x="110" y="4"/>
                      <a:pt x="110" y="4"/>
                    </a:cubicBezTo>
                    <a:cubicBezTo>
                      <a:pt x="111" y="4"/>
                      <a:pt x="112" y="5"/>
                      <a:pt x="112" y="7"/>
                    </a:cubicBezTo>
                    <a:cubicBezTo>
                      <a:pt x="110" y="15"/>
                      <a:pt x="105" y="23"/>
                      <a:pt x="98" y="29"/>
                    </a:cubicBezTo>
                    <a:cubicBezTo>
                      <a:pt x="91" y="35"/>
                      <a:pt x="83" y="38"/>
                      <a:pt x="74" y="38"/>
                    </a:cubicBezTo>
                    <a:cubicBezTo>
                      <a:pt x="66" y="38"/>
                      <a:pt x="66" y="38"/>
                      <a:pt x="66" y="38"/>
                    </a:cubicBezTo>
                    <a:cubicBezTo>
                      <a:pt x="66" y="56"/>
                      <a:pt x="66" y="56"/>
                      <a:pt x="66" y="56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78" y="56"/>
                      <a:pt x="80" y="57"/>
                      <a:pt x="80" y="58"/>
                    </a:cubicBezTo>
                    <a:cubicBezTo>
                      <a:pt x="80" y="72"/>
                      <a:pt x="80" y="72"/>
                      <a:pt x="80" y="72"/>
                    </a:cubicBezTo>
                    <a:cubicBezTo>
                      <a:pt x="80" y="74"/>
                      <a:pt x="78" y="75"/>
                      <a:pt x="77" y="75"/>
                    </a:cubicBezTo>
                    <a:cubicBezTo>
                      <a:pt x="56" y="75"/>
                      <a:pt x="56" y="75"/>
                      <a:pt x="56" y="75"/>
                    </a:cubicBezTo>
                    <a:lnTo>
                      <a:pt x="56" y="70"/>
                    </a:lnTo>
                    <a:close/>
                    <a:moveTo>
                      <a:pt x="6" y="8"/>
                    </a:moveTo>
                    <a:cubicBezTo>
                      <a:pt x="8" y="15"/>
                      <a:pt x="12" y="21"/>
                      <a:pt x="17" y="26"/>
                    </a:cubicBezTo>
                    <a:cubicBezTo>
                      <a:pt x="23" y="31"/>
                      <a:pt x="30" y="34"/>
                      <a:pt x="38" y="34"/>
                    </a:cubicBezTo>
                    <a:cubicBezTo>
                      <a:pt x="49" y="34"/>
                      <a:pt x="49" y="34"/>
                      <a:pt x="49" y="34"/>
                    </a:cubicBezTo>
                    <a:cubicBezTo>
                      <a:pt x="50" y="34"/>
                      <a:pt x="51" y="35"/>
                      <a:pt x="51" y="36"/>
                    </a:cubicBezTo>
                    <a:cubicBezTo>
                      <a:pt x="51" y="58"/>
                      <a:pt x="51" y="58"/>
                      <a:pt x="51" y="58"/>
                    </a:cubicBezTo>
                    <a:cubicBezTo>
                      <a:pt x="51" y="59"/>
                      <a:pt x="50" y="60"/>
                      <a:pt x="49" y="60"/>
                    </a:cubicBezTo>
                    <a:cubicBezTo>
                      <a:pt x="38" y="60"/>
                      <a:pt x="38" y="60"/>
                      <a:pt x="38" y="60"/>
                    </a:cubicBezTo>
                    <a:cubicBezTo>
                      <a:pt x="38" y="70"/>
                      <a:pt x="38" y="70"/>
                      <a:pt x="38" y="70"/>
                    </a:cubicBezTo>
                    <a:cubicBezTo>
                      <a:pt x="56" y="70"/>
                      <a:pt x="56" y="70"/>
                      <a:pt x="56" y="70"/>
                    </a:cubicBezTo>
                    <a:cubicBezTo>
                      <a:pt x="56" y="75"/>
                      <a:pt x="56" y="75"/>
                      <a:pt x="56" y="75"/>
                    </a:cubicBezTo>
                    <a:cubicBezTo>
                      <a:pt x="35" y="75"/>
                      <a:pt x="35" y="75"/>
                      <a:pt x="35" y="75"/>
                    </a:cubicBezTo>
                    <a:cubicBezTo>
                      <a:pt x="34" y="75"/>
                      <a:pt x="33" y="74"/>
                      <a:pt x="33" y="72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33" y="57"/>
                      <a:pt x="34" y="56"/>
                      <a:pt x="35" y="56"/>
                    </a:cubicBezTo>
                    <a:cubicBezTo>
                      <a:pt x="47" y="56"/>
                      <a:pt x="47" y="56"/>
                      <a:pt x="47" y="56"/>
                    </a:cubicBezTo>
                    <a:cubicBezTo>
                      <a:pt x="47" y="38"/>
                      <a:pt x="47" y="38"/>
                      <a:pt x="47" y="38"/>
                    </a:cubicBezTo>
                    <a:cubicBezTo>
                      <a:pt x="38" y="38"/>
                      <a:pt x="38" y="38"/>
                      <a:pt x="38" y="38"/>
                    </a:cubicBezTo>
                    <a:cubicBezTo>
                      <a:pt x="29" y="38"/>
                      <a:pt x="21" y="35"/>
                      <a:pt x="14" y="29"/>
                    </a:cubicBezTo>
                    <a:cubicBezTo>
                      <a:pt x="7" y="23"/>
                      <a:pt x="2" y="16"/>
                      <a:pt x="1" y="6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8" y="0"/>
                      <a:pt x="19" y="1"/>
                      <a:pt x="19" y="3"/>
                    </a:cubicBezTo>
                    <a:cubicBezTo>
                      <a:pt x="20" y="7"/>
                      <a:pt x="23" y="11"/>
                      <a:pt x="26" y="14"/>
                    </a:cubicBezTo>
                    <a:cubicBezTo>
                      <a:pt x="30" y="17"/>
                      <a:pt x="34" y="19"/>
                      <a:pt x="38" y="19"/>
                    </a:cubicBezTo>
                    <a:cubicBezTo>
                      <a:pt x="56" y="19"/>
                      <a:pt x="56" y="19"/>
                      <a:pt x="56" y="19"/>
                    </a:cubicBezTo>
                    <a:cubicBezTo>
                      <a:pt x="56" y="24"/>
                      <a:pt x="56" y="24"/>
                      <a:pt x="56" y="24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33" y="24"/>
                      <a:pt x="27" y="22"/>
                      <a:pt x="23" y="18"/>
                    </a:cubicBezTo>
                    <a:cubicBezTo>
                      <a:pt x="19" y="15"/>
                      <a:pt x="17" y="11"/>
                      <a:pt x="15" y="6"/>
                    </a:cubicBezTo>
                    <a:lnTo>
                      <a:pt x="6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674" name="Freeform 44"/>
              <p:cNvSpPr>
                <a:spLocks noEditPoints="1"/>
              </p:cNvSpPr>
              <p:nvPr/>
            </p:nvSpPr>
            <p:spPr bwMode="auto">
              <a:xfrm>
                <a:off x="8116901" y="538167"/>
                <a:ext cx="306388" cy="265114"/>
              </a:xfrm>
              <a:custGeom>
                <a:avLst/>
                <a:gdLst>
                  <a:gd name="T0" fmla="*/ 68 w 135"/>
                  <a:gd name="T1" fmla="*/ 87 h 117"/>
                  <a:gd name="T2" fmla="*/ 131 w 135"/>
                  <a:gd name="T3" fmla="*/ 87 h 117"/>
                  <a:gd name="T4" fmla="*/ 131 w 135"/>
                  <a:gd name="T5" fmla="*/ 66 h 117"/>
                  <a:gd name="T6" fmla="*/ 68 w 135"/>
                  <a:gd name="T7" fmla="*/ 66 h 117"/>
                  <a:gd name="T8" fmla="*/ 68 w 135"/>
                  <a:gd name="T9" fmla="*/ 61 h 117"/>
                  <a:gd name="T10" fmla="*/ 133 w 135"/>
                  <a:gd name="T11" fmla="*/ 61 h 117"/>
                  <a:gd name="T12" fmla="*/ 135 w 135"/>
                  <a:gd name="T13" fmla="*/ 64 h 117"/>
                  <a:gd name="T14" fmla="*/ 135 w 135"/>
                  <a:gd name="T15" fmla="*/ 90 h 117"/>
                  <a:gd name="T16" fmla="*/ 133 w 135"/>
                  <a:gd name="T17" fmla="*/ 92 h 117"/>
                  <a:gd name="T18" fmla="*/ 68 w 135"/>
                  <a:gd name="T19" fmla="*/ 92 h 117"/>
                  <a:gd name="T20" fmla="*/ 68 w 135"/>
                  <a:gd name="T21" fmla="*/ 87 h 117"/>
                  <a:gd name="T22" fmla="*/ 18 w 135"/>
                  <a:gd name="T23" fmla="*/ 109 h 117"/>
                  <a:gd name="T24" fmla="*/ 37 w 135"/>
                  <a:gd name="T25" fmla="*/ 88 h 117"/>
                  <a:gd name="T26" fmla="*/ 39 w 135"/>
                  <a:gd name="T27" fmla="*/ 87 h 117"/>
                  <a:gd name="T28" fmla="*/ 39 w 135"/>
                  <a:gd name="T29" fmla="*/ 87 h 117"/>
                  <a:gd name="T30" fmla="*/ 68 w 135"/>
                  <a:gd name="T31" fmla="*/ 87 h 117"/>
                  <a:gd name="T32" fmla="*/ 68 w 135"/>
                  <a:gd name="T33" fmla="*/ 92 h 117"/>
                  <a:gd name="T34" fmla="*/ 40 w 135"/>
                  <a:gd name="T35" fmla="*/ 92 h 117"/>
                  <a:gd name="T36" fmla="*/ 18 w 135"/>
                  <a:gd name="T37" fmla="*/ 116 h 117"/>
                  <a:gd name="T38" fmla="*/ 16 w 135"/>
                  <a:gd name="T39" fmla="*/ 117 h 117"/>
                  <a:gd name="T40" fmla="*/ 13 w 135"/>
                  <a:gd name="T41" fmla="*/ 115 h 117"/>
                  <a:gd name="T42" fmla="*/ 13 w 135"/>
                  <a:gd name="T43" fmla="*/ 92 h 117"/>
                  <a:gd name="T44" fmla="*/ 2 w 135"/>
                  <a:gd name="T45" fmla="*/ 92 h 117"/>
                  <a:gd name="T46" fmla="*/ 0 w 135"/>
                  <a:gd name="T47" fmla="*/ 90 h 117"/>
                  <a:gd name="T48" fmla="*/ 0 w 135"/>
                  <a:gd name="T49" fmla="*/ 2 h 117"/>
                  <a:gd name="T50" fmla="*/ 2 w 135"/>
                  <a:gd name="T51" fmla="*/ 0 h 117"/>
                  <a:gd name="T52" fmla="*/ 43 w 135"/>
                  <a:gd name="T53" fmla="*/ 0 h 117"/>
                  <a:gd name="T54" fmla="*/ 45 w 135"/>
                  <a:gd name="T55" fmla="*/ 2 h 117"/>
                  <a:gd name="T56" fmla="*/ 45 w 135"/>
                  <a:gd name="T57" fmla="*/ 59 h 117"/>
                  <a:gd name="T58" fmla="*/ 45 w 135"/>
                  <a:gd name="T59" fmla="*/ 61 h 117"/>
                  <a:gd name="T60" fmla="*/ 48 w 135"/>
                  <a:gd name="T61" fmla="*/ 61 h 117"/>
                  <a:gd name="T62" fmla="*/ 68 w 135"/>
                  <a:gd name="T63" fmla="*/ 61 h 117"/>
                  <a:gd name="T64" fmla="*/ 68 w 135"/>
                  <a:gd name="T65" fmla="*/ 66 h 117"/>
                  <a:gd name="T66" fmla="*/ 48 w 135"/>
                  <a:gd name="T67" fmla="*/ 66 h 117"/>
                  <a:gd name="T68" fmla="*/ 43 w 135"/>
                  <a:gd name="T69" fmla="*/ 66 h 117"/>
                  <a:gd name="T70" fmla="*/ 40 w 135"/>
                  <a:gd name="T71" fmla="*/ 64 h 117"/>
                  <a:gd name="T72" fmla="*/ 40 w 135"/>
                  <a:gd name="T73" fmla="*/ 59 h 117"/>
                  <a:gd name="T74" fmla="*/ 40 w 135"/>
                  <a:gd name="T75" fmla="*/ 5 h 117"/>
                  <a:gd name="T76" fmla="*/ 4 w 135"/>
                  <a:gd name="T77" fmla="*/ 5 h 117"/>
                  <a:gd name="T78" fmla="*/ 4 w 135"/>
                  <a:gd name="T79" fmla="*/ 87 h 117"/>
                  <a:gd name="T80" fmla="*/ 16 w 135"/>
                  <a:gd name="T81" fmla="*/ 87 h 117"/>
                  <a:gd name="T82" fmla="*/ 18 w 135"/>
                  <a:gd name="T83" fmla="*/ 90 h 117"/>
                  <a:gd name="T84" fmla="*/ 18 w 135"/>
                  <a:gd name="T85" fmla="*/ 109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5" h="117">
                    <a:moveTo>
                      <a:pt x="68" y="87"/>
                    </a:moveTo>
                    <a:cubicBezTo>
                      <a:pt x="131" y="87"/>
                      <a:pt x="131" y="87"/>
                      <a:pt x="131" y="87"/>
                    </a:cubicBezTo>
                    <a:cubicBezTo>
                      <a:pt x="131" y="66"/>
                      <a:pt x="131" y="66"/>
                      <a:pt x="131" y="66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61"/>
                      <a:pt x="68" y="61"/>
                      <a:pt x="68" y="61"/>
                    </a:cubicBezTo>
                    <a:cubicBezTo>
                      <a:pt x="133" y="61"/>
                      <a:pt x="133" y="61"/>
                      <a:pt x="133" y="61"/>
                    </a:cubicBezTo>
                    <a:cubicBezTo>
                      <a:pt x="134" y="61"/>
                      <a:pt x="135" y="62"/>
                      <a:pt x="135" y="64"/>
                    </a:cubicBezTo>
                    <a:cubicBezTo>
                      <a:pt x="135" y="90"/>
                      <a:pt x="135" y="90"/>
                      <a:pt x="135" y="90"/>
                    </a:cubicBezTo>
                    <a:cubicBezTo>
                      <a:pt x="135" y="91"/>
                      <a:pt x="134" y="92"/>
                      <a:pt x="133" y="92"/>
                    </a:cubicBezTo>
                    <a:cubicBezTo>
                      <a:pt x="68" y="92"/>
                      <a:pt x="68" y="92"/>
                      <a:pt x="68" y="92"/>
                    </a:cubicBezTo>
                    <a:lnTo>
                      <a:pt x="68" y="87"/>
                    </a:lnTo>
                    <a:close/>
                    <a:moveTo>
                      <a:pt x="18" y="109"/>
                    </a:moveTo>
                    <a:cubicBezTo>
                      <a:pt x="37" y="88"/>
                      <a:pt x="37" y="88"/>
                      <a:pt x="37" y="88"/>
                    </a:cubicBezTo>
                    <a:cubicBezTo>
                      <a:pt x="38" y="88"/>
                      <a:pt x="38" y="87"/>
                      <a:pt x="39" y="87"/>
                    </a:cubicBezTo>
                    <a:cubicBezTo>
                      <a:pt x="39" y="87"/>
                      <a:pt x="39" y="87"/>
                      <a:pt x="39" y="87"/>
                    </a:cubicBezTo>
                    <a:cubicBezTo>
                      <a:pt x="68" y="87"/>
                      <a:pt x="68" y="87"/>
                      <a:pt x="68" y="87"/>
                    </a:cubicBezTo>
                    <a:cubicBezTo>
                      <a:pt x="68" y="92"/>
                      <a:pt x="68" y="92"/>
                      <a:pt x="68" y="92"/>
                    </a:cubicBezTo>
                    <a:cubicBezTo>
                      <a:pt x="40" y="92"/>
                      <a:pt x="40" y="92"/>
                      <a:pt x="40" y="92"/>
                    </a:cubicBezTo>
                    <a:cubicBezTo>
                      <a:pt x="18" y="116"/>
                      <a:pt x="18" y="116"/>
                      <a:pt x="18" y="116"/>
                    </a:cubicBezTo>
                    <a:cubicBezTo>
                      <a:pt x="17" y="117"/>
                      <a:pt x="16" y="117"/>
                      <a:pt x="16" y="117"/>
                    </a:cubicBezTo>
                    <a:cubicBezTo>
                      <a:pt x="14" y="117"/>
                      <a:pt x="13" y="116"/>
                      <a:pt x="13" y="115"/>
                    </a:cubicBezTo>
                    <a:cubicBezTo>
                      <a:pt x="13" y="92"/>
                      <a:pt x="13" y="92"/>
                      <a:pt x="13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1" y="92"/>
                      <a:pt x="0" y="91"/>
                      <a:pt x="0" y="9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4" y="0"/>
                      <a:pt x="45" y="1"/>
                      <a:pt x="45" y="2"/>
                    </a:cubicBezTo>
                    <a:cubicBezTo>
                      <a:pt x="45" y="59"/>
                      <a:pt x="45" y="59"/>
                      <a:pt x="45" y="59"/>
                    </a:cubicBezTo>
                    <a:cubicBezTo>
                      <a:pt x="45" y="61"/>
                      <a:pt x="45" y="61"/>
                      <a:pt x="45" y="61"/>
                    </a:cubicBezTo>
                    <a:cubicBezTo>
                      <a:pt x="48" y="61"/>
                      <a:pt x="48" y="61"/>
                      <a:pt x="48" y="61"/>
                    </a:cubicBezTo>
                    <a:cubicBezTo>
                      <a:pt x="68" y="61"/>
                      <a:pt x="68" y="61"/>
                      <a:pt x="68" y="61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48" y="66"/>
                      <a:pt x="48" y="66"/>
                      <a:pt x="48" y="66"/>
                    </a:cubicBezTo>
                    <a:cubicBezTo>
                      <a:pt x="43" y="66"/>
                      <a:pt x="43" y="66"/>
                      <a:pt x="43" y="66"/>
                    </a:cubicBezTo>
                    <a:cubicBezTo>
                      <a:pt x="41" y="66"/>
                      <a:pt x="40" y="65"/>
                      <a:pt x="40" y="64"/>
                    </a:cubicBezTo>
                    <a:cubicBezTo>
                      <a:pt x="40" y="59"/>
                      <a:pt x="40" y="59"/>
                      <a:pt x="40" y="59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87"/>
                      <a:pt x="4" y="87"/>
                      <a:pt x="4" y="87"/>
                    </a:cubicBezTo>
                    <a:cubicBezTo>
                      <a:pt x="16" y="87"/>
                      <a:pt x="16" y="87"/>
                      <a:pt x="16" y="87"/>
                    </a:cubicBezTo>
                    <a:cubicBezTo>
                      <a:pt x="17" y="87"/>
                      <a:pt x="18" y="88"/>
                      <a:pt x="18" y="90"/>
                    </a:cubicBezTo>
                    <a:lnTo>
                      <a:pt x="18" y="10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675" name="Freeform 46"/>
              <p:cNvSpPr>
                <a:spLocks noEditPoints="1"/>
              </p:cNvSpPr>
              <p:nvPr/>
            </p:nvSpPr>
            <p:spPr bwMode="auto">
              <a:xfrm>
                <a:off x="8456626" y="1238257"/>
                <a:ext cx="277814" cy="279401"/>
              </a:xfrm>
              <a:custGeom>
                <a:avLst/>
                <a:gdLst>
                  <a:gd name="T0" fmla="*/ 94 w 123"/>
                  <a:gd name="T1" fmla="*/ 56 h 123"/>
                  <a:gd name="T2" fmla="*/ 91 w 123"/>
                  <a:gd name="T3" fmla="*/ 42 h 123"/>
                  <a:gd name="T4" fmla="*/ 96 w 123"/>
                  <a:gd name="T5" fmla="*/ 29 h 123"/>
                  <a:gd name="T6" fmla="*/ 86 w 123"/>
                  <a:gd name="T7" fmla="*/ 9 h 123"/>
                  <a:gd name="T8" fmla="*/ 103 w 123"/>
                  <a:gd name="T9" fmla="*/ 28 h 123"/>
                  <a:gd name="T10" fmla="*/ 113 w 123"/>
                  <a:gd name="T11" fmla="*/ 41 h 123"/>
                  <a:gd name="T12" fmla="*/ 121 w 123"/>
                  <a:gd name="T13" fmla="*/ 73 h 123"/>
                  <a:gd name="T14" fmla="*/ 96 w 123"/>
                  <a:gd name="T15" fmla="*/ 83 h 123"/>
                  <a:gd name="T16" fmla="*/ 95 w 123"/>
                  <a:gd name="T17" fmla="*/ 102 h 123"/>
                  <a:gd name="T18" fmla="*/ 93 w 123"/>
                  <a:gd name="T19" fmla="*/ 94 h 123"/>
                  <a:gd name="T20" fmla="*/ 86 w 123"/>
                  <a:gd name="T21" fmla="*/ 84 h 123"/>
                  <a:gd name="T22" fmla="*/ 86 w 123"/>
                  <a:gd name="T23" fmla="*/ 62 h 123"/>
                  <a:gd name="T24" fmla="*/ 116 w 123"/>
                  <a:gd name="T25" fmla="*/ 75 h 123"/>
                  <a:gd name="T26" fmla="*/ 75 w 123"/>
                  <a:gd name="T27" fmla="*/ 52 h 123"/>
                  <a:gd name="T28" fmla="*/ 82 w 123"/>
                  <a:gd name="T29" fmla="*/ 56 h 123"/>
                  <a:gd name="T30" fmla="*/ 83 w 123"/>
                  <a:gd name="T31" fmla="*/ 27 h 123"/>
                  <a:gd name="T32" fmla="*/ 74 w 123"/>
                  <a:gd name="T33" fmla="*/ 48 h 123"/>
                  <a:gd name="T34" fmla="*/ 75 w 123"/>
                  <a:gd name="T35" fmla="*/ 7 h 123"/>
                  <a:gd name="T36" fmla="*/ 75 w 123"/>
                  <a:gd name="T37" fmla="*/ 115 h 123"/>
                  <a:gd name="T38" fmla="*/ 71 w 123"/>
                  <a:gd name="T39" fmla="*/ 111 h 123"/>
                  <a:gd name="T40" fmla="*/ 84 w 123"/>
                  <a:gd name="T41" fmla="*/ 95 h 123"/>
                  <a:gd name="T42" fmla="*/ 74 w 123"/>
                  <a:gd name="T43" fmla="*/ 74 h 123"/>
                  <a:gd name="T44" fmla="*/ 76 w 123"/>
                  <a:gd name="T45" fmla="*/ 67 h 123"/>
                  <a:gd name="T46" fmla="*/ 86 w 123"/>
                  <a:gd name="T47" fmla="*/ 79 h 123"/>
                  <a:gd name="T48" fmla="*/ 63 w 123"/>
                  <a:gd name="T49" fmla="*/ 29 h 123"/>
                  <a:gd name="T50" fmla="*/ 67 w 123"/>
                  <a:gd name="T51" fmla="*/ 41 h 123"/>
                  <a:gd name="T52" fmla="*/ 63 w 123"/>
                  <a:gd name="T53" fmla="*/ 14 h 123"/>
                  <a:gd name="T54" fmla="*/ 67 w 123"/>
                  <a:gd name="T55" fmla="*/ 114 h 123"/>
                  <a:gd name="T56" fmla="*/ 67 w 123"/>
                  <a:gd name="T57" fmla="*/ 81 h 123"/>
                  <a:gd name="T58" fmla="*/ 63 w 123"/>
                  <a:gd name="T59" fmla="*/ 86 h 123"/>
                  <a:gd name="T60" fmla="*/ 61 w 123"/>
                  <a:gd name="T61" fmla="*/ 5 h 123"/>
                  <a:gd name="T62" fmla="*/ 53 w 123"/>
                  <a:gd name="T63" fmla="*/ 21 h 123"/>
                  <a:gd name="T64" fmla="*/ 53 w 123"/>
                  <a:gd name="T65" fmla="*/ 48 h 123"/>
                  <a:gd name="T66" fmla="*/ 61 w 123"/>
                  <a:gd name="T67" fmla="*/ 28 h 123"/>
                  <a:gd name="T68" fmla="*/ 61 w 123"/>
                  <a:gd name="T69" fmla="*/ 79 h 123"/>
                  <a:gd name="T70" fmla="*/ 53 w 123"/>
                  <a:gd name="T71" fmla="*/ 101 h 123"/>
                  <a:gd name="T72" fmla="*/ 56 w 123"/>
                  <a:gd name="T73" fmla="*/ 114 h 123"/>
                  <a:gd name="T74" fmla="*/ 48 w 123"/>
                  <a:gd name="T75" fmla="*/ 7 h 123"/>
                  <a:gd name="T76" fmla="*/ 53 w 123"/>
                  <a:gd name="T77" fmla="*/ 12 h 123"/>
                  <a:gd name="T78" fmla="*/ 40 w 123"/>
                  <a:gd name="T79" fmla="*/ 27 h 123"/>
                  <a:gd name="T80" fmla="*/ 50 w 123"/>
                  <a:gd name="T81" fmla="*/ 48 h 123"/>
                  <a:gd name="T82" fmla="*/ 44 w 123"/>
                  <a:gd name="T83" fmla="*/ 60 h 123"/>
                  <a:gd name="T84" fmla="*/ 44 w 123"/>
                  <a:gd name="T85" fmla="*/ 62 h 123"/>
                  <a:gd name="T86" fmla="*/ 43 w 123"/>
                  <a:gd name="T87" fmla="*/ 69 h 123"/>
                  <a:gd name="T88" fmla="*/ 40 w 123"/>
                  <a:gd name="T89" fmla="*/ 95 h 123"/>
                  <a:gd name="T90" fmla="*/ 53 w 123"/>
                  <a:gd name="T91" fmla="*/ 74 h 123"/>
                  <a:gd name="T92" fmla="*/ 47 w 123"/>
                  <a:gd name="T93" fmla="*/ 114 h 123"/>
                  <a:gd name="T94" fmla="*/ 38 w 123"/>
                  <a:gd name="T95" fmla="*/ 36 h 123"/>
                  <a:gd name="T96" fmla="*/ 28 w 123"/>
                  <a:gd name="T97" fmla="*/ 32 h 123"/>
                  <a:gd name="T98" fmla="*/ 36 w 123"/>
                  <a:gd name="T99" fmla="*/ 42 h 123"/>
                  <a:gd name="T100" fmla="*/ 30 w 123"/>
                  <a:gd name="T101" fmla="*/ 56 h 123"/>
                  <a:gd name="T102" fmla="*/ 5 w 123"/>
                  <a:gd name="T103" fmla="*/ 60 h 123"/>
                  <a:gd name="T104" fmla="*/ 30 w 123"/>
                  <a:gd name="T105" fmla="*/ 66 h 123"/>
                  <a:gd name="T106" fmla="*/ 33 w 123"/>
                  <a:gd name="T107" fmla="*/ 80 h 123"/>
                  <a:gd name="T108" fmla="*/ 28 w 123"/>
                  <a:gd name="T109" fmla="*/ 94 h 123"/>
                  <a:gd name="T110" fmla="*/ 38 w 123"/>
                  <a:gd name="T111" fmla="*/ 114 h 123"/>
                  <a:gd name="T112" fmla="*/ 9 w 123"/>
                  <a:gd name="T113" fmla="*/ 86 h 123"/>
                  <a:gd name="T114" fmla="*/ 3 w 123"/>
                  <a:gd name="T115" fmla="*/ 76 h 123"/>
                  <a:gd name="T116" fmla="*/ 7 w 123"/>
                  <a:gd name="T117" fmla="*/ 41 h 123"/>
                  <a:gd name="T118" fmla="*/ 9 w 123"/>
                  <a:gd name="T119" fmla="*/ 37 h 123"/>
                  <a:gd name="T120" fmla="*/ 38 w 123"/>
                  <a:gd name="T121" fmla="*/ 9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3" h="123">
                    <a:moveTo>
                      <a:pt x="118" y="60"/>
                    </a:moveTo>
                    <a:cubicBezTo>
                      <a:pt x="109" y="60"/>
                      <a:pt x="109" y="60"/>
                      <a:pt x="109" y="60"/>
                    </a:cubicBezTo>
                    <a:cubicBezTo>
                      <a:pt x="107" y="60"/>
                      <a:pt x="106" y="59"/>
                      <a:pt x="106" y="58"/>
                    </a:cubicBezTo>
                    <a:cubicBezTo>
                      <a:pt x="106" y="57"/>
                      <a:pt x="107" y="57"/>
                      <a:pt x="107" y="56"/>
                    </a:cubicBezTo>
                    <a:cubicBezTo>
                      <a:pt x="116" y="48"/>
                      <a:pt x="116" y="48"/>
                      <a:pt x="116" y="48"/>
                    </a:cubicBezTo>
                    <a:cubicBezTo>
                      <a:pt x="114" y="46"/>
                      <a:pt x="114" y="46"/>
                      <a:pt x="114" y="46"/>
                    </a:cubicBezTo>
                    <a:cubicBezTo>
                      <a:pt x="101" y="60"/>
                      <a:pt x="101" y="60"/>
                      <a:pt x="101" y="60"/>
                    </a:cubicBezTo>
                    <a:cubicBezTo>
                      <a:pt x="101" y="60"/>
                      <a:pt x="100" y="60"/>
                      <a:pt x="99" y="60"/>
                    </a:cubicBezTo>
                    <a:cubicBezTo>
                      <a:pt x="99" y="60"/>
                      <a:pt x="99" y="60"/>
                      <a:pt x="99" y="60"/>
                    </a:cubicBezTo>
                    <a:cubicBezTo>
                      <a:pt x="95" y="60"/>
                      <a:pt x="95" y="60"/>
                      <a:pt x="95" y="60"/>
                    </a:cubicBezTo>
                    <a:cubicBezTo>
                      <a:pt x="94" y="60"/>
                      <a:pt x="93" y="59"/>
                      <a:pt x="93" y="58"/>
                    </a:cubicBezTo>
                    <a:cubicBezTo>
                      <a:pt x="93" y="57"/>
                      <a:pt x="93" y="57"/>
                      <a:pt x="94" y="56"/>
                    </a:cubicBezTo>
                    <a:cubicBezTo>
                      <a:pt x="96" y="54"/>
                      <a:pt x="96" y="54"/>
                      <a:pt x="96" y="54"/>
                    </a:cubicBezTo>
                    <a:cubicBezTo>
                      <a:pt x="95" y="53"/>
                      <a:pt x="95" y="53"/>
                      <a:pt x="95" y="53"/>
                    </a:cubicBezTo>
                    <a:cubicBezTo>
                      <a:pt x="88" y="60"/>
                      <a:pt x="88" y="60"/>
                      <a:pt x="88" y="60"/>
                    </a:cubicBezTo>
                    <a:cubicBezTo>
                      <a:pt x="87" y="60"/>
                      <a:pt x="87" y="60"/>
                      <a:pt x="86" y="60"/>
                    </a:cubicBezTo>
                    <a:cubicBezTo>
                      <a:pt x="86" y="60"/>
                      <a:pt x="86" y="60"/>
                      <a:pt x="86" y="60"/>
                    </a:cubicBezTo>
                    <a:cubicBezTo>
                      <a:pt x="86" y="60"/>
                      <a:pt x="86" y="60"/>
                      <a:pt x="86" y="60"/>
                    </a:cubicBezTo>
                    <a:cubicBezTo>
                      <a:pt x="86" y="55"/>
                      <a:pt x="86" y="55"/>
                      <a:pt x="86" y="55"/>
                    </a:cubicBezTo>
                    <a:cubicBezTo>
                      <a:pt x="92" y="49"/>
                      <a:pt x="92" y="49"/>
                      <a:pt x="92" y="49"/>
                    </a:cubicBezTo>
                    <a:cubicBezTo>
                      <a:pt x="86" y="49"/>
                      <a:pt x="86" y="49"/>
                      <a:pt x="86" y="49"/>
                    </a:cubicBezTo>
                    <a:cubicBezTo>
                      <a:pt x="86" y="44"/>
                      <a:pt x="86" y="44"/>
                      <a:pt x="86" y="44"/>
                    </a:cubicBezTo>
                    <a:cubicBezTo>
                      <a:pt x="91" y="44"/>
                      <a:pt x="91" y="44"/>
                      <a:pt x="91" y="44"/>
                    </a:cubicBezTo>
                    <a:cubicBezTo>
                      <a:pt x="91" y="42"/>
                      <a:pt x="91" y="42"/>
                      <a:pt x="91" y="42"/>
                    </a:cubicBezTo>
                    <a:cubicBezTo>
                      <a:pt x="88" y="42"/>
                      <a:pt x="88" y="42"/>
                      <a:pt x="88" y="42"/>
                    </a:cubicBezTo>
                    <a:cubicBezTo>
                      <a:pt x="87" y="42"/>
                      <a:pt x="86" y="42"/>
                      <a:pt x="86" y="41"/>
                    </a:cubicBezTo>
                    <a:cubicBezTo>
                      <a:pt x="86" y="38"/>
                      <a:pt x="86" y="38"/>
                      <a:pt x="86" y="38"/>
                    </a:cubicBezTo>
                    <a:cubicBezTo>
                      <a:pt x="86" y="38"/>
                      <a:pt x="86" y="38"/>
                      <a:pt x="86" y="38"/>
                    </a:cubicBezTo>
                    <a:cubicBezTo>
                      <a:pt x="89" y="35"/>
                      <a:pt x="89" y="35"/>
                      <a:pt x="89" y="35"/>
                    </a:cubicBezTo>
                    <a:cubicBezTo>
                      <a:pt x="89" y="35"/>
                      <a:pt x="90" y="35"/>
                      <a:pt x="91" y="35"/>
                    </a:cubicBezTo>
                    <a:cubicBezTo>
                      <a:pt x="91" y="35"/>
                      <a:pt x="91" y="35"/>
                      <a:pt x="91" y="35"/>
                    </a:cubicBezTo>
                    <a:cubicBezTo>
                      <a:pt x="109" y="35"/>
                      <a:pt x="109" y="35"/>
                      <a:pt x="109" y="35"/>
                    </a:cubicBezTo>
                    <a:cubicBezTo>
                      <a:pt x="109" y="33"/>
                      <a:pt x="109" y="33"/>
                      <a:pt x="109" y="33"/>
                    </a:cubicBezTo>
                    <a:cubicBezTo>
                      <a:pt x="97" y="33"/>
                      <a:pt x="97" y="33"/>
                      <a:pt x="97" y="33"/>
                    </a:cubicBezTo>
                    <a:cubicBezTo>
                      <a:pt x="96" y="33"/>
                      <a:pt x="95" y="32"/>
                      <a:pt x="95" y="30"/>
                    </a:cubicBezTo>
                    <a:cubicBezTo>
                      <a:pt x="95" y="30"/>
                      <a:pt x="95" y="29"/>
                      <a:pt x="96" y="29"/>
                    </a:cubicBezTo>
                    <a:cubicBezTo>
                      <a:pt x="102" y="22"/>
                      <a:pt x="102" y="22"/>
                      <a:pt x="102" y="22"/>
                    </a:cubicBezTo>
                    <a:cubicBezTo>
                      <a:pt x="101" y="21"/>
                      <a:pt x="101" y="21"/>
                      <a:pt x="101" y="21"/>
                    </a:cubicBezTo>
                    <a:cubicBezTo>
                      <a:pt x="94" y="27"/>
                      <a:pt x="94" y="27"/>
                      <a:pt x="94" y="27"/>
                    </a:cubicBezTo>
                    <a:cubicBezTo>
                      <a:pt x="93" y="28"/>
                      <a:pt x="92" y="28"/>
                      <a:pt x="91" y="27"/>
                    </a:cubicBezTo>
                    <a:cubicBezTo>
                      <a:pt x="90" y="27"/>
                      <a:pt x="90" y="26"/>
                      <a:pt x="90" y="26"/>
                    </a:cubicBezTo>
                    <a:cubicBezTo>
                      <a:pt x="90" y="26"/>
                      <a:pt x="90" y="26"/>
                      <a:pt x="90" y="26"/>
                    </a:cubicBezTo>
                    <a:cubicBezTo>
                      <a:pt x="90" y="14"/>
                      <a:pt x="90" y="14"/>
                      <a:pt x="90" y="14"/>
                    </a:cubicBezTo>
                    <a:cubicBezTo>
                      <a:pt x="89" y="14"/>
                      <a:pt x="89" y="14"/>
                      <a:pt x="89" y="14"/>
                    </a:cubicBezTo>
                    <a:cubicBezTo>
                      <a:pt x="89" y="32"/>
                      <a:pt x="89" y="32"/>
                      <a:pt x="89" y="32"/>
                    </a:cubicBezTo>
                    <a:cubicBezTo>
                      <a:pt x="89" y="33"/>
                      <a:pt x="88" y="34"/>
                      <a:pt x="88" y="34"/>
                    </a:cubicBezTo>
                    <a:cubicBezTo>
                      <a:pt x="86" y="36"/>
                      <a:pt x="86" y="36"/>
                      <a:pt x="86" y="36"/>
                    </a:cubicBezTo>
                    <a:cubicBezTo>
                      <a:pt x="86" y="9"/>
                      <a:pt x="86" y="9"/>
                      <a:pt x="86" y="9"/>
                    </a:cubicBezTo>
                    <a:cubicBezTo>
                      <a:pt x="86" y="9"/>
                      <a:pt x="86" y="9"/>
                      <a:pt x="86" y="9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94" y="9"/>
                      <a:pt x="95" y="10"/>
                      <a:pt x="95" y="11"/>
                    </a:cubicBezTo>
                    <a:cubicBezTo>
                      <a:pt x="95" y="20"/>
                      <a:pt x="95" y="20"/>
                      <a:pt x="95" y="20"/>
                    </a:cubicBezTo>
                    <a:cubicBezTo>
                      <a:pt x="100" y="15"/>
                      <a:pt x="100" y="15"/>
                      <a:pt x="100" y="15"/>
                    </a:cubicBezTo>
                    <a:cubicBezTo>
                      <a:pt x="100" y="15"/>
                      <a:pt x="100" y="15"/>
                      <a:pt x="100" y="15"/>
                    </a:cubicBezTo>
                    <a:cubicBezTo>
                      <a:pt x="100" y="15"/>
                      <a:pt x="100" y="15"/>
                      <a:pt x="100" y="15"/>
                    </a:cubicBezTo>
                    <a:cubicBezTo>
                      <a:pt x="100" y="15"/>
                      <a:pt x="102" y="15"/>
                      <a:pt x="103" y="15"/>
                    </a:cubicBezTo>
                    <a:cubicBezTo>
                      <a:pt x="107" y="20"/>
                      <a:pt x="107" y="20"/>
                      <a:pt x="107" y="20"/>
                    </a:cubicBezTo>
                    <a:cubicBezTo>
                      <a:pt x="108" y="20"/>
                      <a:pt x="108" y="20"/>
                      <a:pt x="108" y="20"/>
                    </a:cubicBezTo>
                    <a:cubicBezTo>
                      <a:pt x="108" y="21"/>
                      <a:pt x="108" y="23"/>
                      <a:pt x="108" y="23"/>
                    </a:cubicBezTo>
                    <a:cubicBezTo>
                      <a:pt x="103" y="28"/>
                      <a:pt x="103" y="28"/>
                      <a:pt x="103" y="28"/>
                    </a:cubicBezTo>
                    <a:cubicBezTo>
                      <a:pt x="112" y="28"/>
                      <a:pt x="112" y="28"/>
                      <a:pt x="112" y="28"/>
                    </a:cubicBezTo>
                    <a:cubicBezTo>
                      <a:pt x="113" y="28"/>
                      <a:pt x="114" y="29"/>
                      <a:pt x="114" y="30"/>
                    </a:cubicBezTo>
                    <a:cubicBezTo>
                      <a:pt x="114" y="37"/>
                      <a:pt x="114" y="37"/>
                      <a:pt x="114" y="37"/>
                    </a:cubicBezTo>
                    <a:cubicBezTo>
                      <a:pt x="114" y="38"/>
                      <a:pt x="113" y="39"/>
                      <a:pt x="112" y="39"/>
                    </a:cubicBezTo>
                    <a:cubicBezTo>
                      <a:pt x="96" y="39"/>
                      <a:pt x="96" y="39"/>
                      <a:pt x="96" y="39"/>
                    </a:cubicBezTo>
                    <a:cubicBezTo>
                      <a:pt x="96" y="39"/>
                      <a:pt x="96" y="40"/>
                      <a:pt x="96" y="40"/>
                    </a:cubicBezTo>
                    <a:cubicBezTo>
                      <a:pt x="96" y="46"/>
                      <a:pt x="96" y="46"/>
                      <a:pt x="96" y="46"/>
                    </a:cubicBezTo>
                    <a:cubicBezTo>
                      <a:pt x="96" y="47"/>
                      <a:pt x="96" y="47"/>
                      <a:pt x="95" y="47"/>
                    </a:cubicBezTo>
                    <a:cubicBezTo>
                      <a:pt x="96" y="47"/>
                      <a:pt x="96" y="48"/>
                      <a:pt x="96" y="48"/>
                    </a:cubicBezTo>
                    <a:cubicBezTo>
                      <a:pt x="101" y="52"/>
                      <a:pt x="101" y="52"/>
                      <a:pt x="101" y="52"/>
                    </a:cubicBezTo>
                    <a:cubicBezTo>
                      <a:pt x="101" y="53"/>
                      <a:pt x="101" y="53"/>
                      <a:pt x="101" y="53"/>
                    </a:cubicBezTo>
                    <a:cubicBezTo>
                      <a:pt x="113" y="41"/>
                      <a:pt x="113" y="41"/>
                      <a:pt x="113" y="41"/>
                    </a:cubicBezTo>
                    <a:cubicBezTo>
                      <a:pt x="113" y="41"/>
                      <a:pt x="113" y="41"/>
                      <a:pt x="113" y="41"/>
                    </a:cubicBezTo>
                    <a:cubicBezTo>
                      <a:pt x="114" y="40"/>
                      <a:pt x="115" y="40"/>
                      <a:pt x="116" y="41"/>
                    </a:cubicBezTo>
                    <a:cubicBezTo>
                      <a:pt x="121" y="46"/>
                      <a:pt x="121" y="46"/>
                      <a:pt x="121" y="46"/>
                    </a:cubicBezTo>
                    <a:cubicBezTo>
                      <a:pt x="121" y="46"/>
                      <a:pt x="121" y="46"/>
                      <a:pt x="121" y="46"/>
                    </a:cubicBezTo>
                    <a:cubicBezTo>
                      <a:pt x="122" y="47"/>
                      <a:pt x="122" y="48"/>
                      <a:pt x="121" y="49"/>
                    </a:cubicBezTo>
                    <a:cubicBezTo>
                      <a:pt x="114" y="56"/>
                      <a:pt x="114" y="56"/>
                      <a:pt x="114" y="56"/>
                    </a:cubicBezTo>
                    <a:cubicBezTo>
                      <a:pt x="121" y="56"/>
                      <a:pt x="121" y="56"/>
                      <a:pt x="121" y="56"/>
                    </a:cubicBezTo>
                    <a:cubicBezTo>
                      <a:pt x="122" y="56"/>
                      <a:pt x="123" y="57"/>
                      <a:pt x="123" y="58"/>
                    </a:cubicBezTo>
                    <a:cubicBezTo>
                      <a:pt x="123" y="64"/>
                      <a:pt x="123" y="64"/>
                      <a:pt x="123" y="64"/>
                    </a:cubicBezTo>
                    <a:cubicBezTo>
                      <a:pt x="123" y="66"/>
                      <a:pt x="122" y="67"/>
                      <a:pt x="121" y="67"/>
                    </a:cubicBezTo>
                    <a:cubicBezTo>
                      <a:pt x="114" y="67"/>
                      <a:pt x="114" y="67"/>
                      <a:pt x="114" y="67"/>
                    </a:cubicBezTo>
                    <a:cubicBezTo>
                      <a:pt x="121" y="73"/>
                      <a:pt x="121" y="73"/>
                      <a:pt x="121" y="73"/>
                    </a:cubicBezTo>
                    <a:cubicBezTo>
                      <a:pt x="122" y="74"/>
                      <a:pt x="122" y="76"/>
                      <a:pt x="121" y="76"/>
                    </a:cubicBezTo>
                    <a:cubicBezTo>
                      <a:pt x="116" y="81"/>
                      <a:pt x="116" y="81"/>
                      <a:pt x="116" y="81"/>
                    </a:cubicBezTo>
                    <a:cubicBezTo>
                      <a:pt x="116" y="81"/>
                      <a:pt x="116" y="81"/>
                      <a:pt x="116" y="81"/>
                    </a:cubicBezTo>
                    <a:cubicBezTo>
                      <a:pt x="115" y="82"/>
                      <a:pt x="114" y="82"/>
                      <a:pt x="113" y="81"/>
                    </a:cubicBezTo>
                    <a:cubicBezTo>
                      <a:pt x="101" y="70"/>
                      <a:pt x="101" y="70"/>
                      <a:pt x="101" y="70"/>
                    </a:cubicBezTo>
                    <a:cubicBezTo>
                      <a:pt x="101" y="70"/>
                      <a:pt x="101" y="70"/>
                      <a:pt x="101" y="70"/>
                    </a:cubicBezTo>
                    <a:cubicBezTo>
                      <a:pt x="96" y="75"/>
                      <a:pt x="96" y="75"/>
                      <a:pt x="96" y="75"/>
                    </a:cubicBezTo>
                    <a:cubicBezTo>
                      <a:pt x="96" y="75"/>
                      <a:pt x="96" y="75"/>
                      <a:pt x="96" y="75"/>
                    </a:cubicBezTo>
                    <a:cubicBezTo>
                      <a:pt x="96" y="75"/>
                      <a:pt x="96" y="75"/>
                      <a:pt x="95" y="75"/>
                    </a:cubicBezTo>
                    <a:cubicBezTo>
                      <a:pt x="96" y="75"/>
                      <a:pt x="96" y="76"/>
                      <a:pt x="96" y="76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112" y="83"/>
                      <a:pt x="112" y="83"/>
                      <a:pt x="112" y="83"/>
                    </a:cubicBezTo>
                    <a:cubicBezTo>
                      <a:pt x="113" y="83"/>
                      <a:pt x="114" y="84"/>
                      <a:pt x="114" y="86"/>
                    </a:cubicBezTo>
                    <a:cubicBezTo>
                      <a:pt x="114" y="92"/>
                      <a:pt x="114" y="92"/>
                      <a:pt x="114" y="92"/>
                    </a:cubicBezTo>
                    <a:cubicBezTo>
                      <a:pt x="114" y="93"/>
                      <a:pt x="113" y="94"/>
                      <a:pt x="112" y="94"/>
                    </a:cubicBezTo>
                    <a:cubicBezTo>
                      <a:pt x="103" y="94"/>
                      <a:pt x="103" y="94"/>
                      <a:pt x="103" y="94"/>
                    </a:cubicBezTo>
                    <a:cubicBezTo>
                      <a:pt x="108" y="99"/>
                      <a:pt x="108" y="99"/>
                      <a:pt x="108" y="99"/>
                    </a:cubicBezTo>
                    <a:cubicBezTo>
                      <a:pt x="108" y="99"/>
                      <a:pt x="108" y="99"/>
                      <a:pt x="108" y="99"/>
                    </a:cubicBezTo>
                    <a:cubicBezTo>
                      <a:pt x="108" y="100"/>
                      <a:pt x="108" y="101"/>
                      <a:pt x="108" y="102"/>
                    </a:cubicBezTo>
                    <a:cubicBezTo>
                      <a:pt x="103" y="107"/>
                      <a:pt x="103" y="107"/>
                      <a:pt x="103" y="107"/>
                    </a:cubicBezTo>
                    <a:cubicBezTo>
                      <a:pt x="103" y="107"/>
                      <a:pt x="103" y="107"/>
                      <a:pt x="103" y="107"/>
                    </a:cubicBezTo>
                    <a:cubicBezTo>
                      <a:pt x="102" y="108"/>
                      <a:pt x="100" y="108"/>
                      <a:pt x="100" y="107"/>
                    </a:cubicBezTo>
                    <a:cubicBezTo>
                      <a:pt x="95" y="102"/>
                      <a:pt x="95" y="102"/>
                      <a:pt x="95" y="102"/>
                    </a:cubicBezTo>
                    <a:cubicBezTo>
                      <a:pt x="95" y="111"/>
                      <a:pt x="95" y="111"/>
                      <a:pt x="95" y="111"/>
                    </a:cubicBezTo>
                    <a:cubicBezTo>
                      <a:pt x="95" y="113"/>
                      <a:pt x="94" y="114"/>
                      <a:pt x="93" y="114"/>
                    </a:cubicBezTo>
                    <a:cubicBezTo>
                      <a:pt x="86" y="114"/>
                      <a:pt x="86" y="114"/>
                      <a:pt x="86" y="114"/>
                    </a:cubicBezTo>
                    <a:cubicBezTo>
                      <a:pt x="86" y="114"/>
                      <a:pt x="86" y="114"/>
                      <a:pt x="86" y="114"/>
                    </a:cubicBezTo>
                    <a:cubicBezTo>
                      <a:pt x="86" y="87"/>
                      <a:pt x="86" y="87"/>
                      <a:pt x="86" y="87"/>
                    </a:cubicBezTo>
                    <a:cubicBezTo>
                      <a:pt x="88" y="88"/>
                      <a:pt x="88" y="88"/>
                      <a:pt x="88" y="88"/>
                    </a:cubicBezTo>
                    <a:cubicBezTo>
                      <a:pt x="88" y="89"/>
                      <a:pt x="88" y="90"/>
                      <a:pt x="88" y="90"/>
                    </a:cubicBezTo>
                    <a:cubicBezTo>
                      <a:pt x="89" y="90"/>
                      <a:pt x="89" y="90"/>
                      <a:pt x="89" y="90"/>
                    </a:cubicBezTo>
                    <a:cubicBezTo>
                      <a:pt x="89" y="109"/>
                      <a:pt x="89" y="109"/>
                      <a:pt x="89" y="109"/>
                    </a:cubicBezTo>
                    <a:cubicBezTo>
                      <a:pt x="90" y="109"/>
                      <a:pt x="90" y="109"/>
                      <a:pt x="90" y="109"/>
                    </a:cubicBezTo>
                    <a:cubicBezTo>
                      <a:pt x="90" y="97"/>
                      <a:pt x="90" y="97"/>
                      <a:pt x="90" y="97"/>
                    </a:cubicBezTo>
                    <a:cubicBezTo>
                      <a:pt x="90" y="95"/>
                      <a:pt x="91" y="94"/>
                      <a:pt x="93" y="94"/>
                    </a:cubicBezTo>
                    <a:cubicBezTo>
                      <a:pt x="93" y="94"/>
                      <a:pt x="94" y="95"/>
                      <a:pt x="94" y="95"/>
                    </a:cubicBezTo>
                    <a:cubicBezTo>
                      <a:pt x="101" y="102"/>
                      <a:pt x="101" y="102"/>
                      <a:pt x="101" y="102"/>
                    </a:cubicBezTo>
                    <a:cubicBezTo>
                      <a:pt x="102" y="101"/>
                      <a:pt x="102" y="101"/>
                      <a:pt x="102" y="101"/>
                    </a:cubicBezTo>
                    <a:cubicBezTo>
                      <a:pt x="96" y="94"/>
                      <a:pt x="96" y="94"/>
                      <a:pt x="96" y="94"/>
                    </a:cubicBezTo>
                    <a:cubicBezTo>
                      <a:pt x="95" y="93"/>
                      <a:pt x="95" y="91"/>
                      <a:pt x="96" y="90"/>
                    </a:cubicBezTo>
                    <a:cubicBezTo>
                      <a:pt x="96" y="90"/>
                      <a:pt x="97" y="90"/>
                      <a:pt x="97" y="90"/>
                    </a:cubicBezTo>
                    <a:cubicBezTo>
                      <a:pt x="97" y="90"/>
                      <a:pt x="97" y="90"/>
                      <a:pt x="97" y="90"/>
                    </a:cubicBezTo>
                    <a:cubicBezTo>
                      <a:pt x="109" y="90"/>
                      <a:pt x="109" y="90"/>
                      <a:pt x="109" y="90"/>
                    </a:cubicBezTo>
                    <a:cubicBezTo>
                      <a:pt x="109" y="88"/>
                      <a:pt x="109" y="88"/>
                      <a:pt x="109" y="88"/>
                    </a:cubicBezTo>
                    <a:cubicBezTo>
                      <a:pt x="91" y="88"/>
                      <a:pt x="91" y="88"/>
                      <a:pt x="91" y="88"/>
                    </a:cubicBezTo>
                    <a:cubicBezTo>
                      <a:pt x="90" y="88"/>
                      <a:pt x="89" y="88"/>
                      <a:pt x="89" y="87"/>
                    </a:cubicBezTo>
                    <a:cubicBezTo>
                      <a:pt x="86" y="84"/>
                      <a:pt x="86" y="84"/>
                      <a:pt x="86" y="84"/>
                    </a:cubicBezTo>
                    <a:cubicBezTo>
                      <a:pt x="86" y="84"/>
                      <a:pt x="86" y="84"/>
                      <a:pt x="86" y="84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7" y="80"/>
                      <a:pt x="87" y="80"/>
                      <a:pt x="88" y="80"/>
                    </a:cubicBezTo>
                    <a:cubicBezTo>
                      <a:pt x="88" y="80"/>
                      <a:pt x="88" y="80"/>
                      <a:pt x="88" y="80"/>
                    </a:cubicBezTo>
                    <a:cubicBezTo>
                      <a:pt x="91" y="80"/>
                      <a:pt x="91" y="80"/>
                      <a:pt x="91" y="80"/>
                    </a:cubicBezTo>
                    <a:cubicBezTo>
                      <a:pt x="91" y="79"/>
                      <a:pt x="91" y="79"/>
                      <a:pt x="91" y="79"/>
                    </a:cubicBezTo>
                    <a:cubicBezTo>
                      <a:pt x="86" y="79"/>
                      <a:pt x="86" y="79"/>
                      <a:pt x="86" y="79"/>
                    </a:cubicBezTo>
                    <a:cubicBezTo>
                      <a:pt x="86" y="74"/>
                      <a:pt x="86" y="74"/>
                      <a:pt x="86" y="74"/>
                    </a:cubicBezTo>
                    <a:cubicBezTo>
                      <a:pt x="92" y="74"/>
                      <a:pt x="92" y="74"/>
                      <a:pt x="92" y="74"/>
                    </a:cubicBezTo>
                    <a:cubicBezTo>
                      <a:pt x="86" y="68"/>
                      <a:pt x="86" y="68"/>
                      <a:pt x="86" y="68"/>
                    </a:cubicBezTo>
                    <a:cubicBezTo>
                      <a:pt x="86" y="62"/>
                      <a:pt x="86" y="62"/>
                      <a:pt x="86" y="62"/>
                    </a:cubicBezTo>
                    <a:cubicBezTo>
                      <a:pt x="86" y="62"/>
                      <a:pt x="86" y="62"/>
                      <a:pt x="86" y="62"/>
                    </a:cubicBezTo>
                    <a:cubicBezTo>
                      <a:pt x="87" y="62"/>
                      <a:pt x="87" y="62"/>
                      <a:pt x="88" y="63"/>
                    </a:cubicBezTo>
                    <a:cubicBezTo>
                      <a:pt x="95" y="70"/>
                      <a:pt x="95" y="70"/>
                      <a:pt x="95" y="70"/>
                    </a:cubicBezTo>
                    <a:cubicBezTo>
                      <a:pt x="96" y="68"/>
                      <a:pt x="96" y="68"/>
                      <a:pt x="96" y="68"/>
                    </a:cubicBezTo>
                    <a:cubicBezTo>
                      <a:pt x="94" y="66"/>
                      <a:pt x="94" y="66"/>
                      <a:pt x="94" y="66"/>
                    </a:cubicBezTo>
                    <a:cubicBezTo>
                      <a:pt x="93" y="65"/>
                      <a:pt x="93" y="64"/>
                      <a:pt x="94" y="63"/>
                    </a:cubicBezTo>
                    <a:cubicBezTo>
                      <a:pt x="94" y="62"/>
                      <a:pt x="95" y="62"/>
                      <a:pt x="95" y="62"/>
                    </a:cubicBezTo>
                    <a:cubicBezTo>
                      <a:pt x="95" y="62"/>
                      <a:pt x="95" y="62"/>
                      <a:pt x="95" y="62"/>
                    </a:cubicBezTo>
                    <a:cubicBezTo>
                      <a:pt x="99" y="62"/>
                      <a:pt x="99" y="62"/>
                      <a:pt x="99" y="62"/>
                    </a:cubicBezTo>
                    <a:cubicBezTo>
                      <a:pt x="100" y="62"/>
                      <a:pt x="101" y="62"/>
                      <a:pt x="101" y="63"/>
                    </a:cubicBezTo>
                    <a:cubicBezTo>
                      <a:pt x="114" y="76"/>
                      <a:pt x="114" y="76"/>
                      <a:pt x="114" y="76"/>
                    </a:cubicBezTo>
                    <a:cubicBezTo>
                      <a:pt x="116" y="75"/>
                      <a:pt x="116" y="75"/>
                      <a:pt x="116" y="75"/>
                    </a:cubicBezTo>
                    <a:cubicBezTo>
                      <a:pt x="107" y="66"/>
                      <a:pt x="107" y="66"/>
                      <a:pt x="107" y="66"/>
                    </a:cubicBezTo>
                    <a:cubicBezTo>
                      <a:pt x="106" y="65"/>
                      <a:pt x="106" y="64"/>
                      <a:pt x="107" y="63"/>
                    </a:cubicBezTo>
                    <a:cubicBezTo>
                      <a:pt x="107" y="62"/>
                      <a:pt x="108" y="62"/>
                      <a:pt x="109" y="6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18" y="62"/>
                      <a:pt x="118" y="62"/>
                      <a:pt x="118" y="62"/>
                    </a:cubicBezTo>
                    <a:lnTo>
                      <a:pt x="118" y="60"/>
                    </a:lnTo>
                    <a:close/>
                    <a:moveTo>
                      <a:pt x="86" y="60"/>
                    </a:moveTo>
                    <a:cubicBezTo>
                      <a:pt x="80" y="60"/>
                      <a:pt x="80" y="60"/>
                      <a:pt x="80" y="60"/>
                    </a:cubicBezTo>
                    <a:cubicBezTo>
                      <a:pt x="78" y="60"/>
                      <a:pt x="77" y="59"/>
                      <a:pt x="77" y="58"/>
                    </a:cubicBezTo>
                    <a:cubicBezTo>
                      <a:pt x="77" y="57"/>
                      <a:pt x="77" y="56"/>
                      <a:pt x="76" y="55"/>
                    </a:cubicBezTo>
                    <a:cubicBezTo>
                      <a:pt x="76" y="55"/>
                      <a:pt x="76" y="55"/>
                      <a:pt x="76" y="55"/>
                    </a:cubicBezTo>
                    <a:cubicBezTo>
                      <a:pt x="76" y="54"/>
                      <a:pt x="75" y="53"/>
                      <a:pt x="75" y="52"/>
                    </a:cubicBezTo>
                    <a:cubicBezTo>
                      <a:pt x="74" y="51"/>
                      <a:pt x="74" y="50"/>
                      <a:pt x="75" y="49"/>
                    </a:cubicBezTo>
                    <a:cubicBezTo>
                      <a:pt x="75" y="49"/>
                      <a:pt x="75" y="49"/>
                      <a:pt x="75" y="49"/>
                    </a:cubicBezTo>
                    <a:cubicBezTo>
                      <a:pt x="80" y="45"/>
                      <a:pt x="80" y="45"/>
                      <a:pt x="80" y="45"/>
                    </a:cubicBezTo>
                    <a:cubicBezTo>
                      <a:pt x="80" y="44"/>
                      <a:pt x="81" y="44"/>
                      <a:pt x="81" y="44"/>
                    </a:cubicBezTo>
                    <a:cubicBezTo>
                      <a:pt x="81" y="44"/>
                      <a:pt x="81" y="44"/>
                      <a:pt x="81" y="44"/>
                    </a:cubicBezTo>
                    <a:cubicBezTo>
                      <a:pt x="86" y="44"/>
                      <a:pt x="86" y="44"/>
                      <a:pt x="86" y="44"/>
                    </a:cubicBezTo>
                    <a:cubicBezTo>
                      <a:pt x="86" y="49"/>
                      <a:pt x="86" y="49"/>
                      <a:pt x="86" y="49"/>
                    </a:cubicBezTo>
                    <a:cubicBezTo>
                      <a:pt x="82" y="49"/>
                      <a:pt x="82" y="49"/>
                      <a:pt x="82" y="49"/>
                    </a:cubicBezTo>
                    <a:cubicBezTo>
                      <a:pt x="80" y="51"/>
                      <a:pt x="80" y="51"/>
                      <a:pt x="80" y="51"/>
                    </a:cubicBezTo>
                    <a:cubicBezTo>
                      <a:pt x="80" y="52"/>
                      <a:pt x="80" y="53"/>
                      <a:pt x="81" y="53"/>
                    </a:cubicBezTo>
                    <a:cubicBezTo>
                      <a:pt x="81" y="53"/>
                      <a:pt x="81" y="53"/>
                      <a:pt x="81" y="53"/>
                    </a:cubicBezTo>
                    <a:cubicBezTo>
                      <a:pt x="81" y="54"/>
                      <a:pt x="81" y="55"/>
                      <a:pt x="82" y="56"/>
                    </a:cubicBezTo>
                    <a:cubicBezTo>
                      <a:pt x="85" y="56"/>
                      <a:pt x="85" y="56"/>
                      <a:pt x="85" y="56"/>
                    </a:cubicBezTo>
                    <a:cubicBezTo>
                      <a:pt x="86" y="55"/>
                      <a:pt x="86" y="55"/>
                      <a:pt x="86" y="55"/>
                    </a:cubicBezTo>
                    <a:cubicBezTo>
                      <a:pt x="86" y="60"/>
                      <a:pt x="86" y="60"/>
                      <a:pt x="86" y="60"/>
                    </a:cubicBezTo>
                    <a:close/>
                    <a:moveTo>
                      <a:pt x="86" y="41"/>
                    </a:moveTo>
                    <a:cubicBezTo>
                      <a:pt x="86" y="41"/>
                      <a:pt x="85" y="40"/>
                      <a:pt x="85" y="40"/>
                    </a:cubicBezTo>
                    <a:cubicBezTo>
                      <a:pt x="85" y="39"/>
                      <a:pt x="86" y="39"/>
                      <a:pt x="86" y="38"/>
                    </a:cubicBezTo>
                    <a:cubicBezTo>
                      <a:pt x="86" y="41"/>
                      <a:pt x="86" y="41"/>
                      <a:pt x="86" y="41"/>
                    </a:cubicBezTo>
                    <a:close/>
                    <a:moveTo>
                      <a:pt x="86" y="36"/>
                    </a:moveTo>
                    <a:cubicBezTo>
                      <a:pt x="86" y="9"/>
                      <a:pt x="86" y="9"/>
                      <a:pt x="86" y="9"/>
                    </a:cubicBezTo>
                    <a:cubicBezTo>
                      <a:pt x="85" y="9"/>
                      <a:pt x="84" y="10"/>
                      <a:pt x="84" y="11"/>
                    </a:cubicBezTo>
                    <a:cubicBezTo>
                      <a:pt x="84" y="27"/>
                      <a:pt x="84" y="27"/>
                      <a:pt x="84" y="27"/>
                    </a:cubicBezTo>
                    <a:cubicBezTo>
                      <a:pt x="84" y="27"/>
                      <a:pt x="83" y="27"/>
                      <a:pt x="83" y="27"/>
                    </a:cubicBezTo>
                    <a:cubicBezTo>
                      <a:pt x="77" y="27"/>
                      <a:pt x="77" y="27"/>
                      <a:pt x="77" y="27"/>
                    </a:cubicBezTo>
                    <a:cubicBezTo>
                      <a:pt x="76" y="27"/>
                      <a:pt x="76" y="27"/>
                      <a:pt x="76" y="28"/>
                    </a:cubicBezTo>
                    <a:cubicBezTo>
                      <a:pt x="76" y="27"/>
                      <a:pt x="75" y="27"/>
                      <a:pt x="75" y="27"/>
                    </a:cubicBezTo>
                    <a:cubicBezTo>
                      <a:pt x="75" y="27"/>
                      <a:pt x="75" y="27"/>
                      <a:pt x="75" y="27"/>
                    </a:cubicBezTo>
                    <a:cubicBezTo>
                      <a:pt x="71" y="22"/>
                      <a:pt x="71" y="22"/>
                      <a:pt x="71" y="22"/>
                    </a:cubicBezTo>
                    <a:cubicBezTo>
                      <a:pt x="71" y="34"/>
                      <a:pt x="71" y="34"/>
                      <a:pt x="71" y="34"/>
                    </a:cubicBezTo>
                    <a:cubicBezTo>
                      <a:pt x="74" y="31"/>
                      <a:pt x="74" y="31"/>
                      <a:pt x="74" y="31"/>
                    </a:cubicBezTo>
                    <a:cubicBezTo>
                      <a:pt x="74" y="41"/>
                      <a:pt x="74" y="41"/>
                      <a:pt x="74" y="41"/>
                    </a:cubicBezTo>
                    <a:cubicBezTo>
                      <a:pt x="72" y="43"/>
                      <a:pt x="72" y="43"/>
                      <a:pt x="72" y="43"/>
                    </a:cubicBezTo>
                    <a:cubicBezTo>
                      <a:pt x="71" y="43"/>
                      <a:pt x="71" y="43"/>
                      <a:pt x="71" y="43"/>
                    </a:cubicBezTo>
                    <a:cubicBezTo>
                      <a:pt x="71" y="48"/>
                      <a:pt x="71" y="48"/>
                      <a:pt x="71" y="48"/>
                    </a:cubicBezTo>
                    <a:cubicBezTo>
                      <a:pt x="72" y="49"/>
                      <a:pt x="73" y="49"/>
                      <a:pt x="74" y="48"/>
                    </a:cubicBezTo>
                    <a:cubicBezTo>
                      <a:pt x="78" y="44"/>
                      <a:pt x="78" y="44"/>
                      <a:pt x="78" y="44"/>
                    </a:cubicBezTo>
                    <a:cubicBezTo>
                      <a:pt x="79" y="43"/>
                      <a:pt x="79" y="42"/>
                      <a:pt x="79" y="42"/>
                    </a:cubicBezTo>
                    <a:cubicBezTo>
                      <a:pt x="79" y="32"/>
                      <a:pt x="79" y="32"/>
                      <a:pt x="79" y="32"/>
                    </a:cubicBezTo>
                    <a:cubicBezTo>
                      <a:pt x="81" y="32"/>
                      <a:pt x="81" y="32"/>
                      <a:pt x="81" y="32"/>
                    </a:cubicBezTo>
                    <a:cubicBezTo>
                      <a:pt x="81" y="35"/>
                      <a:pt x="81" y="35"/>
                      <a:pt x="81" y="35"/>
                    </a:cubicBezTo>
                    <a:cubicBezTo>
                      <a:pt x="81" y="35"/>
                      <a:pt x="81" y="35"/>
                      <a:pt x="81" y="35"/>
                    </a:cubicBezTo>
                    <a:cubicBezTo>
                      <a:pt x="81" y="36"/>
                      <a:pt x="81" y="36"/>
                      <a:pt x="82" y="37"/>
                    </a:cubicBezTo>
                    <a:cubicBezTo>
                      <a:pt x="82" y="38"/>
                      <a:pt x="84" y="38"/>
                      <a:pt x="85" y="37"/>
                    </a:cubicBezTo>
                    <a:cubicBezTo>
                      <a:pt x="86" y="36"/>
                      <a:pt x="86" y="36"/>
                      <a:pt x="86" y="36"/>
                    </a:cubicBezTo>
                    <a:close/>
                    <a:moveTo>
                      <a:pt x="71" y="14"/>
                    </a:moveTo>
                    <a:cubicBezTo>
                      <a:pt x="77" y="9"/>
                      <a:pt x="77" y="9"/>
                      <a:pt x="77" y="9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71" y="12"/>
                      <a:pt x="71" y="12"/>
                      <a:pt x="71" y="12"/>
                    </a:cubicBezTo>
                    <a:cubicBezTo>
                      <a:pt x="71" y="5"/>
                      <a:pt x="71" y="5"/>
                      <a:pt x="71" y="5"/>
                    </a:cubicBezTo>
                    <a:cubicBezTo>
                      <a:pt x="74" y="2"/>
                      <a:pt x="74" y="2"/>
                      <a:pt x="74" y="2"/>
                    </a:cubicBezTo>
                    <a:cubicBezTo>
                      <a:pt x="74" y="2"/>
                      <a:pt x="74" y="2"/>
                      <a:pt x="74" y="2"/>
                    </a:cubicBezTo>
                    <a:cubicBezTo>
                      <a:pt x="75" y="1"/>
                      <a:pt x="76" y="1"/>
                      <a:pt x="77" y="2"/>
                    </a:cubicBezTo>
                    <a:cubicBezTo>
                      <a:pt x="82" y="7"/>
                      <a:pt x="82" y="7"/>
                      <a:pt x="82" y="7"/>
                    </a:cubicBezTo>
                    <a:cubicBezTo>
                      <a:pt x="82" y="7"/>
                      <a:pt x="82" y="7"/>
                      <a:pt x="82" y="7"/>
                    </a:cubicBezTo>
                    <a:cubicBezTo>
                      <a:pt x="83" y="8"/>
                      <a:pt x="83" y="9"/>
                      <a:pt x="82" y="10"/>
                    </a:cubicBezTo>
                    <a:cubicBezTo>
                      <a:pt x="71" y="21"/>
                      <a:pt x="71" y="21"/>
                      <a:pt x="71" y="21"/>
                    </a:cubicBezTo>
                    <a:cubicBezTo>
                      <a:pt x="71" y="14"/>
                      <a:pt x="71" y="14"/>
                      <a:pt x="71" y="14"/>
                    </a:cubicBezTo>
                    <a:close/>
                    <a:moveTo>
                      <a:pt x="71" y="111"/>
                    </a:moveTo>
                    <a:cubicBezTo>
                      <a:pt x="75" y="115"/>
                      <a:pt x="75" y="115"/>
                      <a:pt x="75" y="115"/>
                    </a:cubicBezTo>
                    <a:cubicBezTo>
                      <a:pt x="77" y="114"/>
                      <a:pt x="77" y="114"/>
                      <a:pt x="77" y="114"/>
                    </a:cubicBezTo>
                    <a:cubicBezTo>
                      <a:pt x="71" y="108"/>
                      <a:pt x="71" y="108"/>
                      <a:pt x="71" y="108"/>
                    </a:cubicBezTo>
                    <a:cubicBezTo>
                      <a:pt x="71" y="101"/>
                      <a:pt x="71" y="101"/>
                      <a:pt x="71" y="101"/>
                    </a:cubicBezTo>
                    <a:cubicBezTo>
                      <a:pt x="82" y="112"/>
                      <a:pt x="82" y="112"/>
                      <a:pt x="82" y="112"/>
                    </a:cubicBezTo>
                    <a:cubicBezTo>
                      <a:pt x="82" y="112"/>
                      <a:pt x="82" y="112"/>
                      <a:pt x="82" y="112"/>
                    </a:cubicBezTo>
                    <a:cubicBezTo>
                      <a:pt x="82" y="112"/>
                      <a:pt x="82" y="112"/>
                      <a:pt x="82" y="112"/>
                    </a:cubicBezTo>
                    <a:cubicBezTo>
                      <a:pt x="83" y="113"/>
                      <a:pt x="83" y="115"/>
                      <a:pt x="82" y="115"/>
                    </a:cubicBezTo>
                    <a:cubicBezTo>
                      <a:pt x="77" y="120"/>
                      <a:pt x="77" y="120"/>
                      <a:pt x="77" y="120"/>
                    </a:cubicBezTo>
                    <a:cubicBezTo>
                      <a:pt x="77" y="120"/>
                      <a:pt x="77" y="120"/>
                      <a:pt x="77" y="120"/>
                    </a:cubicBezTo>
                    <a:cubicBezTo>
                      <a:pt x="76" y="121"/>
                      <a:pt x="75" y="121"/>
                      <a:pt x="74" y="120"/>
                    </a:cubicBezTo>
                    <a:cubicBezTo>
                      <a:pt x="71" y="117"/>
                      <a:pt x="71" y="117"/>
                      <a:pt x="71" y="117"/>
                    </a:cubicBezTo>
                    <a:cubicBezTo>
                      <a:pt x="71" y="111"/>
                      <a:pt x="71" y="111"/>
                      <a:pt x="71" y="111"/>
                    </a:cubicBezTo>
                    <a:close/>
                    <a:moveTo>
                      <a:pt x="71" y="74"/>
                    </a:moveTo>
                    <a:cubicBezTo>
                      <a:pt x="71" y="80"/>
                      <a:pt x="71" y="80"/>
                      <a:pt x="71" y="80"/>
                    </a:cubicBezTo>
                    <a:cubicBezTo>
                      <a:pt x="71" y="80"/>
                      <a:pt x="71" y="79"/>
                      <a:pt x="72" y="79"/>
                    </a:cubicBezTo>
                    <a:cubicBezTo>
                      <a:pt x="74" y="82"/>
                      <a:pt x="74" y="82"/>
                      <a:pt x="74" y="82"/>
                    </a:cubicBezTo>
                    <a:cubicBezTo>
                      <a:pt x="74" y="91"/>
                      <a:pt x="74" y="91"/>
                      <a:pt x="74" y="91"/>
                    </a:cubicBezTo>
                    <a:cubicBezTo>
                      <a:pt x="71" y="88"/>
                      <a:pt x="71" y="88"/>
                      <a:pt x="71" y="88"/>
                    </a:cubicBezTo>
                    <a:cubicBezTo>
                      <a:pt x="71" y="100"/>
                      <a:pt x="71" y="100"/>
                      <a:pt x="71" y="100"/>
                    </a:cubicBezTo>
                    <a:cubicBezTo>
                      <a:pt x="75" y="96"/>
                      <a:pt x="75" y="96"/>
                      <a:pt x="75" y="96"/>
                    </a:cubicBezTo>
                    <a:cubicBezTo>
                      <a:pt x="75" y="95"/>
                      <a:pt x="76" y="95"/>
                      <a:pt x="76" y="95"/>
                    </a:cubicBezTo>
                    <a:cubicBezTo>
                      <a:pt x="76" y="95"/>
                      <a:pt x="76" y="95"/>
                      <a:pt x="77" y="95"/>
                    </a:cubicBezTo>
                    <a:cubicBezTo>
                      <a:pt x="83" y="95"/>
                      <a:pt x="83" y="95"/>
                      <a:pt x="83" y="95"/>
                    </a:cubicBezTo>
                    <a:cubicBezTo>
                      <a:pt x="83" y="95"/>
                      <a:pt x="84" y="95"/>
                      <a:pt x="84" y="95"/>
                    </a:cubicBezTo>
                    <a:cubicBezTo>
                      <a:pt x="84" y="111"/>
                      <a:pt x="84" y="111"/>
                      <a:pt x="84" y="111"/>
                    </a:cubicBezTo>
                    <a:cubicBezTo>
                      <a:pt x="84" y="112"/>
                      <a:pt x="85" y="114"/>
                      <a:pt x="86" y="114"/>
                    </a:cubicBezTo>
                    <a:cubicBezTo>
                      <a:pt x="86" y="87"/>
                      <a:pt x="86" y="87"/>
                      <a:pt x="86" y="87"/>
                    </a:cubicBezTo>
                    <a:cubicBezTo>
                      <a:pt x="85" y="86"/>
                      <a:pt x="85" y="86"/>
                      <a:pt x="85" y="86"/>
                    </a:cubicBezTo>
                    <a:cubicBezTo>
                      <a:pt x="85" y="85"/>
                      <a:pt x="84" y="85"/>
                      <a:pt x="83" y="85"/>
                    </a:cubicBezTo>
                    <a:cubicBezTo>
                      <a:pt x="82" y="85"/>
                      <a:pt x="81" y="86"/>
                      <a:pt x="81" y="87"/>
                    </a:cubicBezTo>
                    <a:cubicBezTo>
                      <a:pt x="81" y="90"/>
                      <a:pt x="81" y="90"/>
                      <a:pt x="81" y="90"/>
                    </a:cubicBezTo>
                    <a:cubicBezTo>
                      <a:pt x="79" y="90"/>
                      <a:pt x="79" y="90"/>
                      <a:pt x="79" y="90"/>
                    </a:cubicBezTo>
                    <a:cubicBezTo>
                      <a:pt x="79" y="81"/>
                      <a:pt x="79" y="81"/>
                      <a:pt x="79" y="81"/>
                    </a:cubicBezTo>
                    <a:cubicBezTo>
                      <a:pt x="79" y="81"/>
                      <a:pt x="79" y="81"/>
                      <a:pt x="79" y="81"/>
                    </a:cubicBezTo>
                    <a:cubicBezTo>
                      <a:pt x="79" y="80"/>
                      <a:pt x="79" y="80"/>
                      <a:pt x="78" y="79"/>
                    </a:cubicBezTo>
                    <a:cubicBezTo>
                      <a:pt x="74" y="74"/>
                      <a:pt x="74" y="74"/>
                      <a:pt x="74" y="74"/>
                    </a:cubicBezTo>
                    <a:cubicBezTo>
                      <a:pt x="74" y="74"/>
                      <a:pt x="74" y="74"/>
                      <a:pt x="74" y="74"/>
                    </a:cubicBezTo>
                    <a:cubicBezTo>
                      <a:pt x="73" y="74"/>
                      <a:pt x="72" y="74"/>
                      <a:pt x="71" y="74"/>
                    </a:cubicBezTo>
                    <a:close/>
                    <a:moveTo>
                      <a:pt x="86" y="84"/>
                    </a:moveTo>
                    <a:cubicBezTo>
                      <a:pt x="85" y="83"/>
                      <a:pt x="85" y="82"/>
                      <a:pt x="86" y="81"/>
                    </a:cubicBezTo>
                    <a:cubicBezTo>
                      <a:pt x="86" y="84"/>
                      <a:pt x="86" y="84"/>
                      <a:pt x="86" y="84"/>
                    </a:cubicBezTo>
                    <a:close/>
                    <a:moveTo>
                      <a:pt x="86" y="79"/>
                    </a:moveTo>
                    <a:cubicBezTo>
                      <a:pt x="81" y="79"/>
                      <a:pt x="81" y="79"/>
                      <a:pt x="81" y="79"/>
                    </a:cubicBezTo>
                    <a:cubicBezTo>
                      <a:pt x="81" y="79"/>
                      <a:pt x="80" y="78"/>
                      <a:pt x="79" y="78"/>
                    </a:cubicBezTo>
                    <a:cubicBezTo>
                      <a:pt x="75" y="73"/>
                      <a:pt x="75" y="73"/>
                      <a:pt x="75" y="73"/>
                    </a:cubicBezTo>
                    <a:cubicBezTo>
                      <a:pt x="74" y="72"/>
                      <a:pt x="74" y="71"/>
                      <a:pt x="75" y="70"/>
                    </a:cubicBezTo>
                    <a:cubicBezTo>
                      <a:pt x="75" y="70"/>
                      <a:pt x="75" y="70"/>
                      <a:pt x="75" y="70"/>
                    </a:cubicBezTo>
                    <a:cubicBezTo>
                      <a:pt x="75" y="69"/>
                      <a:pt x="76" y="68"/>
                      <a:pt x="76" y="67"/>
                    </a:cubicBezTo>
                    <a:cubicBezTo>
                      <a:pt x="77" y="66"/>
                      <a:pt x="77" y="65"/>
                      <a:pt x="77" y="64"/>
                    </a:cubicBezTo>
                    <a:cubicBezTo>
                      <a:pt x="78" y="63"/>
                      <a:pt x="79" y="62"/>
                      <a:pt x="80" y="62"/>
                    </a:cubicBezTo>
                    <a:cubicBezTo>
                      <a:pt x="80" y="62"/>
                      <a:pt x="80" y="62"/>
                      <a:pt x="80" y="62"/>
                    </a:cubicBezTo>
                    <a:cubicBezTo>
                      <a:pt x="86" y="62"/>
                      <a:pt x="86" y="62"/>
                      <a:pt x="86" y="62"/>
                    </a:cubicBezTo>
                    <a:cubicBezTo>
                      <a:pt x="86" y="68"/>
                      <a:pt x="86" y="68"/>
                      <a:pt x="86" y="68"/>
                    </a:cubicBezTo>
                    <a:cubicBezTo>
                      <a:pt x="85" y="67"/>
                      <a:pt x="85" y="67"/>
                      <a:pt x="85" y="67"/>
                    </a:cubicBezTo>
                    <a:cubicBezTo>
                      <a:pt x="82" y="67"/>
                      <a:pt x="82" y="67"/>
                      <a:pt x="82" y="67"/>
                    </a:cubicBezTo>
                    <a:cubicBezTo>
                      <a:pt x="81" y="68"/>
                      <a:pt x="81" y="68"/>
                      <a:pt x="81" y="69"/>
                    </a:cubicBezTo>
                    <a:cubicBezTo>
                      <a:pt x="80" y="70"/>
                      <a:pt x="80" y="71"/>
                      <a:pt x="80" y="71"/>
                    </a:cubicBezTo>
                    <a:cubicBezTo>
                      <a:pt x="82" y="74"/>
                      <a:pt x="82" y="74"/>
                      <a:pt x="82" y="74"/>
                    </a:cubicBezTo>
                    <a:cubicBezTo>
                      <a:pt x="86" y="74"/>
                      <a:pt x="86" y="74"/>
                      <a:pt x="86" y="74"/>
                    </a:cubicBezTo>
                    <a:lnTo>
                      <a:pt x="86" y="79"/>
                    </a:lnTo>
                    <a:close/>
                    <a:moveTo>
                      <a:pt x="71" y="48"/>
                    </a:moveTo>
                    <a:cubicBezTo>
                      <a:pt x="71" y="48"/>
                      <a:pt x="71" y="48"/>
                      <a:pt x="71" y="48"/>
                    </a:cubicBezTo>
                    <a:cubicBezTo>
                      <a:pt x="70" y="48"/>
                      <a:pt x="69" y="47"/>
                      <a:pt x="68" y="47"/>
                    </a:cubicBezTo>
                    <a:cubicBezTo>
                      <a:pt x="67" y="46"/>
                      <a:pt x="66" y="46"/>
                      <a:pt x="65" y="46"/>
                    </a:cubicBezTo>
                    <a:cubicBezTo>
                      <a:pt x="63" y="46"/>
                      <a:pt x="63" y="45"/>
                      <a:pt x="63" y="43"/>
                    </a:cubicBezTo>
                    <a:cubicBezTo>
                      <a:pt x="63" y="43"/>
                      <a:pt x="63" y="43"/>
                      <a:pt x="63" y="43"/>
                    </a:cubicBezTo>
                    <a:cubicBezTo>
                      <a:pt x="63" y="37"/>
                      <a:pt x="63" y="37"/>
                      <a:pt x="63" y="37"/>
                    </a:cubicBezTo>
                    <a:cubicBezTo>
                      <a:pt x="63" y="36"/>
                      <a:pt x="63" y="36"/>
                      <a:pt x="63" y="35"/>
                    </a:cubicBezTo>
                    <a:cubicBezTo>
                      <a:pt x="70" y="28"/>
                      <a:pt x="70" y="28"/>
                      <a:pt x="70" y="28"/>
                    </a:cubicBezTo>
                    <a:cubicBezTo>
                      <a:pt x="69" y="27"/>
                      <a:pt x="69" y="27"/>
                      <a:pt x="69" y="27"/>
                    </a:cubicBezTo>
                    <a:cubicBezTo>
                      <a:pt x="67" y="29"/>
                      <a:pt x="67" y="29"/>
                      <a:pt x="67" y="29"/>
                    </a:cubicBezTo>
                    <a:cubicBezTo>
                      <a:pt x="66" y="30"/>
                      <a:pt x="64" y="30"/>
                      <a:pt x="63" y="29"/>
                    </a:cubicBezTo>
                    <a:cubicBezTo>
                      <a:pt x="63" y="29"/>
                      <a:pt x="63" y="28"/>
                      <a:pt x="63" y="28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3" y="23"/>
                      <a:pt x="63" y="22"/>
                      <a:pt x="63" y="22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71" y="21"/>
                      <a:pt x="71" y="21"/>
                      <a:pt x="71" y="21"/>
                    </a:cubicBezTo>
                    <a:cubicBezTo>
                      <a:pt x="70" y="22"/>
                      <a:pt x="70" y="22"/>
                      <a:pt x="70" y="22"/>
                    </a:cubicBezTo>
                    <a:cubicBezTo>
                      <a:pt x="70" y="22"/>
                      <a:pt x="70" y="22"/>
                      <a:pt x="71" y="22"/>
                    </a:cubicBezTo>
                    <a:cubicBezTo>
                      <a:pt x="71" y="22"/>
                      <a:pt x="71" y="22"/>
                      <a:pt x="71" y="22"/>
                    </a:cubicBezTo>
                    <a:cubicBezTo>
                      <a:pt x="71" y="34"/>
                      <a:pt x="71" y="34"/>
                      <a:pt x="71" y="34"/>
                    </a:cubicBezTo>
                    <a:cubicBezTo>
                      <a:pt x="67" y="38"/>
                      <a:pt x="67" y="38"/>
                      <a:pt x="67" y="38"/>
                    </a:cubicBezTo>
                    <a:cubicBezTo>
                      <a:pt x="67" y="41"/>
                      <a:pt x="67" y="41"/>
                      <a:pt x="67" y="41"/>
                    </a:cubicBezTo>
                    <a:cubicBezTo>
                      <a:pt x="68" y="42"/>
                      <a:pt x="69" y="42"/>
                      <a:pt x="70" y="42"/>
                    </a:cubicBezTo>
                    <a:cubicBezTo>
                      <a:pt x="70" y="42"/>
                      <a:pt x="70" y="43"/>
                      <a:pt x="71" y="43"/>
                    </a:cubicBezTo>
                    <a:cubicBezTo>
                      <a:pt x="71" y="48"/>
                      <a:pt x="71" y="48"/>
                      <a:pt x="71" y="48"/>
                    </a:cubicBezTo>
                    <a:close/>
                    <a:moveTo>
                      <a:pt x="71" y="12"/>
                    </a:moveTo>
                    <a:cubicBezTo>
                      <a:pt x="71" y="5"/>
                      <a:pt x="71" y="5"/>
                      <a:pt x="71" y="5"/>
                    </a:cubicBezTo>
                    <a:cubicBezTo>
                      <a:pt x="67" y="9"/>
                      <a:pt x="67" y="9"/>
                      <a:pt x="67" y="9"/>
                    </a:cubicBezTo>
                    <a:cubicBezTo>
                      <a:pt x="67" y="2"/>
                      <a:pt x="67" y="2"/>
                      <a:pt x="67" y="2"/>
                    </a:cubicBezTo>
                    <a:cubicBezTo>
                      <a:pt x="67" y="1"/>
                      <a:pt x="66" y="0"/>
                      <a:pt x="65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2" y="5"/>
                      <a:pt x="62" y="5"/>
                      <a:pt x="62" y="5"/>
                    </a:cubicBezTo>
                    <a:cubicBezTo>
                      <a:pt x="63" y="5"/>
                      <a:pt x="63" y="5"/>
                      <a:pt x="63" y="5"/>
                    </a:cubicBezTo>
                    <a:cubicBezTo>
                      <a:pt x="63" y="14"/>
                      <a:pt x="63" y="14"/>
                      <a:pt x="63" y="14"/>
                    </a:cubicBezTo>
                    <a:cubicBezTo>
                      <a:pt x="63" y="14"/>
                      <a:pt x="63" y="14"/>
                      <a:pt x="63" y="14"/>
                    </a:cubicBezTo>
                    <a:cubicBezTo>
                      <a:pt x="63" y="15"/>
                      <a:pt x="63" y="16"/>
                      <a:pt x="63" y="16"/>
                    </a:cubicBezTo>
                    <a:cubicBezTo>
                      <a:pt x="64" y="17"/>
                      <a:pt x="66" y="17"/>
                      <a:pt x="67" y="16"/>
                    </a:cubicBezTo>
                    <a:cubicBezTo>
                      <a:pt x="71" y="12"/>
                      <a:pt x="71" y="12"/>
                      <a:pt x="71" y="12"/>
                    </a:cubicBezTo>
                    <a:close/>
                    <a:moveTo>
                      <a:pt x="62" y="118"/>
                    </a:moveTo>
                    <a:cubicBezTo>
                      <a:pt x="63" y="118"/>
                      <a:pt x="63" y="118"/>
                      <a:pt x="63" y="118"/>
                    </a:cubicBezTo>
                    <a:cubicBezTo>
                      <a:pt x="63" y="108"/>
                      <a:pt x="63" y="108"/>
                      <a:pt x="63" y="108"/>
                    </a:cubicBezTo>
                    <a:cubicBezTo>
                      <a:pt x="63" y="107"/>
                      <a:pt x="64" y="106"/>
                      <a:pt x="65" y="106"/>
                    </a:cubicBezTo>
                    <a:cubicBezTo>
                      <a:pt x="66" y="106"/>
                      <a:pt x="66" y="106"/>
                      <a:pt x="67" y="106"/>
                    </a:cubicBezTo>
                    <a:cubicBezTo>
                      <a:pt x="71" y="111"/>
                      <a:pt x="71" y="111"/>
                      <a:pt x="71" y="111"/>
                    </a:cubicBezTo>
                    <a:cubicBezTo>
                      <a:pt x="71" y="117"/>
                      <a:pt x="71" y="117"/>
                      <a:pt x="71" y="117"/>
                    </a:cubicBezTo>
                    <a:cubicBezTo>
                      <a:pt x="67" y="114"/>
                      <a:pt x="67" y="114"/>
                      <a:pt x="67" y="114"/>
                    </a:cubicBezTo>
                    <a:cubicBezTo>
                      <a:pt x="67" y="120"/>
                      <a:pt x="67" y="120"/>
                      <a:pt x="67" y="120"/>
                    </a:cubicBezTo>
                    <a:cubicBezTo>
                      <a:pt x="67" y="122"/>
                      <a:pt x="66" y="123"/>
                      <a:pt x="65" y="123"/>
                    </a:cubicBezTo>
                    <a:cubicBezTo>
                      <a:pt x="62" y="123"/>
                      <a:pt x="62" y="123"/>
                      <a:pt x="62" y="123"/>
                    </a:cubicBezTo>
                    <a:cubicBezTo>
                      <a:pt x="62" y="118"/>
                      <a:pt x="62" y="118"/>
                      <a:pt x="62" y="118"/>
                    </a:cubicBezTo>
                    <a:close/>
                    <a:moveTo>
                      <a:pt x="71" y="108"/>
                    </a:moveTo>
                    <a:cubicBezTo>
                      <a:pt x="71" y="101"/>
                      <a:pt x="71" y="101"/>
                      <a:pt x="71" y="101"/>
                    </a:cubicBezTo>
                    <a:cubicBezTo>
                      <a:pt x="70" y="101"/>
                      <a:pt x="70" y="101"/>
                      <a:pt x="70" y="101"/>
                    </a:cubicBezTo>
                    <a:cubicBezTo>
                      <a:pt x="70" y="101"/>
                      <a:pt x="70" y="100"/>
                      <a:pt x="71" y="100"/>
                    </a:cubicBezTo>
                    <a:cubicBezTo>
                      <a:pt x="71" y="100"/>
                      <a:pt x="71" y="100"/>
                      <a:pt x="71" y="100"/>
                    </a:cubicBezTo>
                    <a:cubicBezTo>
                      <a:pt x="71" y="88"/>
                      <a:pt x="71" y="88"/>
                      <a:pt x="71" y="88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67" y="81"/>
                      <a:pt x="67" y="81"/>
                      <a:pt x="67" y="81"/>
                    </a:cubicBezTo>
                    <a:cubicBezTo>
                      <a:pt x="68" y="81"/>
                      <a:pt x="69" y="81"/>
                      <a:pt x="70" y="80"/>
                    </a:cubicBezTo>
                    <a:cubicBezTo>
                      <a:pt x="70" y="80"/>
                      <a:pt x="70" y="80"/>
                      <a:pt x="70" y="80"/>
                    </a:cubicBezTo>
                    <a:cubicBezTo>
                      <a:pt x="70" y="80"/>
                      <a:pt x="70" y="80"/>
                      <a:pt x="70" y="80"/>
                    </a:cubicBezTo>
                    <a:cubicBezTo>
                      <a:pt x="70" y="80"/>
                      <a:pt x="70" y="80"/>
                      <a:pt x="71" y="80"/>
                    </a:cubicBezTo>
                    <a:cubicBezTo>
                      <a:pt x="71" y="74"/>
                      <a:pt x="71" y="74"/>
                      <a:pt x="71" y="74"/>
                    </a:cubicBezTo>
                    <a:cubicBezTo>
                      <a:pt x="71" y="74"/>
                      <a:pt x="71" y="74"/>
                      <a:pt x="71" y="74"/>
                    </a:cubicBezTo>
                    <a:cubicBezTo>
                      <a:pt x="70" y="75"/>
                      <a:pt x="69" y="75"/>
                      <a:pt x="68" y="76"/>
                    </a:cubicBezTo>
                    <a:cubicBezTo>
                      <a:pt x="68" y="76"/>
                      <a:pt x="68" y="76"/>
                      <a:pt x="68" y="76"/>
                    </a:cubicBezTo>
                    <a:cubicBezTo>
                      <a:pt x="67" y="76"/>
                      <a:pt x="66" y="77"/>
                      <a:pt x="65" y="77"/>
                    </a:cubicBezTo>
                    <a:cubicBezTo>
                      <a:pt x="64" y="77"/>
                      <a:pt x="63" y="78"/>
                      <a:pt x="63" y="79"/>
                    </a:cubicBezTo>
                    <a:cubicBezTo>
                      <a:pt x="63" y="86"/>
                      <a:pt x="63" y="86"/>
                      <a:pt x="63" y="86"/>
                    </a:cubicBezTo>
                    <a:cubicBezTo>
                      <a:pt x="63" y="86"/>
                      <a:pt x="63" y="86"/>
                      <a:pt x="63" y="86"/>
                    </a:cubicBezTo>
                    <a:cubicBezTo>
                      <a:pt x="63" y="86"/>
                      <a:pt x="63" y="87"/>
                      <a:pt x="63" y="87"/>
                    </a:cubicBezTo>
                    <a:cubicBezTo>
                      <a:pt x="70" y="94"/>
                      <a:pt x="70" y="94"/>
                      <a:pt x="70" y="94"/>
                    </a:cubicBezTo>
                    <a:cubicBezTo>
                      <a:pt x="69" y="95"/>
                      <a:pt x="69" y="95"/>
                      <a:pt x="69" y="95"/>
                    </a:cubicBezTo>
                    <a:cubicBezTo>
                      <a:pt x="67" y="93"/>
                      <a:pt x="67" y="93"/>
                      <a:pt x="67" y="93"/>
                    </a:cubicBezTo>
                    <a:cubicBezTo>
                      <a:pt x="66" y="93"/>
                      <a:pt x="66" y="92"/>
                      <a:pt x="65" y="92"/>
                    </a:cubicBezTo>
                    <a:cubicBezTo>
                      <a:pt x="64" y="92"/>
                      <a:pt x="63" y="93"/>
                      <a:pt x="63" y="95"/>
                    </a:cubicBezTo>
                    <a:cubicBezTo>
                      <a:pt x="63" y="99"/>
                      <a:pt x="63" y="99"/>
                      <a:pt x="63" y="99"/>
                    </a:cubicBezTo>
                    <a:cubicBezTo>
                      <a:pt x="63" y="99"/>
                      <a:pt x="63" y="99"/>
                      <a:pt x="63" y="99"/>
                    </a:cubicBezTo>
                    <a:cubicBezTo>
                      <a:pt x="63" y="99"/>
                      <a:pt x="63" y="100"/>
                      <a:pt x="63" y="101"/>
                    </a:cubicBezTo>
                    <a:lnTo>
                      <a:pt x="71" y="108"/>
                    </a:lnTo>
                    <a:close/>
                    <a:moveTo>
                      <a:pt x="62" y="5"/>
                    </a:moveTo>
                    <a:cubicBezTo>
                      <a:pt x="61" y="5"/>
                      <a:pt x="61" y="5"/>
                      <a:pt x="61" y="5"/>
                    </a:cubicBezTo>
                    <a:cubicBezTo>
                      <a:pt x="61" y="14"/>
                      <a:pt x="61" y="14"/>
                      <a:pt x="61" y="14"/>
                    </a:cubicBezTo>
                    <a:cubicBezTo>
                      <a:pt x="61" y="16"/>
                      <a:pt x="60" y="17"/>
                      <a:pt x="59" y="17"/>
                    </a:cubicBezTo>
                    <a:cubicBezTo>
                      <a:pt x="58" y="17"/>
                      <a:pt x="57" y="16"/>
                      <a:pt x="57" y="16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6" y="9"/>
                      <a:pt x="56" y="9"/>
                      <a:pt x="56" y="9"/>
                    </a:cubicBezTo>
                    <a:cubicBezTo>
                      <a:pt x="56" y="2"/>
                      <a:pt x="56" y="2"/>
                      <a:pt x="56" y="2"/>
                    </a:cubicBezTo>
                    <a:cubicBezTo>
                      <a:pt x="56" y="1"/>
                      <a:pt x="57" y="0"/>
                      <a:pt x="59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2" y="5"/>
                      <a:pt x="62" y="5"/>
                      <a:pt x="62" y="5"/>
                    </a:cubicBezTo>
                    <a:close/>
                    <a:moveTo>
                      <a:pt x="53" y="14"/>
                    </a:moveTo>
                    <a:cubicBezTo>
                      <a:pt x="53" y="21"/>
                      <a:pt x="53" y="21"/>
                      <a:pt x="53" y="21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3" y="34"/>
                      <a:pt x="53" y="34"/>
                      <a:pt x="53" y="34"/>
                    </a:cubicBezTo>
                    <a:cubicBezTo>
                      <a:pt x="56" y="38"/>
                      <a:pt x="56" y="38"/>
                      <a:pt x="56" y="38"/>
                    </a:cubicBezTo>
                    <a:cubicBezTo>
                      <a:pt x="56" y="41"/>
                      <a:pt x="56" y="41"/>
                      <a:pt x="56" y="41"/>
                    </a:cubicBezTo>
                    <a:cubicBezTo>
                      <a:pt x="55" y="42"/>
                      <a:pt x="55" y="42"/>
                      <a:pt x="54" y="42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54" y="42"/>
                      <a:pt x="53" y="43"/>
                      <a:pt x="53" y="43"/>
                    </a:cubicBezTo>
                    <a:cubicBezTo>
                      <a:pt x="53" y="48"/>
                      <a:pt x="53" y="48"/>
                      <a:pt x="53" y="48"/>
                    </a:cubicBezTo>
                    <a:cubicBezTo>
                      <a:pt x="53" y="48"/>
                      <a:pt x="53" y="48"/>
                      <a:pt x="53" y="48"/>
                    </a:cubicBezTo>
                    <a:cubicBezTo>
                      <a:pt x="54" y="48"/>
                      <a:pt x="55" y="47"/>
                      <a:pt x="56" y="47"/>
                    </a:cubicBezTo>
                    <a:cubicBezTo>
                      <a:pt x="56" y="47"/>
                      <a:pt x="56" y="47"/>
                      <a:pt x="56" y="47"/>
                    </a:cubicBezTo>
                    <a:cubicBezTo>
                      <a:pt x="57" y="46"/>
                      <a:pt x="58" y="46"/>
                      <a:pt x="59" y="46"/>
                    </a:cubicBezTo>
                    <a:cubicBezTo>
                      <a:pt x="60" y="46"/>
                      <a:pt x="61" y="45"/>
                      <a:pt x="61" y="43"/>
                    </a:cubicBezTo>
                    <a:cubicBezTo>
                      <a:pt x="61" y="37"/>
                      <a:pt x="61" y="37"/>
                      <a:pt x="61" y="37"/>
                    </a:cubicBezTo>
                    <a:cubicBezTo>
                      <a:pt x="61" y="37"/>
                      <a:pt x="61" y="37"/>
                      <a:pt x="61" y="37"/>
                    </a:cubicBezTo>
                    <a:cubicBezTo>
                      <a:pt x="61" y="36"/>
                      <a:pt x="61" y="36"/>
                      <a:pt x="60" y="35"/>
                    </a:cubicBezTo>
                    <a:cubicBezTo>
                      <a:pt x="53" y="28"/>
                      <a:pt x="53" y="28"/>
                      <a:pt x="53" y="28"/>
                    </a:cubicBezTo>
                    <a:cubicBezTo>
                      <a:pt x="55" y="27"/>
                      <a:pt x="55" y="27"/>
                      <a:pt x="55" y="27"/>
                    </a:cubicBezTo>
                    <a:cubicBezTo>
                      <a:pt x="57" y="29"/>
                      <a:pt x="57" y="29"/>
                      <a:pt x="57" y="29"/>
                    </a:cubicBezTo>
                    <a:cubicBezTo>
                      <a:pt x="57" y="30"/>
                      <a:pt x="58" y="30"/>
                      <a:pt x="59" y="30"/>
                    </a:cubicBezTo>
                    <a:cubicBezTo>
                      <a:pt x="60" y="30"/>
                      <a:pt x="61" y="29"/>
                      <a:pt x="61" y="28"/>
                    </a:cubicBezTo>
                    <a:cubicBezTo>
                      <a:pt x="61" y="24"/>
                      <a:pt x="61" y="24"/>
                      <a:pt x="61" y="24"/>
                    </a:cubicBezTo>
                    <a:cubicBezTo>
                      <a:pt x="61" y="24"/>
                      <a:pt x="61" y="24"/>
                      <a:pt x="61" y="24"/>
                    </a:cubicBezTo>
                    <a:cubicBezTo>
                      <a:pt x="61" y="23"/>
                      <a:pt x="61" y="22"/>
                      <a:pt x="60" y="22"/>
                    </a:cubicBezTo>
                    <a:cubicBezTo>
                      <a:pt x="53" y="14"/>
                      <a:pt x="53" y="14"/>
                      <a:pt x="53" y="14"/>
                    </a:cubicBezTo>
                    <a:close/>
                    <a:moveTo>
                      <a:pt x="53" y="74"/>
                    </a:moveTo>
                    <a:cubicBezTo>
                      <a:pt x="53" y="74"/>
                      <a:pt x="53" y="74"/>
                      <a:pt x="53" y="74"/>
                    </a:cubicBezTo>
                    <a:cubicBezTo>
                      <a:pt x="53" y="74"/>
                      <a:pt x="53" y="74"/>
                      <a:pt x="53" y="74"/>
                    </a:cubicBezTo>
                    <a:cubicBezTo>
                      <a:pt x="53" y="74"/>
                      <a:pt x="53" y="74"/>
                      <a:pt x="53" y="74"/>
                    </a:cubicBezTo>
                    <a:cubicBezTo>
                      <a:pt x="54" y="75"/>
                      <a:pt x="55" y="75"/>
                      <a:pt x="56" y="76"/>
                    </a:cubicBezTo>
                    <a:cubicBezTo>
                      <a:pt x="57" y="76"/>
                      <a:pt x="58" y="77"/>
                      <a:pt x="59" y="77"/>
                    </a:cubicBezTo>
                    <a:cubicBezTo>
                      <a:pt x="60" y="77"/>
                      <a:pt x="61" y="78"/>
                      <a:pt x="61" y="79"/>
                    </a:cubicBezTo>
                    <a:cubicBezTo>
                      <a:pt x="61" y="79"/>
                      <a:pt x="61" y="79"/>
                      <a:pt x="61" y="79"/>
                    </a:cubicBezTo>
                    <a:cubicBezTo>
                      <a:pt x="61" y="86"/>
                      <a:pt x="61" y="86"/>
                      <a:pt x="61" y="86"/>
                    </a:cubicBezTo>
                    <a:cubicBezTo>
                      <a:pt x="61" y="86"/>
                      <a:pt x="61" y="87"/>
                      <a:pt x="60" y="87"/>
                    </a:cubicBezTo>
                    <a:cubicBezTo>
                      <a:pt x="53" y="94"/>
                      <a:pt x="53" y="94"/>
                      <a:pt x="53" y="94"/>
                    </a:cubicBezTo>
                    <a:cubicBezTo>
                      <a:pt x="55" y="95"/>
                      <a:pt x="55" y="95"/>
                      <a:pt x="55" y="95"/>
                    </a:cubicBezTo>
                    <a:cubicBezTo>
                      <a:pt x="57" y="93"/>
                      <a:pt x="57" y="93"/>
                      <a:pt x="57" y="93"/>
                    </a:cubicBezTo>
                    <a:cubicBezTo>
                      <a:pt x="58" y="92"/>
                      <a:pt x="59" y="92"/>
                      <a:pt x="60" y="93"/>
                    </a:cubicBezTo>
                    <a:cubicBezTo>
                      <a:pt x="61" y="94"/>
                      <a:pt x="61" y="94"/>
                      <a:pt x="61" y="95"/>
                    </a:cubicBezTo>
                    <a:cubicBezTo>
                      <a:pt x="61" y="95"/>
                      <a:pt x="61" y="95"/>
                      <a:pt x="61" y="95"/>
                    </a:cubicBezTo>
                    <a:cubicBezTo>
                      <a:pt x="61" y="99"/>
                      <a:pt x="61" y="99"/>
                      <a:pt x="61" y="99"/>
                    </a:cubicBezTo>
                    <a:cubicBezTo>
                      <a:pt x="61" y="100"/>
                      <a:pt x="61" y="100"/>
                      <a:pt x="60" y="101"/>
                    </a:cubicBezTo>
                    <a:cubicBezTo>
                      <a:pt x="53" y="108"/>
                      <a:pt x="53" y="108"/>
                      <a:pt x="53" y="108"/>
                    </a:cubicBezTo>
                    <a:cubicBezTo>
                      <a:pt x="53" y="101"/>
                      <a:pt x="53" y="101"/>
                      <a:pt x="53" y="101"/>
                    </a:cubicBezTo>
                    <a:cubicBezTo>
                      <a:pt x="53" y="101"/>
                      <a:pt x="53" y="101"/>
                      <a:pt x="53" y="101"/>
                    </a:cubicBezTo>
                    <a:cubicBezTo>
                      <a:pt x="53" y="101"/>
                      <a:pt x="53" y="100"/>
                      <a:pt x="53" y="100"/>
                    </a:cubicBezTo>
                    <a:cubicBezTo>
                      <a:pt x="53" y="100"/>
                      <a:pt x="53" y="100"/>
                      <a:pt x="53" y="100"/>
                    </a:cubicBezTo>
                    <a:cubicBezTo>
                      <a:pt x="53" y="88"/>
                      <a:pt x="53" y="88"/>
                      <a:pt x="53" y="88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1"/>
                      <a:pt x="56" y="81"/>
                      <a:pt x="56" y="81"/>
                    </a:cubicBezTo>
                    <a:cubicBezTo>
                      <a:pt x="55" y="81"/>
                      <a:pt x="55" y="81"/>
                      <a:pt x="54" y="80"/>
                    </a:cubicBezTo>
                    <a:cubicBezTo>
                      <a:pt x="54" y="80"/>
                      <a:pt x="53" y="80"/>
                      <a:pt x="53" y="80"/>
                    </a:cubicBezTo>
                    <a:cubicBezTo>
                      <a:pt x="53" y="74"/>
                      <a:pt x="53" y="74"/>
                      <a:pt x="53" y="74"/>
                    </a:cubicBezTo>
                    <a:close/>
                    <a:moveTo>
                      <a:pt x="53" y="111"/>
                    </a:moveTo>
                    <a:cubicBezTo>
                      <a:pt x="53" y="117"/>
                      <a:pt x="53" y="117"/>
                      <a:pt x="53" y="117"/>
                    </a:cubicBezTo>
                    <a:cubicBezTo>
                      <a:pt x="56" y="114"/>
                      <a:pt x="56" y="114"/>
                      <a:pt x="56" y="114"/>
                    </a:cubicBezTo>
                    <a:cubicBezTo>
                      <a:pt x="56" y="120"/>
                      <a:pt x="56" y="120"/>
                      <a:pt x="56" y="120"/>
                    </a:cubicBezTo>
                    <a:cubicBezTo>
                      <a:pt x="56" y="122"/>
                      <a:pt x="57" y="123"/>
                      <a:pt x="59" y="123"/>
                    </a:cubicBezTo>
                    <a:cubicBezTo>
                      <a:pt x="62" y="123"/>
                      <a:pt x="62" y="123"/>
                      <a:pt x="62" y="123"/>
                    </a:cubicBezTo>
                    <a:cubicBezTo>
                      <a:pt x="62" y="118"/>
                      <a:pt x="62" y="118"/>
                      <a:pt x="62" y="118"/>
                    </a:cubicBezTo>
                    <a:cubicBezTo>
                      <a:pt x="61" y="118"/>
                      <a:pt x="61" y="118"/>
                      <a:pt x="61" y="118"/>
                    </a:cubicBezTo>
                    <a:cubicBezTo>
                      <a:pt x="61" y="108"/>
                      <a:pt x="61" y="108"/>
                      <a:pt x="61" y="108"/>
                    </a:cubicBezTo>
                    <a:cubicBezTo>
                      <a:pt x="61" y="108"/>
                      <a:pt x="61" y="108"/>
                      <a:pt x="61" y="108"/>
                    </a:cubicBezTo>
                    <a:cubicBezTo>
                      <a:pt x="61" y="107"/>
                      <a:pt x="61" y="107"/>
                      <a:pt x="60" y="106"/>
                    </a:cubicBezTo>
                    <a:cubicBezTo>
                      <a:pt x="59" y="105"/>
                      <a:pt x="58" y="105"/>
                      <a:pt x="57" y="106"/>
                    </a:cubicBezTo>
                    <a:lnTo>
                      <a:pt x="53" y="111"/>
                    </a:lnTo>
                    <a:close/>
                    <a:moveTo>
                      <a:pt x="53" y="12"/>
                    </a:moveTo>
                    <a:cubicBezTo>
                      <a:pt x="48" y="7"/>
                      <a:pt x="48" y="7"/>
                      <a:pt x="48" y="7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53" y="21"/>
                      <a:pt x="53" y="21"/>
                      <a:pt x="53" y="21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1" y="9"/>
                      <a:pt x="41" y="8"/>
                      <a:pt x="42" y="7"/>
                    </a:cubicBezTo>
                    <a:cubicBezTo>
                      <a:pt x="46" y="2"/>
                      <a:pt x="46" y="2"/>
                      <a:pt x="46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1"/>
                      <a:pt x="49" y="1"/>
                      <a:pt x="50" y="2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12"/>
                      <a:pt x="53" y="12"/>
                      <a:pt x="53" y="12"/>
                    </a:cubicBezTo>
                    <a:close/>
                    <a:moveTo>
                      <a:pt x="53" y="48"/>
                    </a:moveTo>
                    <a:cubicBezTo>
                      <a:pt x="53" y="43"/>
                      <a:pt x="53" y="43"/>
                      <a:pt x="53" y="43"/>
                    </a:cubicBezTo>
                    <a:cubicBezTo>
                      <a:pt x="52" y="43"/>
                      <a:pt x="52" y="43"/>
                      <a:pt x="52" y="43"/>
                    </a:cubicBezTo>
                    <a:cubicBezTo>
                      <a:pt x="49" y="41"/>
                      <a:pt x="49" y="41"/>
                      <a:pt x="49" y="41"/>
                    </a:cubicBezTo>
                    <a:cubicBezTo>
                      <a:pt x="49" y="31"/>
                      <a:pt x="49" y="31"/>
                      <a:pt x="49" y="31"/>
                    </a:cubicBezTo>
                    <a:cubicBezTo>
                      <a:pt x="53" y="34"/>
                      <a:pt x="53" y="34"/>
                      <a:pt x="53" y="34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48" y="27"/>
                      <a:pt x="48" y="27"/>
                      <a:pt x="48" y="27"/>
                    </a:cubicBezTo>
                    <a:cubicBezTo>
                      <a:pt x="48" y="27"/>
                      <a:pt x="48" y="27"/>
                      <a:pt x="48" y="28"/>
                    </a:cubicBezTo>
                    <a:cubicBezTo>
                      <a:pt x="48" y="27"/>
                      <a:pt x="47" y="27"/>
                      <a:pt x="47" y="27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40" y="10"/>
                      <a:pt x="39" y="9"/>
                      <a:pt x="38" y="9"/>
                    </a:cubicBezTo>
                    <a:cubicBezTo>
                      <a:pt x="38" y="36"/>
                      <a:pt x="38" y="36"/>
                      <a:pt x="38" y="36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39" y="37"/>
                      <a:pt x="40" y="38"/>
                      <a:pt x="40" y="38"/>
                    </a:cubicBezTo>
                    <a:cubicBezTo>
                      <a:pt x="42" y="38"/>
                      <a:pt x="43" y="37"/>
                      <a:pt x="43" y="35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5" y="42"/>
                      <a:pt x="45" y="42"/>
                      <a:pt x="45" y="42"/>
                    </a:cubicBezTo>
                    <a:cubicBezTo>
                      <a:pt x="45" y="42"/>
                      <a:pt x="45" y="42"/>
                      <a:pt x="45" y="42"/>
                    </a:cubicBezTo>
                    <a:cubicBezTo>
                      <a:pt x="45" y="42"/>
                      <a:pt x="45" y="43"/>
                      <a:pt x="45" y="43"/>
                    </a:cubicBezTo>
                    <a:cubicBezTo>
                      <a:pt x="50" y="48"/>
                      <a:pt x="50" y="48"/>
                      <a:pt x="50" y="48"/>
                    </a:cubicBezTo>
                    <a:cubicBezTo>
                      <a:pt x="51" y="49"/>
                      <a:pt x="52" y="49"/>
                      <a:pt x="53" y="48"/>
                    </a:cubicBezTo>
                    <a:close/>
                    <a:moveTo>
                      <a:pt x="38" y="38"/>
                    </a:moveTo>
                    <a:cubicBezTo>
                      <a:pt x="38" y="39"/>
                      <a:pt x="38" y="40"/>
                      <a:pt x="38" y="41"/>
                    </a:cubicBezTo>
                    <a:cubicBezTo>
                      <a:pt x="38" y="38"/>
                      <a:pt x="38" y="38"/>
                      <a:pt x="38" y="38"/>
                    </a:cubicBezTo>
                    <a:close/>
                    <a:moveTo>
                      <a:pt x="38" y="44"/>
                    </a:moveTo>
                    <a:cubicBezTo>
                      <a:pt x="42" y="44"/>
                      <a:pt x="42" y="44"/>
                      <a:pt x="42" y="44"/>
                    </a:cubicBezTo>
                    <a:cubicBezTo>
                      <a:pt x="43" y="44"/>
                      <a:pt x="44" y="44"/>
                      <a:pt x="44" y="45"/>
                    </a:cubicBezTo>
                    <a:cubicBezTo>
                      <a:pt x="49" y="49"/>
                      <a:pt x="49" y="49"/>
                      <a:pt x="49" y="49"/>
                    </a:cubicBezTo>
                    <a:cubicBezTo>
                      <a:pt x="49" y="50"/>
                      <a:pt x="49" y="51"/>
                      <a:pt x="49" y="52"/>
                    </a:cubicBezTo>
                    <a:cubicBezTo>
                      <a:pt x="48" y="53"/>
                      <a:pt x="48" y="54"/>
                      <a:pt x="47" y="55"/>
                    </a:cubicBezTo>
                    <a:cubicBezTo>
                      <a:pt x="47" y="56"/>
                      <a:pt x="46" y="57"/>
                      <a:pt x="46" y="58"/>
                    </a:cubicBezTo>
                    <a:cubicBezTo>
                      <a:pt x="46" y="60"/>
                      <a:pt x="45" y="60"/>
                      <a:pt x="44" y="60"/>
                    </a:cubicBezTo>
                    <a:cubicBezTo>
                      <a:pt x="44" y="60"/>
                      <a:pt x="44" y="60"/>
                      <a:pt x="44" y="60"/>
                    </a:cubicBezTo>
                    <a:cubicBezTo>
                      <a:pt x="38" y="60"/>
                      <a:pt x="38" y="60"/>
                      <a:pt x="38" y="60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38" y="56"/>
                      <a:pt x="38" y="56"/>
                      <a:pt x="38" y="56"/>
                    </a:cubicBezTo>
                    <a:cubicBezTo>
                      <a:pt x="42" y="56"/>
                      <a:pt x="42" y="56"/>
                      <a:pt x="42" y="56"/>
                    </a:cubicBezTo>
                    <a:cubicBezTo>
                      <a:pt x="42" y="55"/>
                      <a:pt x="43" y="54"/>
                      <a:pt x="43" y="53"/>
                    </a:cubicBezTo>
                    <a:cubicBezTo>
                      <a:pt x="43" y="53"/>
                      <a:pt x="43" y="52"/>
                      <a:pt x="44" y="51"/>
                    </a:cubicBezTo>
                    <a:cubicBezTo>
                      <a:pt x="41" y="49"/>
                      <a:pt x="41" y="49"/>
                      <a:pt x="41" y="49"/>
                    </a:cubicBezTo>
                    <a:cubicBezTo>
                      <a:pt x="38" y="49"/>
                      <a:pt x="38" y="49"/>
                      <a:pt x="38" y="49"/>
                    </a:cubicBezTo>
                    <a:cubicBezTo>
                      <a:pt x="38" y="44"/>
                      <a:pt x="38" y="44"/>
                      <a:pt x="38" y="44"/>
                    </a:cubicBezTo>
                    <a:close/>
                    <a:moveTo>
                      <a:pt x="38" y="62"/>
                    </a:moveTo>
                    <a:cubicBezTo>
                      <a:pt x="44" y="62"/>
                      <a:pt x="44" y="62"/>
                      <a:pt x="44" y="62"/>
                    </a:cubicBezTo>
                    <a:cubicBezTo>
                      <a:pt x="45" y="62"/>
                      <a:pt x="46" y="63"/>
                      <a:pt x="46" y="64"/>
                    </a:cubicBezTo>
                    <a:cubicBezTo>
                      <a:pt x="47" y="65"/>
                      <a:pt x="47" y="66"/>
                      <a:pt x="47" y="67"/>
                    </a:cubicBezTo>
                    <a:cubicBezTo>
                      <a:pt x="48" y="68"/>
                      <a:pt x="48" y="69"/>
                      <a:pt x="49" y="70"/>
                    </a:cubicBezTo>
                    <a:cubicBezTo>
                      <a:pt x="49" y="71"/>
                      <a:pt x="49" y="72"/>
                      <a:pt x="49" y="73"/>
                    </a:cubicBezTo>
                    <a:cubicBezTo>
                      <a:pt x="44" y="78"/>
                      <a:pt x="44" y="78"/>
                      <a:pt x="44" y="78"/>
                    </a:cubicBezTo>
                    <a:cubicBezTo>
                      <a:pt x="44" y="78"/>
                      <a:pt x="43" y="79"/>
                      <a:pt x="42" y="79"/>
                    </a:cubicBezTo>
                    <a:cubicBezTo>
                      <a:pt x="42" y="79"/>
                      <a:pt x="42" y="79"/>
                      <a:pt x="42" y="79"/>
                    </a:cubicBezTo>
                    <a:cubicBezTo>
                      <a:pt x="38" y="79"/>
                      <a:pt x="38" y="79"/>
                      <a:pt x="38" y="79"/>
                    </a:cubicBezTo>
                    <a:cubicBezTo>
                      <a:pt x="38" y="74"/>
                      <a:pt x="38" y="74"/>
                      <a:pt x="38" y="74"/>
                    </a:cubicBezTo>
                    <a:cubicBezTo>
                      <a:pt x="41" y="74"/>
                      <a:pt x="41" y="74"/>
                      <a:pt x="41" y="74"/>
                    </a:cubicBezTo>
                    <a:cubicBezTo>
                      <a:pt x="44" y="71"/>
                      <a:pt x="44" y="71"/>
                      <a:pt x="44" y="71"/>
                    </a:cubicBezTo>
                    <a:cubicBezTo>
                      <a:pt x="43" y="71"/>
                      <a:pt x="43" y="70"/>
                      <a:pt x="43" y="69"/>
                    </a:cubicBezTo>
                    <a:cubicBezTo>
                      <a:pt x="43" y="68"/>
                      <a:pt x="42" y="68"/>
                      <a:pt x="42" y="67"/>
                    </a:cubicBezTo>
                    <a:cubicBezTo>
                      <a:pt x="38" y="67"/>
                      <a:pt x="38" y="67"/>
                      <a:pt x="38" y="67"/>
                    </a:cubicBezTo>
                    <a:cubicBezTo>
                      <a:pt x="38" y="68"/>
                      <a:pt x="38" y="68"/>
                      <a:pt x="38" y="68"/>
                    </a:cubicBezTo>
                    <a:cubicBezTo>
                      <a:pt x="38" y="62"/>
                      <a:pt x="38" y="62"/>
                      <a:pt x="38" y="62"/>
                    </a:cubicBezTo>
                    <a:close/>
                    <a:moveTo>
                      <a:pt x="38" y="81"/>
                    </a:moveTo>
                    <a:cubicBezTo>
                      <a:pt x="38" y="82"/>
                      <a:pt x="38" y="82"/>
                      <a:pt x="38" y="83"/>
                    </a:cubicBezTo>
                    <a:cubicBezTo>
                      <a:pt x="38" y="83"/>
                      <a:pt x="38" y="84"/>
                      <a:pt x="38" y="84"/>
                    </a:cubicBezTo>
                    <a:cubicBezTo>
                      <a:pt x="38" y="81"/>
                      <a:pt x="38" y="81"/>
                      <a:pt x="38" y="81"/>
                    </a:cubicBezTo>
                    <a:close/>
                    <a:moveTo>
                      <a:pt x="38" y="87"/>
                    </a:moveTo>
                    <a:cubicBezTo>
                      <a:pt x="38" y="114"/>
                      <a:pt x="38" y="114"/>
                      <a:pt x="38" y="114"/>
                    </a:cubicBezTo>
                    <a:cubicBezTo>
                      <a:pt x="39" y="114"/>
                      <a:pt x="40" y="112"/>
                      <a:pt x="40" y="111"/>
                    </a:cubicBezTo>
                    <a:cubicBezTo>
                      <a:pt x="40" y="95"/>
                      <a:pt x="40" y="95"/>
                      <a:pt x="40" y="95"/>
                    </a:cubicBezTo>
                    <a:cubicBezTo>
                      <a:pt x="40" y="95"/>
                      <a:pt x="40" y="95"/>
                      <a:pt x="40" y="95"/>
                    </a:cubicBezTo>
                    <a:cubicBezTo>
                      <a:pt x="47" y="95"/>
                      <a:pt x="47" y="95"/>
                      <a:pt x="47" y="95"/>
                    </a:cubicBezTo>
                    <a:cubicBezTo>
                      <a:pt x="47" y="95"/>
                      <a:pt x="48" y="95"/>
                      <a:pt x="48" y="95"/>
                    </a:cubicBezTo>
                    <a:cubicBezTo>
                      <a:pt x="48" y="95"/>
                      <a:pt x="48" y="95"/>
                      <a:pt x="48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53" y="100"/>
                      <a:pt x="53" y="100"/>
                      <a:pt x="53" y="100"/>
                    </a:cubicBezTo>
                    <a:cubicBezTo>
                      <a:pt x="53" y="88"/>
                      <a:pt x="53" y="88"/>
                      <a:pt x="53" y="88"/>
                    </a:cubicBezTo>
                    <a:cubicBezTo>
                      <a:pt x="49" y="91"/>
                      <a:pt x="49" y="91"/>
                      <a:pt x="49" y="91"/>
                    </a:cubicBezTo>
                    <a:cubicBezTo>
                      <a:pt x="49" y="82"/>
                      <a:pt x="49" y="82"/>
                      <a:pt x="49" y="82"/>
                    </a:cubicBezTo>
                    <a:cubicBezTo>
                      <a:pt x="52" y="79"/>
                      <a:pt x="52" y="79"/>
                      <a:pt x="52" y="79"/>
                    </a:cubicBezTo>
                    <a:cubicBezTo>
                      <a:pt x="52" y="79"/>
                      <a:pt x="52" y="80"/>
                      <a:pt x="53" y="80"/>
                    </a:cubicBezTo>
                    <a:cubicBezTo>
                      <a:pt x="53" y="74"/>
                      <a:pt x="53" y="74"/>
                      <a:pt x="53" y="74"/>
                    </a:cubicBezTo>
                    <a:cubicBezTo>
                      <a:pt x="52" y="74"/>
                      <a:pt x="51" y="74"/>
                      <a:pt x="50" y="74"/>
                    </a:cubicBezTo>
                    <a:cubicBezTo>
                      <a:pt x="45" y="79"/>
                      <a:pt x="45" y="79"/>
                      <a:pt x="45" y="79"/>
                    </a:cubicBezTo>
                    <a:cubicBezTo>
                      <a:pt x="45" y="79"/>
                      <a:pt x="45" y="80"/>
                      <a:pt x="45" y="81"/>
                    </a:cubicBezTo>
                    <a:cubicBezTo>
                      <a:pt x="45" y="90"/>
                      <a:pt x="45" y="90"/>
                      <a:pt x="45" y="90"/>
                    </a:cubicBezTo>
                    <a:cubicBezTo>
                      <a:pt x="43" y="90"/>
                      <a:pt x="43" y="90"/>
                      <a:pt x="43" y="90"/>
                    </a:cubicBezTo>
                    <a:cubicBezTo>
                      <a:pt x="43" y="87"/>
                      <a:pt x="43" y="87"/>
                      <a:pt x="43" y="87"/>
                    </a:cubicBezTo>
                    <a:cubicBezTo>
                      <a:pt x="43" y="87"/>
                      <a:pt x="43" y="87"/>
                      <a:pt x="43" y="87"/>
                    </a:cubicBezTo>
                    <a:cubicBezTo>
                      <a:pt x="43" y="87"/>
                      <a:pt x="43" y="86"/>
                      <a:pt x="42" y="86"/>
                    </a:cubicBezTo>
                    <a:cubicBezTo>
                      <a:pt x="41" y="85"/>
                      <a:pt x="40" y="85"/>
                      <a:pt x="39" y="86"/>
                    </a:cubicBezTo>
                    <a:cubicBezTo>
                      <a:pt x="38" y="87"/>
                      <a:pt x="38" y="87"/>
                      <a:pt x="38" y="87"/>
                    </a:cubicBezTo>
                    <a:close/>
                    <a:moveTo>
                      <a:pt x="53" y="108"/>
                    </a:moveTo>
                    <a:cubicBezTo>
                      <a:pt x="47" y="114"/>
                      <a:pt x="47" y="114"/>
                      <a:pt x="47" y="114"/>
                    </a:cubicBezTo>
                    <a:cubicBezTo>
                      <a:pt x="48" y="115"/>
                      <a:pt x="48" y="115"/>
                      <a:pt x="48" y="115"/>
                    </a:cubicBezTo>
                    <a:cubicBezTo>
                      <a:pt x="53" y="111"/>
                      <a:pt x="53" y="111"/>
                      <a:pt x="53" y="111"/>
                    </a:cubicBezTo>
                    <a:cubicBezTo>
                      <a:pt x="53" y="117"/>
                      <a:pt x="53" y="117"/>
                      <a:pt x="53" y="117"/>
                    </a:cubicBezTo>
                    <a:cubicBezTo>
                      <a:pt x="50" y="120"/>
                      <a:pt x="50" y="120"/>
                      <a:pt x="50" y="120"/>
                    </a:cubicBezTo>
                    <a:cubicBezTo>
                      <a:pt x="50" y="120"/>
                      <a:pt x="50" y="120"/>
                      <a:pt x="50" y="120"/>
                    </a:cubicBezTo>
                    <a:cubicBezTo>
                      <a:pt x="49" y="121"/>
                      <a:pt x="47" y="121"/>
                      <a:pt x="47" y="120"/>
                    </a:cubicBezTo>
                    <a:cubicBezTo>
                      <a:pt x="42" y="116"/>
                      <a:pt x="42" y="116"/>
                      <a:pt x="42" y="116"/>
                    </a:cubicBezTo>
                    <a:cubicBezTo>
                      <a:pt x="42" y="115"/>
                      <a:pt x="42" y="115"/>
                      <a:pt x="42" y="115"/>
                    </a:cubicBezTo>
                    <a:cubicBezTo>
                      <a:pt x="41" y="115"/>
                      <a:pt x="41" y="113"/>
                      <a:pt x="42" y="112"/>
                    </a:cubicBezTo>
                    <a:cubicBezTo>
                      <a:pt x="53" y="101"/>
                      <a:pt x="53" y="101"/>
                      <a:pt x="53" y="101"/>
                    </a:cubicBezTo>
                    <a:lnTo>
                      <a:pt x="53" y="108"/>
                    </a:lnTo>
                    <a:close/>
                    <a:moveTo>
                      <a:pt x="38" y="36"/>
                    </a:moveTo>
                    <a:cubicBezTo>
                      <a:pt x="36" y="34"/>
                      <a:pt x="36" y="34"/>
                      <a:pt x="36" y="34"/>
                    </a:cubicBezTo>
                    <a:cubicBezTo>
                      <a:pt x="35" y="34"/>
                      <a:pt x="35" y="33"/>
                      <a:pt x="35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7"/>
                      <a:pt x="32" y="28"/>
                      <a:pt x="31" y="28"/>
                    </a:cubicBezTo>
                    <a:cubicBezTo>
                      <a:pt x="30" y="28"/>
                      <a:pt x="30" y="28"/>
                      <a:pt x="29" y="27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29" y="30"/>
                      <a:pt x="29" y="31"/>
                      <a:pt x="28" y="32"/>
                    </a:cubicBezTo>
                    <a:cubicBezTo>
                      <a:pt x="28" y="33"/>
                      <a:pt x="27" y="33"/>
                      <a:pt x="26" y="33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4" y="35"/>
                      <a:pt x="34" y="35"/>
                      <a:pt x="35" y="35"/>
                    </a:cubicBezTo>
                    <a:cubicBezTo>
                      <a:pt x="37" y="38"/>
                      <a:pt x="37" y="38"/>
                      <a:pt x="37" y="38"/>
                    </a:cubicBezTo>
                    <a:cubicBezTo>
                      <a:pt x="38" y="38"/>
                      <a:pt x="38" y="38"/>
                      <a:pt x="38" y="38"/>
                    </a:cubicBezTo>
                    <a:cubicBezTo>
                      <a:pt x="38" y="41"/>
                      <a:pt x="38" y="41"/>
                      <a:pt x="38" y="41"/>
                    </a:cubicBezTo>
                    <a:cubicBezTo>
                      <a:pt x="38" y="41"/>
                      <a:pt x="38" y="41"/>
                      <a:pt x="37" y="42"/>
                    </a:cubicBezTo>
                    <a:cubicBezTo>
                      <a:pt x="37" y="42"/>
                      <a:pt x="36" y="42"/>
                      <a:pt x="36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8" y="44"/>
                      <a:pt x="38" y="44"/>
                      <a:pt x="38" y="44"/>
                    </a:cubicBezTo>
                    <a:cubicBezTo>
                      <a:pt x="38" y="49"/>
                      <a:pt x="38" y="49"/>
                      <a:pt x="38" y="49"/>
                    </a:cubicBezTo>
                    <a:cubicBezTo>
                      <a:pt x="32" y="49"/>
                      <a:pt x="32" y="49"/>
                      <a:pt x="32" y="49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38" y="60"/>
                      <a:pt x="38" y="60"/>
                      <a:pt x="38" y="60"/>
                    </a:cubicBezTo>
                    <a:cubicBezTo>
                      <a:pt x="37" y="60"/>
                      <a:pt x="37" y="60"/>
                      <a:pt x="37" y="60"/>
                    </a:cubicBezTo>
                    <a:cubicBezTo>
                      <a:pt x="37" y="60"/>
                      <a:pt x="36" y="60"/>
                      <a:pt x="36" y="60"/>
                    </a:cubicBezTo>
                    <a:cubicBezTo>
                      <a:pt x="29" y="53"/>
                      <a:pt x="29" y="53"/>
                      <a:pt x="29" y="53"/>
                    </a:cubicBezTo>
                    <a:cubicBezTo>
                      <a:pt x="28" y="54"/>
                      <a:pt x="28" y="54"/>
                      <a:pt x="28" y="54"/>
                    </a:cubicBezTo>
                    <a:cubicBezTo>
                      <a:pt x="30" y="56"/>
                      <a:pt x="30" y="56"/>
                      <a:pt x="30" y="56"/>
                    </a:cubicBezTo>
                    <a:cubicBezTo>
                      <a:pt x="31" y="57"/>
                      <a:pt x="31" y="59"/>
                      <a:pt x="30" y="60"/>
                    </a:cubicBezTo>
                    <a:cubicBezTo>
                      <a:pt x="29" y="60"/>
                      <a:pt x="29" y="60"/>
                      <a:pt x="28" y="60"/>
                    </a:cubicBezTo>
                    <a:cubicBezTo>
                      <a:pt x="28" y="60"/>
                      <a:pt x="28" y="60"/>
                      <a:pt x="28" y="60"/>
                    </a:cubicBezTo>
                    <a:cubicBezTo>
                      <a:pt x="24" y="60"/>
                      <a:pt x="24" y="60"/>
                      <a:pt x="24" y="60"/>
                    </a:cubicBezTo>
                    <a:cubicBezTo>
                      <a:pt x="23" y="60"/>
                      <a:pt x="23" y="60"/>
                      <a:pt x="22" y="60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8" y="48"/>
                      <a:pt x="8" y="48"/>
                      <a:pt x="8" y="48"/>
                    </a:cubicBezTo>
                    <a:cubicBezTo>
                      <a:pt x="17" y="56"/>
                      <a:pt x="17" y="56"/>
                      <a:pt x="17" y="56"/>
                    </a:cubicBezTo>
                    <a:cubicBezTo>
                      <a:pt x="18" y="57"/>
                      <a:pt x="18" y="59"/>
                      <a:pt x="17" y="60"/>
                    </a:cubicBezTo>
                    <a:cubicBezTo>
                      <a:pt x="16" y="60"/>
                      <a:pt x="16" y="60"/>
                      <a:pt x="15" y="60"/>
                    </a:cubicBezTo>
                    <a:cubicBezTo>
                      <a:pt x="15" y="60"/>
                      <a:pt x="15" y="60"/>
                      <a:pt x="1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15" y="62"/>
                      <a:pt x="15" y="62"/>
                      <a:pt x="15" y="62"/>
                    </a:cubicBezTo>
                    <a:cubicBezTo>
                      <a:pt x="16" y="62"/>
                      <a:pt x="17" y="63"/>
                      <a:pt x="17" y="64"/>
                    </a:cubicBezTo>
                    <a:cubicBezTo>
                      <a:pt x="17" y="65"/>
                      <a:pt x="17" y="66"/>
                      <a:pt x="16" y="66"/>
                    </a:cubicBezTo>
                    <a:cubicBezTo>
                      <a:pt x="8" y="75"/>
                      <a:pt x="8" y="75"/>
                      <a:pt x="8" y="75"/>
                    </a:cubicBezTo>
                    <a:cubicBezTo>
                      <a:pt x="9" y="76"/>
                      <a:pt x="9" y="76"/>
                      <a:pt x="9" y="76"/>
                    </a:cubicBezTo>
                    <a:cubicBezTo>
                      <a:pt x="22" y="63"/>
                      <a:pt x="22" y="63"/>
                      <a:pt x="22" y="63"/>
                    </a:cubicBezTo>
                    <a:cubicBezTo>
                      <a:pt x="23" y="62"/>
                      <a:pt x="24" y="62"/>
                      <a:pt x="24" y="62"/>
                    </a:cubicBezTo>
                    <a:cubicBezTo>
                      <a:pt x="24" y="62"/>
                      <a:pt x="24" y="62"/>
                      <a:pt x="24" y="62"/>
                    </a:cubicBezTo>
                    <a:cubicBezTo>
                      <a:pt x="28" y="62"/>
                      <a:pt x="28" y="62"/>
                      <a:pt x="28" y="62"/>
                    </a:cubicBezTo>
                    <a:cubicBezTo>
                      <a:pt x="30" y="62"/>
                      <a:pt x="31" y="63"/>
                      <a:pt x="31" y="64"/>
                    </a:cubicBezTo>
                    <a:cubicBezTo>
                      <a:pt x="31" y="65"/>
                      <a:pt x="30" y="66"/>
                      <a:pt x="30" y="66"/>
                    </a:cubicBezTo>
                    <a:cubicBezTo>
                      <a:pt x="28" y="68"/>
                      <a:pt x="28" y="68"/>
                      <a:pt x="28" y="68"/>
                    </a:cubicBezTo>
                    <a:cubicBezTo>
                      <a:pt x="29" y="70"/>
                      <a:pt x="29" y="70"/>
                      <a:pt x="29" y="70"/>
                    </a:cubicBezTo>
                    <a:cubicBezTo>
                      <a:pt x="36" y="63"/>
                      <a:pt x="36" y="63"/>
                      <a:pt x="36" y="63"/>
                    </a:cubicBezTo>
                    <a:cubicBezTo>
                      <a:pt x="36" y="62"/>
                      <a:pt x="37" y="62"/>
                      <a:pt x="37" y="62"/>
                    </a:cubicBezTo>
                    <a:cubicBezTo>
                      <a:pt x="37" y="62"/>
                      <a:pt x="37" y="62"/>
                      <a:pt x="37" y="62"/>
                    </a:cubicBezTo>
                    <a:cubicBezTo>
                      <a:pt x="38" y="62"/>
                      <a:pt x="38" y="62"/>
                      <a:pt x="38" y="62"/>
                    </a:cubicBezTo>
                    <a:cubicBezTo>
                      <a:pt x="38" y="68"/>
                      <a:pt x="38" y="68"/>
                      <a:pt x="38" y="68"/>
                    </a:cubicBezTo>
                    <a:cubicBezTo>
                      <a:pt x="32" y="74"/>
                      <a:pt x="32" y="74"/>
                      <a:pt x="32" y="74"/>
                    </a:cubicBezTo>
                    <a:cubicBezTo>
                      <a:pt x="38" y="74"/>
                      <a:pt x="38" y="74"/>
                      <a:pt x="38" y="74"/>
                    </a:cubicBezTo>
                    <a:cubicBezTo>
                      <a:pt x="38" y="79"/>
                      <a:pt x="38" y="79"/>
                      <a:pt x="38" y="79"/>
                    </a:cubicBezTo>
                    <a:cubicBezTo>
                      <a:pt x="33" y="79"/>
                      <a:pt x="33" y="79"/>
                      <a:pt x="33" y="79"/>
                    </a:cubicBezTo>
                    <a:cubicBezTo>
                      <a:pt x="33" y="80"/>
                      <a:pt x="33" y="80"/>
                      <a:pt x="33" y="80"/>
                    </a:cubicBezTo>
                    <a:cubicBezTo>
                      <a:pt x="36" y="80"/>
                      <a:pt x="36" y="80"/>
                      <a:pt x="36" y="80"/>
                    </a:cubicBezTo>
                    <a:cubicBezTo>
                      <a:pt x="37" y="80"/>
                      <a:pt x="37" y="81"/>
                      <a:pt x="38" y="81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38" y="84"/>
                      <a:pt x="37" y="84"/>
                      <a:pt x="37" y="84"/>
                    </a:cubicBezTo>
                    <a:cubicBezTo>
                      <a:pt x="35" y="87"/>
                      <a:pt x="35" y="87"/>
                      <a:pt x="35" y="87"/>
                    </a:cubicBezTo>
                    <a:cubicBezTo>
                      <a:pt x="34" y="88"/>
                      <a:pt x="33" y="88"/>
                      <a:pt x="33" y="88"/>
                    </a:cubicBezTo>
                    <a:cubicBezTo>
                      <a:pt x="33" y="88"/>
                      <a:pt x="33" y="88"/>
                      <a:pt x="33" y="88"/>
                    </a:cubicBezTo>
                    <a:cubicBezTo>
                      <a:pt x="14" y="88"/>
                      <a:pt x="14" y="88"/>
                      <a:pt x="14" y="88"/>
                    </a:cubicBezTo>
                    <a:cubicBezTo>
                      <a:pt x="14" y="90"/>
                      <a:pt x="14" y="90"/>
                      <a:pt x="14" y="90"/>
                    </a:cubicBezTo>
                    <a:cubicBezTo>
                      <a:pt x="26" y="90"/>
                      <a:pt x="26" y="90"/>
                      <a:pt x="26" y="90"/>
                    </a:cubicBezTo>
                    <a:cubicBezTo>
                      <a:pt x="28" y="90"/>
                      <a:pt x="29" y="91"/>
                      <a:pt x="29" y="92"/>
                    </a:cubicBezTo>
                    <a:cubicBezTo>
                      <a:pt x="29" y="93"/>
                      <a:pt x="28" y="93"/>
                      <a:pt x="28" y="94"/>
                    </a:cubicBezTo>
                    <a:cubicBezTo>
                      <a:pt x="21" y="101"/>
                      <a:pt x="21" y="101"/>
                      <a:pt x="21" y="101"/>
                    </a:cubicBezTo>
                    <a:cubicBezTo>
                      <a:pt x="22" y="102"/>
                      <a:pt x="22" y="102"/>
                      <a:pt x="22" y="102"/>
                    </a:cubicBezTo>
                    <a:cubicBezTo>
                      <a:pt x="29" y="95"/>
                      <a:pt x="29" y="95"/>
                      <a:pt x="29" y="95"/>
                    </a:cubicBezTo>
                    <a:cubicBezTo>
                      <a:pt x="30" y="94"/>
                      <a:pt x="32" y="94"/>
                      <a:pt x="33" y="95"/>
                    </a:cubicBezTo>
                    <a:cubicBezTo>
                      <a:pt x="33" y="95"/>
                      <a:pt x="33" y="96"/>
                      <a:pt x="33" y="97"/>
                    </a:cubicBezTo>
                    <a:cubicBezTo>
                      <a:pt x="33" y="97"/>
                      <a:pt x="33" y="97"/>
                      <a:pt x="33" y="97"/>
                    </a:cubicBezTo>
                    <a:cubicBezTo>
                      <a:pt x="33" y="109"/>
                      <a:pt x="33" y="109"/>
                      <a:pt x="33" y="109"/>
                    </a:cubicBezTo>
                    <a:cubicBezTo>
                      <a:pt x="35" y="109"/>
                      <a:pt x="35" y="109"/>
                      <a:pt x="35" y="109"/>
                    </a:cubicBezTo>
                    <a:cubicBezTo>
                      <a:pt x="35" y="90"/>
                      <a:pt x="35" y="90"/>
                      <a:pt x="35" y="90"/>
                    </a:cubicBezTo>
                    <a:cubicBezTo>
                      <a:pt x="35" y="89"/>
                      <a:pt x="35" y="89"/>
                      <a:pt x="36" y="88"/>
                    </a:cubicBezTo>
                    <a:cubicBezTo>
                      <a:pt x="38" y="87"/>
                      <a:pt x="38" y="87"/>
                      <a:pt x="38" y="87"/>
                    </a:cubicBezTo>
                    <a:cubicBezTo>
                      <a:pt x="38" y="114"/>
                      <a:pt x="38" y="114"/>
                      <a:pt x="38" y="114"/>
                    </a:cubicBezTo>
                    <a:cubicBezTo>
                      <a:pt x="38" y="114"/>
                      <a:pt x="38" y="114"/>
                      <a:pt x="37" y="114"/>
                    </a:cubicBezTo>
                    <a:cubicBezTo>
                      <a:pt x="31" y="114"/>
                      <a:pt x="31" y="114"/>
                      <a:pt x="31" y="114"/>
                    </a:cubicBezTo>
                    <a:cubicBezTo>
                      <a:pt x="30" y="114"/>
                      <a:pt x="29" y="113"/>
                      <a:pt x="29" y="111"/>
                    </a:cubicBezTo>
                    <a:cubicBezTo>
                      <a:pt x="29" y="102"/>
                      <a:pt x="29" y="102"/>
                      <a:pt x="29" y="102"/>
                    </a:cubicBezTo>
                    <a:cubicBezTo>
                      <a:pt x="24" y="107"/>
                      <a:pt x="24" y="107"/>
                      <a:pt x="24" y="107"/>
                    </a:cubicBezTo>
                    <a:cubicBezTo>
                      <a:pt x="23" y="108"/>
                      <a:pt x="22" y="108"/>
                      <a:pt x="21" y="107"/>
                    </a:cubicBezTo>
                    <a:cubicBezTo>
                      <a:pt x="16" y="102"/>
                      <a:pt x="16" y="102"/>
                      <a:pt x="16" y="102"/>
                    </a:cubicBezTo>
                    <a:cubicBezTo>
                      <a:pt x="15" y="101"/>
                      <a:pt x="15" y="100"/>
                      <a:pt x="16" y="99"/>
                    </a:cubicBezTo>
                    <a:cubicBezTo>
                      <a:pt x="21" y="94"/>
                      <a:pt x="21" y="94"/>
                      <a:pt x="21" y="94"/>
                    </a:cubicBezTo>
                    <a:cubicBezTo>
                      <a:pt x="12" y="94"/>
                      <a:pt x="12" y="94"/>
                      <a:pt x="12" y="94"/>
                    </a:cubicBezTo>
                    <a:cubicBezTo>
                      <a:pt x="10" y="94"/>
                      <a:pt x="9" y="93"/>
                      <a:pt x="9" y="92"/>
                    </a:cubicBezTo>
                    <a:cubicBezTo>
                      <a:pt x="9" y="86"/>
                      <a:pt x="9" y="86"/>
                      <a:pt x="9" y="86"/>
                    </a:cubicBezTo>
                    <a:cubicBezTo>
                      <a:pt x="9" y="84"/>
                      <a:pt x="10" y="83"/>
                      <a:pt x="12" y="83"/>
                    </a:cubicBezTo>
                    <a:cubicBezTo>
                      <a:pt x="28" y="83"/>
                      <a:pt x="28" y="83"/>
                      <a:pt x="28" y="83"/>
                    </a:cubicBezTo>
                    <a:cubicBezTo>
                      <a:pt x="28" y="83"/>
                      <a:pt x="28" y="83"/>
                      <a:pt x="28" y="83"/>
                    </a:cubicBezTo>
                    <a:cubicBezTo>
                      <a:pt x="28" y="76"/>
                      <a:pt x="28" y="76"/>
                      <a:pt x="28" y="76"/>
                    </a:cubicBezTo>
                    <a:cubicBezTo>
                      <a:pt x="28" y="76"/>
                      <a:pt x="28" y="75"/>
                      <a:pt x="28" y="75"/>
                    </a:cubicBezTo>
                    <a:cubicBezTo>
                      <a:pt x="28" y="75"/>
                      <a:pt x="28" y="75"/>
                      <a:pt x="27" y="75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3" y="70"/>
                      <a:pt x="22" y="70"/>
                      <a:pt x="22" y="70"/>
                    </a:cubicBezTo>
                    <a:cubicBezTo>
                      <a:pt x="11" y="81"/>
                      <a:pt x="11" y="81"/>
                      <a:pt x="11" y="81"/>
                    </a:cubicBezTo>
                    <a:cubicBezTo>
                      <a:pt x="11" y="81"/>
                      <a:pt x="11" y="81"/>
                      <a:pt x="11" y="81"/>
                    </a:cubicBezTo>
                    <a:cubicBezTo>
                      <a:pt x="10" y="82"/>
                      <a:pt x="8" y="82"/>
                      <a:pt x="8" y="81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2" y="76"/>
                      <a:pt x="2" y="74"/>
                      <a:pt x="3" y="73"/>
                    </a:cubicBezTo>
                    <a:cubicBezTo>
                      <a:pt x="9" y="67"/>
                      <a:pt x="9" y="67"/>
                      <a:pt x="9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1" y="67"/>
                      <a:pt x="0" y="66"/>
                      <a:pt x="0" y="64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7"/>
                      <a:pt x="1" y="56"/>
                      <a:pt x="3" y="56"/>
                    </a:cubicBezTo>
                    <a:cubicBezTo>
                      <a:pt x="9" y="56"/>
                      <a:pt x="9" y="56"/>
                      <a:pt x="9" y="56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2" y="48"/>
                      <a:pt x="2" y="47"/>
                      <a:pt x="3" y="46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8" y="40"/>
                      <a:pt x="10" y="40"/>
                      <a:pt x="11" y="41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22" y="53"/>
                      <a:pt x="23" y="53"/>
                      <a:pt x="23" y="52"/>
                    </a:cubicBezTo>
                    <a:cubicBezTo>
                      <a:pt x="27" y="48"/>
                      <a:pt x="27" y="48"/>
                      <a:pt x="27" y="48"/>
                    </a:cubicBezTo>
                    <a:cubicBezTo>
                      <a:pt x="27" y="48"/>
                      <a:pt x="27" y="48"/>
                      <a:pt x="27" y="48"/>
                    </a:cubicBezTo>
                    <a:cubicBezTo>
                      <a:pt x="28" y="48"/>
                      <a:pt x="28" y="47"/>
                      <a:pt x="28" y="47"/>
                    </a:cubicBezTo>
                    <a:cubicBezTo>
                      <a:pt x="28" y="47"/>
                      <a:pt x="28" y="47"/>
                      <a:pt x="28" y="46"/>
                    </a:cubicBezTo>
                    <a:cubicBezTo>
                      <a:pt x="28" y="40"/>
                      <a:pt x="28" y="40"/>
                      <a:pt x="28" y="40"/>
                    </a:cubicBezTo>
                    <a:cubicBezTo>
                      <a:pt x="28" y="40"/>
                      <a:pt x="28" y="39"/>
                      <a:pt x="28" y="39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0" y="39"/>
                      <a:pt x="9" y="38"/>
                      <a:pt x="9" y="37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29"/>
                      <a:pt x="10" y="28"/>
                      <a:pt x="12" y="28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3"/>
                      <a:pt x="15" y="21"/>
                      <a:pt x="16" y="20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2" y="15"/>
                      <a:pt x="23" y="15"/>
                      <a:pt x="24" y="15"/>
                    </a:cubicBezTo>
                    <a:cubicBezTo>
                      <a:pt x="29" y="20"/>
                      <a:pt x="29" y="20"/>
                      <a:pt x="29" y="20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0"/>
                      <a:pt x="30" y="9"/>
                      <a:pt x="31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8" y="9"/>
                      <a:pt x="38" y="9"/>
                      <a:pt x="38" y="9"/>
                    </a:cubicBezTo>
                    <a:lnTo>
                      <a:pt x="38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676" name="Freeform 47"/>
              <p:cNvSpPr>
                <a:spLocks noEditPoints="1"/>
              </p:cNvSpPr>
              <p:nvPr/>
            </p:nvSpPr>
            <p:spPr bwMode="auto">
              <a:xfrm>
                <a:off x="6224597" y="1738324"/>
                <a:ext cx="192089" cy="190502"/>
              </a:xfrm>
              <a:custGeom>
                <a:avLst/>
                <a:gdLst>
                  <a:gd name="T0" fmla="*/ 42 w 85"/>
                  <a:gd name="T1" fmla="*/ 0 h 84"/>
                  <a:gd name="T2" fmla="*/ 72 w 85"/>
                  <a:gd name="T3" fmla="*/ 12 h 84"/>
                  <a:gd name="T4" fmla="*/ 85 w 85"/>
                  <a:gd name="T5" fmla="*/ 42 h 84"/>
                  <a:gd name="T6" fmla="*/ 72 w 85"/>
                  <a:gd name="T7" fmla="*/ 72 h 84"/>
                  <a:gd name="T8" fmla="*/ 42 w 85"/>
                  <a:gd name="T9" fmla="*/ 84 h 84"/>
                  <a:gd name="T10" fmla="*/ 42 w 85"/>
                  <a:gd name="T11" fmla="*/ 84 h 84"/>
                  <a:gd name="T12" fmla="*/ 42 w 85"/>
                  <a:gd name="T13" fmla="*/ 79 h 84"/>
                  <a:gd name="T14" fmla="*/ 42 w 85"/>
                  <a:gd name="T15" fmla="*/ 79 h 84"/>
                  <a:gd name="T16" fmla="*/ 69 w 85"/>
                  <a:gd name="T17" fmla="*/ 68 h 84"/>
                  <a:gd name="T18" fmla="*/ 80 w 85"/>
                  <a:gd name="T19" fmla="*/ 42 h 84"/>
                  <a:gd name="T20" fmla="*/ 69 w 85"/>
                  <a:gd name="T21" fmla="*/ 15 h 84"/>
                  <a:gd name="T22" fmla="*/ 42 w 85"/>
                  <a:gd name="T23" fmla="*/ 4 h 84"/>
                  <a:gd name="T24" fmla="*/ 42 w 85"/>
                  <a:gd name="T25" fmla="*/ 4 h 84"/>
                  <a:gd name="T26" fmla="*/ 42 w 85"/>
                  <a:gd name="T27" fmla="*/ 0 h 84"/>
                  <a:gd name="T28" fmla="*/ 42 w 85"/>
                  <a:gd name="T29" fmla="*/ 84 h 84"/>
                  <a:gd name="T30" fmla="*/ 13 w 85"/>
                  <a:gd name="T31" fmla="*/ 72 h 84"/>
                  <a:gd name="T32" fmla="*/ 0 w 85"/>
                  <a:gd name="T33" fmla="*/ 42 h 84"/>
                  <a:gd name="T34" fmla="*/ 13 w 85"/>
                  <a:gd name="T35" fmla="*/ 12 h 84"/>
                  <a:gd name="T36" fmla="*/ 42 w 85"/>
                  <a:gd name="T37" fmla="*/ 0 h 84"/>
                  <a:gd name="T38" fmla="*/ 42 w 85"/>
                  <a:gd name="T39" fmla="*/ 4 h 84"/>
                  <a:gd name="T40" fmla="*/ 16 w 85"/>
                  <a:gd name="T41" fmla="*/ 15 h 84"/>
                  <a:gd name="T42" fmla="*/ 5 w 85"/>
                  <a:gd name="T43" fmla="*/ 42 h 84"/>
                  <a:gd name="T44" fmla="*/ 16 w 85"/>
                  <a:gd name="T45" fmla="*/ 68 h 84"/>
                  <a:gd name="T46" fmla="*/ 42 w 85"/>
                  <a:gd name="T47" fmla="*/ 79 h 84"/>
                  <a:gd name="T48" fmla="*/ 42 w 85"/>
                  <a:gd name="T49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5" h="84">
                    <a:moveTo>
                      <a:pt x="42" y="0"/>
                    </a:moveTo>
                    <a:cubicBezTo>
                      <a:pt x="54" y="0"/>
                      <a:pt x="65" y="4"/>
                      <a:pt x="72" y="12"/>
                    </a:cubicBezTo>
                    <a:cubicBezTo>
                      <a:pt x="80" y="20"/>
                      <a:pt x="85" y="30"/>
                      <a:pt x="85" y="42"/>
                    </a:cubicBezTo>
                    <a:cubicBezTo>
                      <a:pt x="85" y="54"/>
                      <a:pt x="80" y="64"/>
                      <a:pt x="72" y="72"/>
                    </a:cubicBezTo>
                    <a:cubicBezTo>
                      <a:pt x="65" y="79"/>
                      <a:pt x="54" y="84"/>
                      <a:pt x="42" y="84"/>
                    </a:cubicBezTo>
                    <a:cubicBezTo>
                      <a:pt x="42" y="84"/>
                      <a:pt x="42" y="84"/>
                      <a:pt x="42" y="84"/>
                    </a:cubicBezTo>
                    <a:cubicBezTo>
                      <a:pt x="42" y="79"/>
                      <a:pt x="42" y="79"/>
                      <a:pt x="42" y="79"/>
                    </a:cubicBezTo>
                    <a:cubicBezTo>
                      <a:pt x="42" y="79"/>
                      <a:pt x="42" y="79"/>
                      <a:pt x="42" y="79"/>
                    </a:cubicBezTo>
                    <a:cubicBezTo>
                      <a:pt x="53" y="79"/>
                      <a:pt x="62" y="75"/>
                      <a:pt x="69" y="68"/>
                    </a:cubicBezTo>
                    <a:cubicBezTo>
                      <a:pt x="76" y="62"/>
                      <a:pt x="80" y="52"/>
                      <a:pt x="80" y="42"/>
                    </a:cubicBezTo>
                    <a:cubicBezTo>
                      <a:pt x="80" y="32"/>
                      <a:pt x="76" y="22"/>
                      <a:pt x="69" y="15"/>
                    </a:cubicBezTo>
                    <a:cubicBezTo>
                      <a:pt x="62" y="9"/>
                      <a:pt x="53" y="4"/>
                      <a:pt x="42" y="4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42" y="0"/>
                      <a:pt x="42" y="0"/>
                      <a:pt x="42" y="0"/>
                    </a:cubicBezTo>
                    <a:close/>
                    <a:moveTo>
                      <a:pt x="42" y="84"/>
                    </a:moveTo>
                    <a:cubicBezTo>
                      <a:pt x="31" y="84"/>
                      <a:pt x="20" y="79"/>
                      <a:pt x="13" y="72"/>
                    </a:cubicBezTo>
                    <a:cubicBezTo>
                      <a:pt x="5" y="64"/>
                      <a:pt x="0" y="54"/>
                      <a:pt x="0" y="42"/>
                    </a:cubicBezTo>
                    <a:cubicBezTo>
                      <a:pt x="0" y="30"/>
                      <a:pt x="5" y="20"/>
                      <a:pt x="13" y="12"/>
                    </a:cubicBezTo>
                    <a:cubicBezTo>
                      <a:pt x="20" y="4"/>
                      <a:pt x="31" y="0"/>
                      <a:pt x="42" y="0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32" y="4"/>
                      <a:pt x="23" y="9"/>
                      <a:pt x="16" y="15"/>
                    </a:cubicBezTo>
                    <a:cubicBezTo>
                      <a:pt x="9" y="22"/>
                      <a:pt x="5" y="32"/>
                      <a:pt x="5" y="42"/>
                    </a:cubicBezTo>
                    <a:cubicBezTo>
                      <a:pt x="5" y="52"/>
                      <a:pt x="9" y="62"/>
                      <a:pt x="16" y="68"/>
                    </a:cubicBezTo>
                    <a:cubicBezTo>
                      <a:pt x="23" y="75"/>
                      <a:pt x="32" y="79"/>
                      <a:pt x="42" y="79"/>
                    </a:cubicBezTo>
                    <a:lnTo>
                      <a:pt x="42" y="8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677" name="Freeform 48"/>
              <p:cNvSpPr>
                <a:spLocks noEditPoints="1"/>
              </p:cNvSpPr>
              <p:nvPr/>
            </p:nvSpPr>
            <p:spPr bwMode="auto">
              <a:xfrm>
                <a:off x="6302385" y="1693873"/>
                <a:ext cx="34925" cy="42863"/>
              </a:xfrm>
              <a:custGeom>
                <a:avLst/>
                <a:gdLst>
                  <a:gd name="T0" fmla="*/ 7 w 15"/>
                  <a:gd name="T1" fmla="*/ 0 h 19"/>
                  <a:gd name="T2" fmla="*/ 13 w 15"/>
                  <a:gd name="T3" fmla="*/ 0 h 19"/>
                  <a:gd name="T4" fmla="*/ 15 w 15"/>
                  <a:gd name="T5" fmla="*/ 2 h 19"/>
                  <a:gd name="T6" fmla="*/ 15 w 15"/>
                  <a:gd name="T7" fmla="*/ 16 h 19"/>
                  <a:gd name="T8" fmla="*/ 13 w 15"/>
                  <a:gd name="T9" fmla="*/ 19 h 19"/>
                  <a:gd name="T10" fmla="*/ 7 w 15"/>
                  <a:gd name="T11" fmla="*/ 19 h 19"/>
                  <a:gd name="T12" fmla="*/ 7 w 15"/>
                  <a:gd name="T13" fmla="*/ 14 h 19"/>
                  <a:gd name="T14" fmla="*/ 10 w 15"/>
                  <a:gd name="T15" fmla="*/ 14 h 19"/>
                  <a:gd name="T16" fmla="*/ 10 w 15"/>
                  <a:gd name="T17" fmla="*/ 5 h 19"/>
                  <a:gd name="T18" fmla="*/ 7 w 15"/>
                  <a:gd name="T19" fmla="*/ 5 h 19"/>
                  <a:gd name="T20" fmla="*/ 7 w 15"/>
                  <a:gd name="T21" fmla="*/ 0 h 19"/>
                  <a:gd name="T22" fmla="*/ 2 w 15"/>
                  <a:gd name="T23" fmla="*/ 0 h 19"/>
                  <a:gd name="T24" fmla="*/ 7 w 15"/>
                  <a:gd name="T25" fmla="*/ 0 h 19"/>
                  <a:gd name="T26" fmla="*/ 7 w 15"/>
                  <a:gd name="T27" fmla="*/ 5 h 19"/>
                  <a:gd name="T28" fmla="*/ 5 w 15"/>
                  <a:gd name="T29" fmla="*/ 5 h 19"/>
                  <a:gd name="T30" fmla="*/ 5 w 15"/>
                  <a:gd name="T31" fmla="*/ 14 h 19"/>
                  <a:gd name="T32" fmla="*/ 7 w 15"/>
                  <a:gd name="T33" fmla="*/ 14 h 19"/>
                  <a:gd name="T34" fmla="*/ 7 w 15"/>
                  <a:gd name="T35" fmla="*/ 19 h 19"/>
                  <a:gd name="T36" fmla="*/ 2 w 15"/>
                  <a:gd name="T37" fmla="*/ 19 h 19"/>
                  <a:gd name="T38" fmla="*/ 0 w 15"/>
                  <a:gd name="T39" fmla="*/ 16 h 19"/>
                  <a:gd name="T40" fmla="*/ 0 w 15"/>
                  <a:gd name="T41" fmla="*/ 2 h 19"/>
                  <a:gd name="T42" fmla="*/ 2 w 15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9">
                    <a:moveTo>
                      <a:pt x="7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8"/>
                      <a:pt x="14" y="19"/>
                      <a:pt x="13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7" y="5"/>
                      <a:pt x="7" y="5"/>
                      <a:pt x="7" y="5"/>
                    </a:cubicBezTo>
                    <a:lnTo>
                      <a:pt x="7" y="0"/>
                    </a:lnTo>
                    <a:close/>
                    <a:moveTo>
                      <a:pt x="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1" y="19"/>
                      <a:pt x="0" y="18"/>
                      <a:pt x="0" y="16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678" name="Freeform 49"/>
              <p:cNvSpPr>
                <a:spLocks noEditPoints="1"/>
              </p:cNvSpPr>
              <p:nvPr/>
            </p:nvSpPr>
            <p:spPr bwMode="auto">
              <a:xfrm>
                <a:off x="6418273" y="1814524"/>
                <a:ext cx="42863" cy="34925"/>
              </a:xfrm>
              <a:custGeom>
                <a:avLst/>
                <a:gdLst>
                  <a:gd name="T0" fmla="*/ 9 w 19"/>
                  <a:gd name="T1" fmla="*/ 0 h 15"/>
                  <a:gd name="T2" fmla="*/ 16 w 19"/>
                  <a:gd name="T3" fmla="*/ 0 h 15"/>
                  <a:gd name="T4" fmla="*/ 19 w 19"/>
                  <a:gd name="T5" fmla="*/ 3 h 15"/>
                  <a:gd name="T6" fmla="*/ 19 w 19"/>
                  <a:gd name="T7" fmla="*/ 13 h 15"/>
                  <a:gd name="T8" fmla="*/ 16 w 19"/>
                  <a:gd name="T9" fmla="*/ 15 h 15"/>
                  <a:gd name="T10" fmla="*/ 9 w 19"/>
                  <a:gd name="T11" fmla="*/ 15 h 15"/>
                  <a:gd name="T12" fmla="*/ 9 w 19"/>
                  <a:gd name="T13" fmla="*/ 11 h 15"/>
                  <a:gd name="T14" fmla="*/ 14 w 19"/>
                  <a:gd name="T15" fmla="*/ 11 h 15"/>
                  <a:gd name="T16" fmla="*/ 14 w 19"/>
                  <a:gd name="T17" fmla="*/ 5 h 15"/>
                  <a:gd name="T18" fmla="*/ 9 w 19"/>
                  <a:gd name="T19" fmla="*/ 5 h 15"/>
                  <a:gd name="T20" fmla="*/ 9 w 19"/>
                  <a:gd name="T21" fmla="*/ 0 h 15"/>
                  <a:gd name="T22" fmla="*/ 2 w 19"/>
                  <a:gd name="T23" fmla="*/ 0 h 15"/>
                  <a:gd name="T24" fmla="*/ 9 w 19"/>
                  <a:gd name="T25" fmla="*/ 0 h 15"/>
                  <a:gd name="T26" fmla="*/ 9 w 19"/>
                  <a:gd name="T27" fmla="*/ 5 h 15"/>
                  <a:gd name="T28" fmla="*/ 4 w 19"/>
                  <a:gd name="T29" fmla="*/ 5 h 15"/>
                  <a:gd name="T30" fmla="*/ 4 w 19"/>
                  <a:gd name="T31" fmla="*/ 11 h 15"/>
                  <a:gd name="T32" fmla="*/ 9 w 19"/>
                  <a:gd name="T33" fmla="*/ 11 h 15"/>
                  <a:gd name="T34" fmla="*/ 9 w 19"/>
                  <a:gd name="T35" fmla="*/ 15 h 15"/>
                  <a:gd name="T36" fmla="*/ 2 w 19"/>
                  <a:gd name="T37" fmla="*/ 15 h 15"/>
                  <a:gd name="T38" fmla="*/ 0 w 19"/>
                  <a:gd name="T39" fmla="*/ 13 h 15"/>
                  <a:gd name="T40" fmla="*/ 0 w 19"/>
                  <a:gd name="T41" fmla="*/ 3 h 15"/>
                  <a:gd name="T42" fmla="*/ 2 w 19"/>
                  <a:gd name="T4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15">
                    <a:moveTo>
                      <a:pt x="9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8" y="0"/>
                      <a:pt x="19" y="2"/>
                      <a:pt x="19" y="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9" y="14"/>
                      <a:pt x="18" y="15"/>
                      <a:pt x="16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9" y="5"/>
                      <a:pt x="9" y="5"/>
                      <a:pt x="9" y="5"/>
                    </a:cubicBezTo>
                    <a:lnTo>
                      <a:pt x="9" y="0"/>
                    </a:lnTo>
                    <a:close/>
                    <a:moveTo>
                      <a:pt x="2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5"/>
                      <a:pt x="0" y="14"/>
                      <a:pt x="0" y="1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679" name="Freeform 50"/>
              <p:cNvSpPr>
                <a:spLocks noEditPoints="1"/>
              </p:cNvSpPr>
              <p:nvPr/>
            </p:nvSpPr>
            <p:spPr bwMode="auto">
              <a:xfrm>
                <a:off x="6302385" y="1930411"/>
                <a:ext cx="34925" cy="42863"/>
              </a:xfrm>
              <a:custGeom>
                <a:avLst/>
                <a:gdLst>
                  <a:gd name="T0" fmla="*/ 7 w 15"/>
                  <a:gd name="T1" fmla="*/ 0 h 19"/>
                  <a:gd name="T2" fmla="*/ 13 w 15"/>
                  <a:gd name="T3" fmla="*/ 0 h 19"/>
                  <a:gd name="T4" fmla="*/ 15 w 15"/>
                  <a:gd name="T5" fmla="*/ 2 h 19"/>
                  <a:gd name="T6" fmla="*/ 15 w 15"/>
                  <a:gd name="T7" fmla="*/ 17 h 19"/>
                  <a:gd name="T8" fmla="*/ 13 w 15"/>
                  <a:gd name="T9" fmla="*/ 19 h 19"/>
                  <a:gd name="T10" fmla="*/ 7 w 15"/>
                  <a:gd name="T11" fmla="*/ 19 h 19"/>
                  <a:gd name="T12" fmla="*/ 7 w 15"/>
                  <a:gd name="T13" fmla="*/ 14 h 19"/>
                  <a:gd name="T14" fmla="*/ 10 w 15"/>
                  <a:gd name="T15" fmla="*/ 14 h 19"/>
                  <a:gd name="T16" fmla="*/ 10 w 15"/>
                  <a:gd name="T17" fmla="*/ 5 h 19"/>
                  <a:gd name="T18" fmla="*/ 7 w 15"/>
                  <a:gd name="T19" fmla="*/ 5 h 19"/>
                  <a:gd name="T20" fmla="*/ 7 w 15"/>
                  <a:gd name="T21" fmla="*/ 0 h 19"/>
                  <a:gd name="T22" fmla="*/ 2 w 15"/>
                  <a:gd name="T23" fmla="*/ 0 h 19"/>
                  <a:gd name="T24" fmla="*/ 7 w 15"/>
                  <a:gd name="T25" fmla="*/ 0 h 19"/>
                  <a:gd name="T26" fmla="*/ 7 w 15"/>
                  <a:gd name="T27" fmla="*/ 5 h 19"/>
                  <a:gd name="T28" fmla="*/ 5 w 15"/>
                  <a:gd name="T29" fmla="*/ 5 h 19"/>
                  <a:gd name="T30" fmla="*/ 5 w 15"/>
                  <a:gd name="T31" fmla="*/ 14 h 19"/>
                  <a:gd name="T32" fmla="*/ 7 w 15"/>
                  <a:gd name="T33" fmla="*/ 14 h 19"/>
                  <a:gd name="T34" fmla="*/ 7 w 15"/>
                  <a:gd name="T35" fmla="*/ 19 h 19"/>
                  <a:gd name="T36" fmla="*/ 2 w 15"/>
                  <a:gd name="T37" fmla="*/ 19 h 19"/>
                  <a:gd name="T38" fmla="*/ 0 w 15"/>
                  <a:gd name="T39" fmla="*/ 17 h 19"/>
                  <a:gd name="T40" fmla="*/ 0 w 15"/>
                  <a:gd name="T41" fmla="*/ 2 h 19"/>
                  <a:gd name="T42" fmla="*/ 2 w 15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9">
                    <a:moveTo>
                      <a:pt x="7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8"/>
                      <a:pt x="14" y="19"/>
                      <a:pt x="13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7" y="5"/>
                      <a:pt x="7" y="5"/>
                      <a:pt x="7" y="5"/>
                    </a:cubicBezTo>
                    <a:lnTo>
                      <a:pt x="7" y="0"/>
                    </a:lnTo>
                    <a:close/>
                    <a:moveTo>
                      <a:pt x="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1" y="19"/>
                      <a:pt x="0" y="18"/>
                      <a:pt x="0" y="17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680" name="Freeform 51"/>
              <p:cNvSpPr>
                <a:spLocks noEditPoints="1"/>
              </p:cNvSpPr>
              <p:nvPr/>
            </p:nvSpPr>
            <p:spPr bwMode="auto">
              <a:xfrm>
                <a:off x="6178560" y="1814524"/>
                <a:ext cx="42863" cy="34925"/>
              </a:xfrm>
              <a:custGeom>
                <a:avLst/>
                <a:gdLst>
                  <a:gd name="T0" fmla="*/ 10 w 19"/>
                  <a:gd name="T1" fmla="*/ 0 h 15"/>
                  <a:gd name="T2" fmla="*/ 17 w 19"/>
                  <a:gd name="T3" fmla="*/ 0 h 15"/>
                  <a:gd name="T4" fmla="*/ 19 w 19"/>
                  <a:gd name="T5" fmla="*/ 3 h 15"/>
                  <a:gd name="T6" fmla="*/ 19 w 19"/>
                  <a:gd name="T7" fmla="*/ 13 h 15"/>
                  <a:gd name="T8" fmla="*/ 17 w 19"/>
                  <a:gd name="T9" fmla="*/ 15 h 15"/>
                  <a:gd name="T10" fmla="*/ 10 w 19"/>
                  <a:gd name="T11" fmla="*/ 15 h 15"/>
                  <a:gd name="T12" fmla="*/ 10 w 19"/>
                  <a:gd name="T13" fmla="*/ 11 h 15"/>
                  <a:gd name="T14" fmla="*/ 15 w 19"/>
                  <a:gd name="T15" fmla="*/ 11 h 15"/>
                  <a:gd name="T16" fmla="*/ 15 w 19"/>
                  <a:gd name="T17" fmla="*/ 5 h 15"/>
                  <a:gd name="T18" fmla="*/ 10 w 19"/>
                  <a:gd name="T19" fmla="*/ 5 h 15"/>
                  <a:gd name="T20" fmla="*/ 10 w 19"/>
                  <a:gd name="T21" fmla="*/ 0 h 15"/>
                  <a:gd name="T22" fmla="*/ 3 w 19"/>
                  <a:gd name="T23" fmla="*/ 0 h 15"/>
                  <a:gd name="T24" fmla="*/ 10 w 19"/>
                  <a:gd name="T25" fmla="*/ 0 h 15"/>
                  <a:gd name="T26" fmla="*/ 10 w 19"/>
                  <a:gd name="T27" fmla="*/ 5 h 15"/>
                  <a:gd name="T28" fmla="*/ 5 w 19"/>
                  <a:gd name="T29" fmla="*/ 5 h 15"/>
                  <a:gd name="T30" fmla="*/ 5 w 19"/>
                  <a:gd name="T31" fmla="*/ 11 h 15"/>
                  <a:gd name="T32" fmla="*/ 10 w 19"/>
                  <a:gd name="T33" fmla="*/ 11 h 15"/>
                  <a:gd name="T34" fmla="*/ 10 w 19"/>
                  <a:gd name="T35" fmla="*/ 15 h 15"/>
                  <a:gd name="T36" fmla="*/ 3 w 19"/>
                  <a:gd name="T37" fmla="*/ 15 h 15"/>
                  <a:gd name="T38" fmla="*/ 0 w 19"/>
                  <a:gd name="T39" fmla="*/ 13 h 15"/>
                  <a:gd name="T40" fmla="*/ 0 w 19"/>
                  <a:gd name="T41" fmla="*/ 3 h 15"/>
                  <a:gd name="T42" fmla="*/ 3 w 19"/>
                  <a:gd name="T4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15">
                    <a:moveTo>
                      <a:pt x="10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8" y="0"/>
                      <a:pt x="19" y="2"/>
                      <a:pt x="19" y="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9" y="14"/>
                      <a:pt x="18" y="15"/>
                      <a:pt x="17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0" y="5"/>
                      <a:pt x="10" y="5"/>
                      <a:pt x="10" y="5"/>
                    </a:cubicBezTo>
                    <a:lnTo>
                      <a:pt x="10" y="0"/>
                    </a:lnTo>
                    <a:close/>
                    <a:moveTo>
                      <a:pt x="3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1" y="15"/>
                      <a:pt x="0" y="14"/>
                      <a:pt x="0" y="1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681" name="Freeform 52"/>
              <p:cNvSpPr>
                <a:spLocks noEditPoints="1"/>
              </p:cNvSpPr>
              <p:nvPr/>
            </p:nvSpPr>
            <p:spPr bwMode="auto">
              <a:xfrm>
                <a:off x="6376998" y="1722449"/>
                <a:ext cx="52389" cy="52389"/>
              </a:xfrm>
              <a:custGeom>
                <a:avLst/>
                <a:gdLst>
                  <a:gd name="T0" fmla="*/ 22 w 23"/>
                  <a:gd name="T1" fmla="*/ 12 h 23"/>
                  <a:gd name="T2" fmla="*/ 12 w 23"/>
                  <a:gd name="T3" fmla="*/ 22 h 23"/>
                  <a:gd name="T4" fmla="*/ 12 w 23"/>
                  <a:gd name="T5" fmla="*/ 22 h 23"/>
                  <a:gd name="T6" fmla="*/ 12 w 23"/>
                  <a:gd name="T7" fmla="*/ 15 h 23"/>
                  <a:gd name="T8" fmla="*/ 17 w 23"/>
                  <a:gd name="T9" fmla="*/ 10 h 23"/>
                  <a:gd name="T10" fmla="*/ 13 w 23"/>
                  <a:gd name="T11" fmla="*/ 6 h 23"/>
                  <a:gd name="T12" fmla="*/ 12 w 23"/>
                  <a:gd name="T13" fmla="*/ 8 h 23"/>
                  <a:gd name="T14" fmla="*/ 12 w 23"/>
                  <a:gd name="T15" fmla="*/ 1 h 23"/>
                  <a:gd name="T16" fmla="*/ 15 w 23"/>
                  <a:gd name="T17" fmla="*/ 1 h 23"/>
                  <a:gd name="T18" fmla="*/ 22 w 23"/>
                  <a:gd name="T19" fmla="*/ 9 h 23"/>
                  <a:gd name="T20" fmla="*/ 22 w 23"/>
                  <a:gd name="T21" fmla="*/ 12 h 23"/>
                  <a:gd name="T22" fmla="*/ 12 w 23"/>
                  <a:gd name="T23" fmla="*/ 22 h 23"/>
                  <a:gd name="T24" fmla="*/ 9 w 23"/>
                  <a:gd name="T25" fmla="*/ 22 h 23"/>
                  <a:gd name="T26" fmla="*/ 8 w 23"/>
                  <a:gd name="T27" fmla="*/ 22 h 23"/>
                  <a:gd name="T28" fmla="*/ 1 w 23"/>
                  <a:gd name="T29" fmla="*/ 15 h 23"/>
                  <a:gd name="T30" fmla="*/ 1 w 23"/>
                  <a:gd name="T31" fmla="*/ 11 h 23"/>
                  <a:gd name="T32" fmla="*/ 1 w 23"/>
                  <a:gd name="T33" fmla="*/ 11 h 23"/>
                  <a:gd name="T34" fmla="*/ 1 w 23"/>
                  <a:gd name="T35" fmla="*/ 11 h 23"/>
                  <a:gd name="T36" fmla="*/ 11 w 23"/>
                  <a:gd name="T37" fmla="*/ 1 h 23"/>
                  <a:gd name="T38" fmla="*/ 12 w 23"/>
                  <a:gd name="T39" fmla="*/ 1 h 23"/>
                  <a:gd name="T40" fmla="*/ 12 w 23"/>
                  <a:gd name="T41" fmla="*/ 8 h 23"/>
                  <a:gd name="T42" fmla="*/ 6 w 23"/>
                  <a:gd name="T43" fmla="*/ 13 h 23"/>
                  <a:gd name="T44" fmla="*/ 10 w 23"/>
                  <a:gd name="T45" fmla="*/ 17 h 23"/>
                  <a:gd name="T46" fmla="*/ 12 w 23"/>
                  <a:gd name="T47" fmla="*/ 15 h 23"/>
                  <a:gd name="T48" fmla="*/ 12 w 23"/>
                  <a:gd name="T49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3" h="23">
                    <a:moveTo>
                      <a:pt x="22" y="12"/>
                    </a:move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0"/>
                      <a:pt x="14" y="1"/>
                      <a:pt x="15" y="1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3" y="9"/>
                      <a:pt x="23" y="11"/>
                      <a:pt x="22" y="12"/>
                    </a:cubicBezTo>
                    <a:close/>
                    <a:moveTo>
                      <a:pt x="12" y="22"/>
                    </a:moveTo>
                    <a:cubicBezTo>
                      <a:pt x="11" y="23"/>
                      <a:pt x="9" y="23"/>
                      <a:pt x="9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0" y="14"/>
                      <a:pt x="0" y="12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2" y="1"/>
                      <a:pt x="12" y="1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2" y="15"/>
                      <a:pt x="12" y="15"/>
                      <a:pt x="12" y="15"/>
                    </a:cubicBezTo>
                    <a:lnTo>
                      <a:pt x="12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682" name="Freeform 53"/>
              <p:cNvSpPr>
                <a:spLocks noEditPoints="1"/>
              </p:cNvSpPr>
              <p:nvPr/>
            </p:nvSpPr>
            <p:spPr bwMode="auto">
              <a:xfrm>
                <a:off x="6376998" y="1892311"/>
                <a:ext cx="52389" cy="49213"/>
              </a:xfrm>
              <a:custGeom>
                <a:avLst/>
                <a:gdLst>
                  <a:gd name="T0" fmla="*/ 12 w 23"/>
                  <a:gd name="T1" fmla="*/ 1 h 22"/>
                  <a:gd name="T2" fmla="*/ 22 w 23"/>
                  <a:gd name="T3" fmla="*/ 11 h 22"/>
                  <a:gd name="T4" fmla="*/ 22 w 23"/>
                  <a:gd name="T5" fmla="*/ 14 h 22"/>
                  <a:gd name="T6" fmla="*/ 22 w 23"/>
                  <a:gd name="T7" fmla="*/ 14 h 22"/>
                  <a:gd name="T8" fmla="*/ 15 w 23"/>
                  <a:gd name="T9" fmla="*/ 21 h 22"/>
                  <a:gd name="T10" fmla="*/ 12 w 23"/>
                  <a:gd name="T11" fmla="*/ 22 h 22"/>
                  <a:gd name="T12" fmla="*/ 12 w 23"/>
                  <a:gd name="T13" fmla="*/ 15 h 22"/>
                  <a:gd name="T14" fmla="*/ 13 w 23"/>
                  <a:gd name="T15" fmla="*/ 16 h 22"/>
                  <a:gd name="T16" fmla="*/ 17 w 23"/>
                  <a:gd name="T17" fmla="*/ 13 h 22"/>
                  <a:gd name="T18" fmla="*/ 12 w 23"/>
                  <a:gd name="T19" fmla="*/ 7 h 22"/>
                  <a:gd name="T20" fmla="*/ 12 w 23"/>
                  <a:gd name="T21" fmla="*/ 1 h 22"/>
                  <a:gd name="T22" fmla="*/ 12 w 23"/>
                  <a:gd name="T23" fmla="*/ 1 h 22"/>
                  <a:gd name="T24" fmla="*/ 12 w 23"/>
                  <a:gd name="T25" fmla="*/ 22 h 22"/>
                  <a:gd name="T26" fmla="*/ 11 w 23"/>
                  <a:gd name="T27" fmla="*/ 21 h 22"/>
                  <a:gd name="T28" fmla="*/ 1 w 23"/>
                  <a:gd name="T29" fmla="*/ 11 h 22"/>
                  <a:gd name="T30" fmla="*/ 1 w 23"/>
                  <a:gd name="T31" fmla="*/ 8 h 22"/>
                  <a:gd name="T32" fmla="*/ 1 w 23"/>
                  <a:gd name="T33" fmla="*/ 8 h 22"/>
                  <a:gd name="T34" fmla="*/ 9 w 23"/>
                  <a:gd name="T35" fmla="*/ 1 h 22"/>
                  <a:gd name="T36" fmla="*/ 12 w 23"/>
                  <a:gd name="T37" fmla="*/ 1 h 22"/>
                  <a:gd name="T38" fmla="*/ 12 w 23"/>
                  <a:gd name="T39" fmla="*/ 7 h 22"/>
                  <a:gd name="T40" fmla="*/ 10 w 23"/>
                  <a:gd name="T41" fmla="*/ 6 h 22"/>
                  <a:gd name="T42" fmla="*/ 6 w 23"/>
                  <a:gd name="T43" fmla="*/ 10 h 22"/>
                  <a:gd name="T44" fmla="*/ 12 w 23"/>
                  <a:gd name="T45" fmla="*/ 15 h 22"/>
                  <a:gd name="T46" fmla="*/ 12 w 23"/>
                  <a:gd name="T47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3" h="22">
                    <a:moveTo>
                      <a:pt x="12" y="1"/>
                    </a:moveTo>
                    <a:cubicBezTo>
                      <a:pt x="22" y="11"/>
                      <a:pt x="22" y="11"/>
                      <a:pt x="22" y="11"/>
                    </a:cubicBezTo>
                    <a:cubicBezTo>
                      <a:pt x="23" y="12"/>
                      <a:pt x="23" y="13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22"/>
                      <a:pt x="13" y="22"/>
                      <a:pt x="12" y="22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lose/>
                    <a:moveTo>
                      <a:pt x="12" y="22"/>
                    </a:moveTo>
                    <a:cubicBezTo>
                      <a:pt x="12" y="22"/>
                      <a:pt x="12" y="21"/>
                      <a:pt x="11" y="2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0"/>
                      <a:pt x="0" y="9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0"/>
                      <a:pt x="11" y="0"/>
                      <a:pt x="12" y="1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12" y="15"/>
                      <a:pt x="12" y="15"/>
                      <a:pt x="12" y="15"/>
                    </a:cubicBezTo>
                    <a:lnTo>
                      <a:pt x="12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683" name="Freeform 54"/>
              <p:cNvSpPr>
                <a:spLocks noEditPoints="1"/>
              </p:cNvSpPr>
              <p:nvPr/>
            </p:nvSpPr>
            <p:spPr bwMode="auto">
              <a:xfrm>
                <a:off x="6210310" y="1892311"/>
                <a:ext cx="49213" cy="49213"/>
              </a:xfrm>
              <a:custGeom>
                <a:avLst/>
                <a:gdLst>
                  <a:gd name="T0" fmla="*/ 14 w 22"/>
                  <a:gd name="T1" fmla="*/ 1 h 22"/>
                  <a:gd name="T2" fmla="*/ 22 w 22"/>
                  <a:gd name="T3" fmla="*/ 8 h 22"/>
                  <a:gd name="T4" fmla="*/ 22 w 22"/>
                  <a:gd name="T5" fmla="*/ 11 h 22"/>
                  <a:gd name="T6" fmla="*/ 22 w 22"/>
                  <a:gd name="T7" fmla="*/ 11 h 22"/>
                  <a:gd name="T8" fmla="*/ 22 w 22"/>
                  <a:gd name="T9" fmla="*/ 11 h 22"/>
                  <a:gd name="T10" fmla="*/ 12 w 22"/>
                  <a:gd name="T11" fmla="*/ 21 h 22"/>
                  <a:gd name="T12" fmla="*/ 11 w 22"/>
                  <a:gd name="T13" fmla="*/ 22 h 22"/>
                  <a:gd name="T14" fmla="*/ 11 w 22"/>
                  <a:gd name="T15" fmla="*/ 15 h 22"/>
                  <a:gd name="T16" fmla="*/ 16 w 22"/>
                  <a:gd name="T17" fmla="*/ 10 h 22"/>
                  <a:gd name="T18" fmla="*/ 13 w 22"/>
                  <a:gd name="T19" fmla="*/ 6 h 22"/>
                  <a:gd name="T20" fmla="*/ 11 w 22"/>
                  <a:gd name="T21" fmla="*/ 7 h 22"/>
                  <a:gd name="T22" fmla="*/ 11 w 22"/>
                  <a:gd name="T23" fmla="*/ 1 h 22"/>
                  <a:gd name="T24" fmla="*/ 14 w 22"/>
                  <a:gd name="T25" fmla="*/ 1 h 22"/>
                  <a:gd name="T26" fmla="*/ 11 w 22"/>
                  <a:gd name="T27" fmla="*/ 22 h 22"/>
                  <a:gd name="T28" fmla="*/ 8 w 22"/>
                  <a:gd name="T29" fmla="*/ 21 h 22"/>
                  <a:gd name="T30" fmla="*/ 1 w 22"/>
                  <a:gd name="T31" fmla="*/ 14 h 22"/>
                  <a:gd name="T32" fmla="*/ 1 w 22"/>
                  <a:gd name="T33" fmla="*/ 11 h 22"/>
                  <a:gd name="T34" fmla="*/ 1 w 22"/>
                  <a:gd name="T35" fmla="*/ 11 h 22"/>
                  <a:gd name="T36" fmla="*/ 11 w 22"/>
                  <a:gd name="T37" fmla="*/ 1 h 22"/>
                  <a:gd name="T38" fmla="*/ 11 w 22"/>
                  <a:gd name="T39" fmla="*/ 1 h 22"/>
                  <a:gd name="T40" fmla="*/ 11 w 22"/>
                  <a:gd name="T41" fmla="*/ 7 h 22"/>
                  <a:gd name="T42" fmla="*/ 6 w 22"/>
                  <a:gd name="T43" fmla="*/ 13 h 22"/>
                  <a:gd name="T44" fmla="*/ 10 w 22"/>
                  <a:gd name="T45" fmla="*/ 16 h 22"/>
                  <a:gd name="T46" fmla="*/ 11 w 22"/>
                  <a:gd name="T47" fmla="*/ 15 h 22"/>
                  <a:gd name="T48" fmla="*/ 11 w 22"/>
                  <a:gd name="T4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2" h="22">
                    <a:moveTo>
                      <a:pt x="14" y="1"/>
                    </a:moveTo>
                    <a:cubicBezTo>
                      <a:pt x="22" y="8"/>
                      <a:pt x="22" y="8"/>
                      <a:pt x="22" y="8"/>
                    </a:cubicBezTo>
                    <a:cubicBezTo>
                      <a:pt x="22" y="9"/>
                      <a:pt x="22" y="10"/>
                      <a:pt x="22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1" y="21"/>
                      <a:pt x="11" y="22"/>
                      <a:pt x="11" y="22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0"/>
                      <a:pt x="14" y="0"/>
                      <a:pt x="14" y="1"/>
                    </a:cubicBezTo>
                    <a:close/>
                    <a:moveTo>
                      <a:pt x="11" y="22"/>
                    </a:moveTo>
                    <a:cubicBezTo>
                      <a:pt x="10" y="22"/>
                      <a:pt x="9" y="22"/>
                      <a:pt x="8" y="21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3"/>
                      <a:pt x="0" y="12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5"/>
                      <a:pt x="11" y="15"/>
                      <a:pt x="11" y="15"/>
                    </a:cubicBezTo>
                    <a:lnTo>
                      <a:pt x="11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684" name="Freeform 55"/>
              <p:cNvSpPr>
                <a:spLocks noEditPoints="1"/>
              </p:cNvSpPr>
              <p:nvPr/>
            </p:nvSpPr>
            <p:spPr bwMode="auto">
              <a:xfrm>
                <a:off x="6210310" y="1722449"/>
                <a:ext cx="49213" cy="52389"/>
              </a:xfrm>
              <a:custGeom>
                <a:avLst/>
                <a:gdLst>
                  <a:gd name="T0" fmla="*/ 21 w 22"/>
                  <a:gd name="T1" fmla="*/ 15 h 23"/>
                  <a:gd name="T2" fmla="*/ 14 w 22"/>
                  <a:gd name="T3" fmla="*/ 22 h 23"/>
                  <a:gd name="T4" fmla="*/ 11 w 22"/>
                  <a:gd name="T5" fmla="*/ 22 h 23"/>
                  <a:gd name="T6" fmla="*/ 11 w 22"/>
                  <a:gd name="T7" fmla="*/ 15 h 23"/>
                  <a:gd name="T8" fmla="*/ 13 w 22"/>
                  <a:gd name="T9" fmla="*/ 17 h 23"/>
                  <a:gd name="T10" fmla="*/ 16 w 22"/>
                  <a:gd name="T11" fmla="*/ 13 h 23"/>
                  <a:gd name="T12" fmla="*/ 11 w 22"/>
                  <a:gd name="T13" fmla="*/ 8 h 23"/>
                  <a:gd name="T14" fmla="*/ 11 w 22"/>
                  <a:gd name="T15" fmla="*/ 1 h 23"/>
                  <a:gd name="T16" fmla="*/ 12 w 22"/>
                  <a:gd name="T17" fmla="*/ 1 h 23"/>
                  <a:gd name="T18" fmla="*/ 12 w 22"/>
                  <a:gd name="T19" fmla="*/ 1 h 23"/>
                  <a:gd name="T20" fmla="*/ 22 w 22"/>
                  <a:gd name="T21" fmla="*/ 11 h 23"/>
                  <a:gd name="T22" fmla="*/ 22 w 22"/>
                  <a:gd name="T23" fmla="*/ 15 h 23"/>
                  <a:gd name="T24" fmla="*/ 21 w 22"/>
                  <a:gd name="T25" fmla="*/ 15 h 23"/>
                  <a:gd name="T26" fmla="*/ 11 w 22"/>
                  <a:gd name="T27" fmla="*/ 22 h 23"/>
                  <a:gd name="T28" fmla="*/ 11 w 22"/>
                  <a:gd name="T29" fmla="*/ 22 h 23"/>
                  <a:gd name="T30" fmla="*/ 11 w 22"/>
                  <a:gd name="T31" fmla="*/ 22 h 23"/>
                  <a:gd name="T32" fmla="*/ 1 w 22"/>
                  <a:gd name="T33" fmla="*/ 12 h 23"/>
                  <a:gd name="T34" fmla="*/ 1 w 22"/>
                  <a:gd name="T35" fmla="*/ 9 h 23"/>
                  <a:gd name="T36" fmla="*/ 1 w 22"/>
                  <a:gd name="T37" fmla="*/ 8 h 23"/>
                  <a:gd name="T38" fmla="*/ 8 w 22"/>
                  <a:gd name="T39" fmla="*/ 1 h 23"/>
                  <a:gd name="T40" fmla="*/ 11 w 22"/>
                  <a:gd name="T41" fmla="*/ 1 h 23"/>
                  <a:gd name="T42" fmla="*/ 11 w 22"/>
                  <a:gd name="T43" fmla="*/ 8 h 23"/>
                  <a:gd name="T44" fmla="*/ 10 w 22"/>
                  <a:gd name="T45" fmla="*/ 6 h 23"/>
                  <a:gd name="T46" fmla="*/ 6 w 22"/>
                  <a:gd name="T47" fmla="*/ 10 h 23"/>
                  <a:gd name="T48" fmla="*/ 11 w 22"/>
                  <a:gd name="T49" fmla="*/ 15 h 23"/>
                  <a:gd name="T50" fmla="*/ 11 w 22"/>
                  <a:gd name="T5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" h="23">
                    <a:moveTo>
                      <a:pt x="21" y="15"/>
                    </a:moveTo>
                    <a:cubicBezTo>
                      <a:pt x="14" y="22"/>
                      <a:pt x="14" y="22"/>
                      <a:pt x="14" y="22"/>
                    </a:cubicBezTo>
                    <a:cubicBezTo>
                      <a:pt x="14" y="23"/>
                      <a:pt x="12" y="23"/>
                      <a:pt x="11" y="22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2"/>
                      <a:pt x="22" y="14"/>
                      <a:pt x="22" y="15"/>
                    </a:cubicBezTo>
                    <a:lnTo>
                      <a:pt x="21" y="15"/>
                    </a:lnTo>
                    <a:close/>
                    <a:moveTo>
                      <a:pt x="11" y="22"/>
                    </a:move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1"/>
                      <a:pt x="0" y="9"/>
                      <a:pt x="1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9" y="1"/>
                      <a:pt x="10" y="0"/>
                      <a:pt x="11" y="1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11" y="15"/>
                      <a:pt x="11" y="15"/>
                      <a:pt x="11" y="15"/>
                    </a:cubicBezTo>
                    <a:lnTo>
                      <a:pt x="11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685" name="Freeform 56"/>
              <p:cNvSpPr>
                <a:spLocks noEditPoints="1"/>
              </p:cNvSpPr>
              <p:nvPr/>
            </p:nvSpPr>
            <p:spPr bwMode="auto">
              <a:xfrm>
                <a:off x="6342072" y="1697049"/>
                <a:ext cx="46038" cy="50801"/>
              </a:xfrm>
              <a:custGeom>
                <a:avLst/>
                <a:gdLst>
                  <a:gd name="T0" fmla="*/ 20 w 21"/>
                  <a:gd name="T1" fmla="*/ 7 h 22"/>
                  <a:gd name="T2" fmla="*/ 15 w 21"/>
                  <a:gd name="T3" fmla="*/ 21 h 22"/>
                  <a:gd name="T4" fmla="*/ 12 w 21"/>
                  <a:gd name="T5" fmla="*/ 22 h 22"/>
                  <a:gd name="T6" fmla="*/ 10 w 21"/>
                  <a:gd name="T7" fmla="*/ 21 h 22"/>
                  <a:gd name="T8" fmla="*/ 10 w 21"/>
                  <a:gd name="T9" fmla="*/ 16 h 22"/>
                  <a:gd name="T10" fmla="*/ 11 w 21"/>
                  <a:gd name="T11" fmla="*/ 17 h 22"/>
                  <a:gd name="T12" fmla="*/ 15 w 21"/>
                  <a:gd name="T13" fmla="*/ 8 h 22"/>
                  <a:gd name="T14" fmla="*/ 10 w 21"/>
                  <a:gd name="T15" fmla="*/ 6 h 22"/>
                  <a:gd name="T16" fmla="*/ 10 w 21"/>
                  <a:gd name="T17" fmla="*/ 1 h 22"/>
                  <a:gd name="T18" fmla="*/ 19 w 21"/>
                  <a:gd name="T19" fmla="*/ 4 h 22"/>
                  <a:gd name="T20" fmla="*/ 20 w 21"/>
                  <a:gd name="T21" fmla="*/ 7 h 22"/>
                  <a:gd name="T22" fmla="*/ 10 w 21"/>
                  <a:gd name="T23" fmla="*/ 21 h 22"/>
                  <a:gd name="T24" fmla="*/ 2 w 21"/>
                  <a:gd name="T25" fmla="*/ 18 h 22"/>
                  <a:gd name="T26" fmla="*/ 1 w 21"/>
                  <a:gd name="T27" fmla="*/ 15 h 22"/>
                  <a:gd name="T28" fmla="*/ 6 w 21"/>
                  <a:gd name="T29" fmla="*/ 2 h 22"/>
                  <a:gd name="T30" fmla="*/ 9 w 21"/>
                  <a:gd name="T31" fmla="*/ 1 h 22"/>
                  <a:gd name="T32" fmla="*/ 10 w 21"/>
                  <a:gd name="T33" fmla="*/ 1 h 22"/>
                  <a:gd name="T34" fmla="*/ 10 w 21"/>
                  <a:gd name="T35" fmla="*/ 6 h 22"/>
                  <a:gd name="T36" fmla="*/ 10 w 21"/>
                  <a:gd name="T37" fmla="*/ 6 h 22"/>
                  <a:gd name="T38" fmla="*/ 6 w 21"/>
                  <a:gd name="T39" fmla="*/ 15 h 22"/>
                  <a:gd name="T40" fmla="*/ 10 w 21"/>
                  <a:gd name="T41" fmla="*/ 16 h 22"/>
                  <a:gd name="T42" fmla="*/ 10 w 21"/>
                  <a:gd name="T43" fmla="*/ 2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1" h="22">
                    <a:moveTo>
                      <a:pt x="20" y="7"/>
                    </a:move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22"/>
                      <a:pt x="13" y="22"/>
                      <a:pt x="12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20" y="5"/>
                      <a:pt x="21" y="6"/>
                      <a:pt x="20" y="7"/>
                    </a:cubicBezTo>
                    <a:close/>
                    <a:moveTo>
                      <a:pt x="10" y="21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0" y="16"/>
                      <a:pt x="1" y="15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1"/>
                      <a:pt x="8" y="0"/>
                      <a:pt x="9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10" y="16"/>
                      <a:pt x="10" y="16"/>
                      <a:pt x="10" y="16"/>
                    </a:cubicBezTo>
                    <a:lnTo>
                      <a:pt x="10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686" name="Freeform 57"/>
              <p:cNvSpPr>
                <a:spLocks noEditPoints="1"/>
              </p:cNvSpPr>
              <p:nvPr/>
            </p:nvSpPr>
            <p:spPr bwMode="auto">
              <a:xfrm>
                <a:off x="6403985" y="1855800"/>
                <a:ext cx="50801" cy="46038"/>
              </a:xfrm>
              <a:custGeom>
                <a:avLst/>
                <a:gdLst>
                  <a:gd name="T0" fmla="*/ 11 w 22"/>
                  <a:gd name="T1" fmla="*/ 2 h 20"/>
                  <a:gd name="T2" fmla="*/ 21 w 22"/>
                  <a:gd name="T3" fmla="*/ 6 h 20"/>
                  <a:gd name="T4" fmla="*/ 22 w 22"/>
                  <a:gd name="T5" fmla="*/ 9 h 20"/>
                  <a:gd name="T6" fmla="*/ 18 w 22"/>
                  <a:gd name="T7" fmla="*/ 18 h 20"/>
                  <a:gd name="T8" fmla="*/ 15 w 22"/>
                  <a:gd name="T9" fmla="*/ 19 h 20"/>
                  <a:gd name="T10" fmla="*/ 11 w 22"/>
                  <a:gd name="T11" fmla="*/ 18 h 20"/>
                  <a:gd name="T12" fmla="*/ 11 w 22"/>
                  <a:gd name="T13" fmla="*/ 13 h 20"/>
                  <a:gd name="T14" fmla="*/ 14 w 22"/>
                  <a:gd name="T15" fmla="*/ 14 h 20"/>
                  <a:gd name="T16" fmla="*/ 17 w 22"/>
                  <a:gd name="T17" fmla="*/ 9 h 20"/>
                  <a:gd name="T18" fmla="*/ 11 w 22"/>
                  <a:gd name="T19" fmla="*/ 7 h 20"/>
                  <a:gd name="T20" fmla="*/ 11 w 22"/>
                  <a:gd name="T21" fmla="*/ 2 h 20"/>
                  <a:gd name="T22" fmla="*/ 7 w 22"/>
                  <a:gd name="T23" fmla="*/ 0 h 20"/>
                  <a:gd name="T24" fmla="*/ 11 w 22"/>
                  <a:gd name="T25" fmla="*/ 2 h 20"/>
                  <a:gd name="T26" fmla="*/ 11 w 22"/>
                  <a:gd name="T27" fmla="*/ 7 h 20"/>
                  <a:gd name="T28" fmla="*/ 8 w 22"/>
                  <a:gd name="T29" fmla="*/ 6 h 20"/>
                  <a:gd name="T30" fmla="*/ 6 w 22"/>
                  <a:gd name="T31" fmla="*/ 11 h 20"/>
                  <a:gd name="T32" fmla="*/ 11 w 22"/>
                  <a:gd name="T33" fmla="*/ 13 h 20"/>
                  <a:gd name="T34" fmla="*/ 11 w 22"/>
                  <a:gd name="T35" fmla="*/ 18 h 20"/>
                  <a:gd name="T36" fmla="*/ 2 w 22"/>
                  <a:gd name="T37" fmla="*/ 14 h 20"/>
                  <a:gd name="T38" fmla="*/ 0 w 22"/>
                  <a:gd name="T39" fmla="*/ 11 h 20"/>
                  <a:gd name="T40" fmla="*/ 4 w 22"/>
                  <a:gd name="T41" fmla="*/ 2 h 20"/>
                  <a:gd name="T42" fmla="*/ 7 w 22"/>
                  <a:gd name="T4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2" h="20">
                    <a:moveTo>
                      <a:pt x="11" y="2"/>
                    </a:moveTo>
                    <a:cubicBezTo>
                      <a:pt x="21" y="6"/>
                      <a:pt x="21" y="6"/>
                      <a:pt x="21" y="6"/>
                    </a:cubicBezTo>
                    <a:cubicBezTo>
                      <a:pt x="22" y="6"/>
                      <a:pt x="22" y="8"/>
                      <a:pt x="22" y="9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9"/>
                      <a:pt x="16" y="20"/>
                      <a:pt x="15" y="19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1" y="7"/>
                      <a:pt x="11" y="7"/>
                      <a:pt x="11" y="7"/>
                    </a:cubicBezTo>
                    <a:lnTo>
                      <a:pt x="11" y="2"/>
                    </a:lnTo>
                    <a:close/>
                    <a:moveTo>
                      <a:pt x="7" y="0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4"/>
                      <a:pt x="0" y="12"/>
                      <a:pt x="0" y="1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0"/>
                      <a:pt x="6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687" name="Freeform 58"/>
              <p:cNvSpPr>
                <a:spLocks noEditPoints="1"/>
              </p:cNvSpPr>
              <p:nvPr/>
            </p:nvSpPr>
            <p:spPr bwMode="auto">
              <a:xfrm>
                <a:off x="6251586" y="1917712"/>
                <a:ext cx="47625" cy="50801"/>
              </a:xfrm>
              <a:custGeom>
                <a:avLst/>
                <a:gdLst>
                  <a:gd name="T0" fmla="*/ 20 w 21"/>
                  <a:gd name="T1" fmla="*/ 8 h 23"/>
                  <a:gd name="T2" fmla="*/ 15 w 21"/>
                  <a:gd name="T3" fmla="*/ 21 h 23"/>
                  <a:gd name="T4" fmla="*/ 12 w 21"/>
                  <a:gd name="T5" fmla="*/ 22 h 23"/>
                  <a:gd name="T6" fmla="*/ 10 w 21"/>
                  <a:gd name="T7" fmla="*/ 22 h 23"/>
                  <a:gd name="T8" fmla="*/ 10 w 21"/>
                  <a:gd name="T9" fmla="*/ 17 h 23"/>
                  <a:gd name="T10" fmla="*/ 11 w 21"/>
                  <a:gd name="T11" fmla="*/ 17 h 23"/>
                  <a:gd name="T12" fmla="*/ 15 w 21"/>
                  <a:gd name="T13" fmla="*/ 8 h 23"/>
                  <a:gd name="T14" fmla="*/ 10 w 21"/>
                  <a:gd name="T15" fmla="*/ 7 h 23"/>
                  <a:gd name="T16" fmla="*/ 10 w 21"/>
                  <a:gd name="T17" fmla="*/ 1 h 23"/>
                  <a:gd name="T18" fmla="*/ 19 w 21"/>
                  <a:gd name="T19" fmla="*/ 5 h 23"/>
                  <a:gd name="T20" fmla="*/ 20 w 21"/>
                  <a:gd name="T21" fmla="*/ 8 h 23"/>
                  <a:gd name="T22" fmla="*/ 10 w 21"/>
                  <a:gd name="T23" fmla="*/ 22 h 23"/>
                  <a:gd name="T24" fmla="*/ 2 w 21"/>
                  <a:gd name="T25" fmla="*/ 18 h 23"/>
                  <a:gd name="T26" fmla="*/ 1 w 21"/>
                  <a:gd name="T27" fmla="*/ 15 h 23"/>
                  <a:gd name="T28" fmla="*/ 6 w 21"/>
                  <a:gd name="T29" fmla="*/ 2 h 23"/>
                  <a:gd name="T30" fmla="*/ 9 w 21"/>
                  <a:gd name="T31" fmla="*/ 1 h 23"/>
                  <a:gd name="T32" fmla="*/ 10 w 21"/>
                  <a:gd name="T33" fmla="*/ 1 h 23"/>
                  <a:gd name="T34" fmla="*/ 10 w 21"/>
                  <a:gd name="T35" fmla="*/ 7 h 23"/>
                  <a:gd name="T36" fmla="*/ 10 w 21"/>
                  <a:gd name="T37" fmla="*/ 6 h 23"/>
                  <a:gd name="T38" fmla="*/ 6 w 21"/>
                  <a:gd name="T39" fmla="*/ 15 h 23"/>
                  <a:gd name="T40" fmla="*/ 10 w 21"/>
                  <a:gd name="T41" fmla="*/ 17 h 23"/>
                  <a:gd name="T42" fmla="*/ 10 w 21"/>
                  <a:gd name="T43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1" h="23">
                    <a:moveTo>
                      <a:pt x="20" y="8"/>
                    </a:move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22"/>
                      <a:pt x="13" y="23"/>
                      <a:pt x="12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20" y="5"/>
                      <a:pt x="21" y="7"/>
                      <a:pt x="20" y="8"/>
                    </a:cubicBezTo>
                    <a:close/>
                    <a:moveTo>
                      <a:pt x="10" y="22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0" y="17"/>
                      <a:pt x="1" y="15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1"/>
                      <a:pt x="8" y="0"/>
                      <a:pt x="9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10" y="17"/>
                      <a:pt x="10" y="17"/>
                      <a:pt x="10" y="17"/>
                    </a:cubicBezTo>
                    <a:lnTo>
                      <a:pt x="10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688" name="Freeform 59"/>
              <p:cNvSpPr>
                <a:spLocks noEditPoints="1"/>
              </p:cNvSpPr>
              <p:nvPr/>
            </p:nvSpPr>
            <p:spPr bwMode="auto">
              <a:xfrm>
                <a:off x="6184910" y="1765311"/>
                <a:ext cx="50801" cy="46038"/>
              </a:xfrm>
              <a:custGeom>
                <a:avLst/>
                <a:gdLst>
                  <a:gd name="T0" fmla="*/ 14 w 22"/>
                  <a:gd name="T1" fmla="*/ 19 h 20"/>
                  <a:gd name="T2" fmla="*/ 11 w 22"/>
                  <a:gd name="T3" fmla="*/ 18 h 20"/>
                  <a:gd name="T4" fmla="*/ 11 w 22"/>
                  <a:gd name="T5" fmla="*/ 13 h 20"/>
                  <a:gd name="T6" fmla="*/ 14 w 22"/>
                  <a:gd name="T7" fmla="*/ 14 h 20"/>
                  <a:gd name="T8" fmla="*/ 16 w 22"/>
                  <a:gd name="T9" fmla="*/ 9 h 20"/>
                  <a:gd name="T10" fmla="*/ 11 w 22"/>
                  <a:gd name="T11" fmla="*/ 7 h 20"/>
                  <a:gd name="T12" fmla="*/ 11 w 22"/>
                  <a:gd name="T13" fmla="*/ 2 h 20"/>
                  <a:gd name="T14" fmla="*/ 20 w 22"/>
                  <a:gd name="T15" fmla="*/ 6 h 20"/>
                  <a:gd name="T16" fmla="*/ 21 w 22"/>
                  <a:gd name="T17" fmla="*/ 9 h 20"/>
                  <a:gd name="T18" fmla="*/ 18 w 22"/>
                  <a:gd name="T19" fmla="*/ 18 h 20"/>
                  <a:gd name="T20" fmla="*/ 14 w 22"/>
                  <a:gd name="T21" fmla="*/ 19 h 20"/>
                  <a:gd name="T22" fmla="*/ 11 w 22"/>
                  <a:gd name="T23" fmla="*/ 18 h 20"/>
                  <a:gd name="T24" fmla="*/ 1 w 22"/>
                  <a:gd name="T25" fmla="*/ 14 h 20"/>
                  <a:gd name="T26" fmla="*/ 0 w 22"/>
                  <a:gd name="T27" fmla="*/ 11 h 20"/>
                  <a:gd name="T28" fmla="*/ 4 w 22"/>
                  <a:gd name="T29" fmla="*/ 2 h 20"/>
                  <a:gd name="T30" fmla="*/ 7 w 22"/>
                  <a:gd name="T31" fmla="*/ 0 h 20"/>
                  <a:gd name="T32" fmla="*/ 11 w 22"/>
                  <a:gd name="T33" fmla="*/ 2 h 20"/>
                  <a:gd name="T34" fmla="*/ 11 w 22"/>
                  <a:gd name="T35" fmla="*/ 7 h 20"/>
                  <a:gd name="T36" fmla="*/ 7 w 22"/>
                  <a:gd name="T37" fmla="*/ 6 h 20"/>
                  <a:gd name="T38" fmla="*/ 5 w 22"/>
                  <a:gd name="T39" fmla="*/ 11 h 20"/>
                  <a:gd name="T40" fmla="*/ 11 w 22"/>
                  <a:gd name="T41" fmla="*/ 13 h 20"/>
                  <a:gd name="T42" fmla="*/ 11 w 22"/>
                  <a:gd name="T43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2" h="20">
                    <a:moveTo>
                      <a:pt x="14" y="19"/>
                    </a:move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6"/>
                      <a:pt x="22" y="8"/>
                      <a:pt x="21" y="9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7" y="19"/>
                      <a:pt x="16" y="20"/>
                      <a:pt x="14" y="19"/>
                    </a:cubicBezTo>
                    <a:close/>
                    <a:moveTo>
                      <a:pt x="11" y="18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0" y="14"/>
                      <a:pt x="0" y="12"/>
                      <a:pt x="0" y="1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6" y="0"/>
                      <a:pt x="7" y="0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11" y="13"/>
                      <a:pt x="11" y="13"/>
                      <a:pt x="11" y="13"/>
                    </a:cubicBezTo>
                    <a:lnTo>
                      <a:pt x="11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689" name="Freeform 60"/>
              <p:cNvSpPr>
                <a:spLocks noEditPoints="1"/>
              </p:cNvSpPr>
              <p:nvPr/>
            </p:nvSpPr>
            <p:spPr bwMode="auto">
              <a:xfrm>
                <a:off x="6403985" y="1763724"/>
                <a:ext cx="50801" cy="47625"/>
              </a:xfrm>
              <a:custGeom>
                <a:avLst/>
                <a:gdLst>
                  <a:gd name="T0" fmla="*/ 11 w 22"/>
                  <a:gd name="T1" fmla="*/ 2 h 21"/>
                  <a:gd name="T2" fmla="*/ 15 w 22"/>
                  <a:gd name="T3" fmla="*/ 1 h 21"/>
                  <a:gd name="T4" fmla="*/ 18 w 22"/>
                  <a:gd name="T5" fmla="*/ 2 h 21"/>
                  <a:gd name="T6" fmla="*/ 22 w 22"/>
                  <a:gd name="T7" fmla="*/ 12 h 21"/>
                  <a:gd name="T8" fmla="*/ 20 w 22"/>
                  <a:gd name="T9" fmla="*/ 15 h 21"/>
                  <a:gd name="T10" fmla="*/ 11 w 22"/>
                  <a:gd name="T11" fmla="*/ 19 h 21"/>
                  <a:gd name="T12" fmla="*/ 11 w 22"/>
                  <a:gd name="T13" fmla="*/ 13 h 21"/>
                  <a:gd name="T14" fmla="*/ 16 w 22"/>
                  <a:gd name="T15" fmla="*/ 11 h 21"/>
                  <a:gd name="T16" fmla="*/ 14 w 22"/>
                  <a:gd name="T17" fmla="*/ 6 h 21"/>
                  <a:gd name="T18" fmla="*/ 11 w 22"/>
                  <a:gd name="T19" fmla="*/ 8 h 21"/>
                  <a:gd name="T20" fmla="*/ 11 w 22"/>
                  <a:gd name="T21" fmla="*/ 2 h 21"/>
                  <a:gd name="T22" fmla="*/ 2 w 22"/>
                  <a:gd name="T23" fmla="*/ 6 h 21"/>
                  <a:gd name="T24" fmla="*/ 11 w 22"/>
                  <a:gd name="T25" fmla="*/ 2 h 21"/>
                  <a:gd name="T26" fmla="*/ 11 w 22"/>
                  <a:gd name="T27" fmla="*/ 8 h 21"/>
                  <a:gd name="T28" fmla="*/ 6 w 22"/>
                  <a:gd name="T29" fmla="*/ 10 h 21"/>
                  <a:gd name="T30" fmla="*/ 8 w 22"/>
                  <a:gd name="T31" fmla="*/ 15 h 21"/>
                  <a:gd name="T32" fmla="*/ 11 w 22"/>
                  <a:gd name="T33" fmla="*/ 13 h 21"/>
                  <a:gd name="T34" fmla="*/ 11 w 22"/>
                  <a:gd name="T35" fmla="*/ 19 h 21"/>
                  <a:gd name="T36" fmla="*/ 7 w 22"/>
                  <a:gd name="T37" fmla="*/ 20 h 21"/>
                  <a:gd name="T38" fmla="*/ 4 w 22"/>
                  <a:gd name="T39" fmla="*/ 19 h 21"/>
                  <a:gd name="T40" fmla="*/ 0 w 22"/>
                  <a:gd name="T41" fmla="*/ 10 h 21"/>
                  <a:gd name="T42" fmla="*/ 2 w 22"/>
                  <a:gd name="T43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2" h="21">
                    <a:moveTo>
                      <a:pt x="11" y="2"/>
                    </a:moveTo>
                    <a:cubicBezTo>
                      <a:pt x="15" y="1"/>
                      <a:pt x="15" y="1"/>
                      <a:pt x="15" y="1"/>
                    </a:cubicBezTo>
                    <a:cubicBezTo>
                      <a:pt x="16" y="0"/>
                      <a:pt x="17" y="1"/>
                      <a:pt x="18" y="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13"/>
                      <a:pt x="22" y="14"/>
                      <a:pt x="20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1" y="8"/>
                      <a:pt x="11" y="8"/>
                      <a:pt x="11" y="8"/>
                    </a:cubicBezTo>
                    <a:lnTo>
                      <a:pt x="11" y="2"/>
                    </a:lnTo>
                    <a:close/>
                    <a:moveTo>
                      <a:pt x="2" y="6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6" y="21"/>
                      <a:pt x="5" y="20"/>
                      <a:pt x="4" y="19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7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690" name="Freeform 61"/>
              <p:cNvSpPr>
                <a:spLocks noEditPoints="1"/>
              </p:cNvSpPr>
              <p:nvPr/>
            </p:nvSpPr>
            <p:spPr bwMode="auto">
              <a:xfrm>
                <a:off x="6343660" y="1917712"/>
                <a:ext cx="44450" cy="50801"/>
              </a:xfrm>
              <a:custGeom>
                <a:avLst/>
                <a:gdLst>
                  <a:gd name="T0" fmla="*/ 18 w 20"/>
                  <a:gd name="T1" fmla="*/ 18 h 23"/>
                  <a:gd name="T2" fmla="*/ 10 w 20"/>
                  <a:gd name="T3" fmla="*/ 22 h 23"/>
                  <a:gd name="T4" fmla="*/ 10 w 20"/>
                  <a:gd name="T5" fmla="*/ 17 h 23"/>
                  <a:gd name="T6" fmla="*/ 14 w 20"/>
                  <a:gd name="T7" fmla="*/ 15 h 23"/>
                  <a:gd name="T8" fmla="*/ 10 w 20"/>
                  <a:gd name="T9" fmla="*/ 6 h 23"/>
                  <a:gd name="T10" fmla="*/ 10 w 20"/>
                  <a:gd name="T11" fmla="*/ 6 h 23"/>
                  <a:gd name="T12" fmla="*/ 10 w 20"/>
                  <a:gd name="T13" fmla="*/ 1 h 23"/>
                  <a:gd name="T14" fmla="*/ 11 w 20"/>
                  <a:gd name="T15" fmla="*/ 1 h 23"/>
                  <a:gd name="T16" fmla="*/ 14 w 20"/>
                  <a:gd name="T17" fmla="*/ 2 h 23"/>
                  <a:gd name="T18" fmla="*/ 19 w 20"/>
                  <a:gd name="T19" fmla="*/ 15 h 23"/>
                  <a:gd name="T20" fmla="*/ 18 w 20"/>
                  <a:gd name="T21" fmla="*/ 18 h 23"/>
                  <a:gd name="T22" fmla="*/ 10 w 20"/>
                  <a:gd name="T23" fmla="*/ 22 h 23"/>
                  <a:gd name="T24" fmla="*/ 9 w 20"/>
                  <a:gd name="T25" fmla="*/ 22 h 23"/>
                  <a:gd name="T26" fmla="*/ 6 w 20"/>
                  <a:gd name="T27" fmla="*/ 21 h 23"/>
                  <a:gd name="T28" fmla="*/ 0 w 20"/>
                  <a:gd name="T29" fmla="*/ 8 h 23"/>
                  <a:gd name="T30" fmla="*/ 1 w 20"/>
                  <a:gd name="T31" fmla="*/ 5 h 23"/>
                  <a:gd name="T32" fmla="*/ 10 w 20"/>
                  <a:gd name="T33" fmla="*/ 1 h 23"/>
                  <a:gd name="T34" fmla="*/ 10 w 20"/>
                  <a:gd name="T35" fmla="*/ 6 h 23"/>
                  <a:gd name="T36" fmla="*/ 6 w 20"/>
                  <a:gd name="T37" fmla="*/ 8 h 23"/>
                  <a:gd name="T38" fmla="*/ 9 w 20"/>
                  <a:gd name="T39" fmla="*/ 17 h 23"/>
                  <a:gd name="T40" fmla="*/ 10 w 20"/>
                  <a:gd name="T41" fmla="*/ 17 h 23"/>
                  <a:gd name="T42" fmla="*/ 10 w 20"/>
                  <a:gd name="T43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23">
                    <a:moveTo>
                      <a:pt x="18" y="18"/>
                    </a:move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0"/>
                      <a:pt x="13" y="1"/>
                      <a:pt x="14" y="2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20" y="16"/>
                      <a:pt x="19" y="18"/>
                      <a:pt x="18" y="18"/>
                    </a:cubicBezTo>
                    <a:close/>
                    <a:moveTo>
                      <a:pt x="10" y="22"/>
                    </a:moveTo>
                    <a:cubicBezTo>
                      <a:pt x="9" y="22"/>
                      <a:pt x="9" y="22"/>
                      <a:pt x="9" y="22"/>
                    </a:cubicBezTo>
                    <a:cubicBezTo>
                      <a:pt x="8" y="23"/>
                      <a:pt x="6" y="22"/>
                      <a:pt x="6" y="21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0" y="5"/>
                      <a:pt x="1" y="5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lnTo>
                      <a:pt x="10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691" name="Freeform 62"/>
              <p:cNvSpPr>
                <a:spLocks noEditPoints="1"/>
              </p:cNvSpPr>
              <p:nvPr/>
            </p:nvSpPr>
            <p:spPr bwMode="auto">
              <a:xfrm>
                <a:off x="6184910" y="1855800"/>
                <a:ext cx="50801" cy="46038"/>
              </a:xfrm>
              <a:custGeom>
                <a:avLst/>
                <a:gdLst>
                  <a:gd name="T0" fmla="*/ 20 w 22"/>
                  <a:gd name="T1" fmla="*/ 14 h 20"/>
                  <a:gd name="T2" fmla="*/ 11 w 22"/>
                  <a:gd name="T3" fmla="*/ 18 h 20"/>
                  <a:gd name="T4" fmla="*/ 11 w 22"/>
                  <a:gd name="T5" fmla="*/ 13 h 20"/>
                  <a:gd name="T6" fmla="*/ 16 w 22"/>
                  <a:gd name="T7" fmla="*/ 11 h 20"/>
                  <a:gd name="T8" fmla="*/ 14 w 22"/>
                  <a:gd name="T9" fmla="*/ 6 h 20"/>
                  <a:gd name="T10" fmla="*/ 11 w 22"/>
                  <a:gd name="T11" fmla="*/ 7 h 20"/>
                  <a:gd name="T12" fmla="*/ 11 w 22"/>
                  <a:gd name="T13" fmla="*/ 2 h 20"/>
                  <a:gd name="T14" fmla="*/ 15 w 22"/>
                  <a:gd name="T15" fmla="*/ 1 h 20"/>
                  <a:gd name="T16" fmla="*/ 18 w 22"/>
                  <a:gd name="T17" fmla="*/ 2 h 20"/>
                  <a:gd name="T18" fmla="*/ 22 w 22"/>
                  <a:gd name="T19" fmla="*/ 11 h 20"/>
                  <a:gd name="T20" fmla="*/ 20 w 22"/>
                  <a:gd name="T21" fmla="*/ 14 h 20"/>
                  <a:gd name="T22" fmla="*/ 11 w 22"/>
                  <a:gd name="T23" fmla="*/ 18 h 20"/>
                  <a:gd name="T24" fmla="*/ 7 w 22"/>
                  <a:gd name="T25" fmla="*/ 20 h 20"/>
                  <a:gd name="T26" fmla="*/ 4 w 22"/>
                  <a:gd name="T27" fmla="*/ 19 h 20"/>
                  <a:gd name="T28" fmla="*/ 0 w 22"/>
                  <a:gd name="T29" fmla="*/ 9 h 20"/>
                  <a:gd name="T30" fmla="*/ 1 w 22"/>
                  <a:gd name="T31" fmla="*/ 6 h 20"/>
                  <a:gd name="T32" fmla="*/ 11 w 22"/>
                  <a:gd name="T33" fmla="*/ 2 h 20"/>
                  <a:gd name="T34" fmla="*/ 11 w 22"/>
                  <a:gd name="T35" fmla="*/ 7 h 20"/>
                  <a:gd name="T36" fmla="*/ 6 w 22"/>
                  <a:gd name="T37" fmla="*/ 10 h 20"/>
                  <a:gd name="T38" fmla="*/ 8 w 22"/>
                  <a:gd name="T39" fmla="*/ 14 h 20"/>
                  <a:gd name="T40" fmla="*/ 11 w 22"/>
                  <a:gd name="T41" fmla="*/ 13 h 20"/>
                  <a:gd name="T42" fmla="*/ 11 w 22"/>
                  <a:gd name="T43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2" h="20">
                    <a:moveTo>
                      <a:pt x="20" y="14"/>
                    </a:move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6" y="0"/>
                      <a:pt x="17" y="1"/>
                      <a:pt x="18" y="2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2"/>
                      <a:pt x="22" y="14"/>
                      <a:pt x="20" y="14"/>
                    </a:cubicBezTo>
                    <a:close/>
                    <a:moveTo>
                      <a:pt x="11" y="18"/>
                    </a:moveTo>
                    <a:cubicBezTo>
                      <a:pt x="7" y="20"/>
                      <a:pt x="7" y="20"/>
                      <a:pt x="7" y="20"/>
                    </a:cubicBezTo>
                    <a:cubicBezTo>
                      <a:pt x="6" y="20"/>
                      <a:pt x="5" y="20"/>
                      <a:pt x="4" y="1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1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11" y="13"/>
                      <a:pt x="11" y="13"/>
                      <a:pt x="11" y="13"/>
                    </a:cubicBezTo>
                    <a:lnTo>
                      <a:pt x="11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692" name="Freeform 63"/>
              <p:cNvSpPr>
                <a:spLocks noEditPoints="1"/>
              </p:cNvSpPr>
              <p:nvPr/>
            </p:nvSpPr>
            <p:spPr bwMode="auto">
              <a:xfrm>
                <a:off x="6251586" y="1697049"/>
                <a:ext cx="44450" cy="52389"/>
              </a:xfrm>
              <a:custGeom>
                <a:avLst/>
                <a:gdLst>
                  <a:gd name="T0" fmla="*/ 18 w 20"/>
                  <a:gd name="T1" fmla="*/ 18 h 23"/>
                  <a:gd name="T2" fmla="*/ 10 w 20"/>
                  <a:gd name="T3" fmla="*/ 22 h 23"/>
                  <a:gd name="T4" fmla="*/ 10 w 20"/>
                  <a:gd name="T5" fmla="*/ 16 h 23"/>
                  <a:gd name="T6" fmla="*/ 14 w 20"/>
                  <a:gd name="T7" fmla="*/ 15 h 23"/>
                  <a:gd name="T8" fmla="*/ 11 w 20"/>
                  <a:gd name="T9" fmla="*/ 6 h 23"/>
                  <a:gd name="T10" fmla="*/ 10 w 20"/>
                  <a:gd name="T11" fmla="*/ 6 h 23"/>
                  <a:gd name="T12" fmla="*/ 10 w 20"/>
                  <a:gd name="T13" fmla="*/ 1 h 23"/>
                  <a:gd name="T14" fmla="*/ 11 w 20"/>
                  <a:gd name="T15" fmla="*/ 1 h 23"/>
                  <a:gd name="T16" fmla="*/ 14 w 20"/>
                  <a:gd name="T17" fmla="*/ 2 h 23"/>
                  <a:gd name="T18" fmla="*/ 20 w 20"/>
                  <a:gd name="T19" fmla="*/ 15 h 23"/>
                  <a:gd name="T20" fmla="*/ 18 w 20"/>
                  <a:gd name="T21" fmla="*/ 18 h 23"/>
                  <a:gd name="T22" fmla="*/ 10 w 20"/>
                  <a:gd name="T23" fmla="*/ 22 h 23"/>
                  <a:gd name="T24" fmla="*/ 9 w 20"/>
                  <a:gd name="T25" fmla="*/ 22 h 23"/>
                  <a:gd name="T26" fmla="*/ 6 w 20"/>
                  <a:gd name="T27" fmla="*/ 21 h 23"/>
                  <a:gd name="T28" fmla="*/ 1 w 20"/>
                  <a:gd name="T29" fmla="*/ 8 h 23"/>
                  <a:gd name="T30" fmla="*/ 2 w 20"/>
                  <a:gd name="T31" fmla="*/ 5 h 23"/>
                  <a:gd name="T32" fmla="*/ 10 w 20"/>
                  <a:gd name="T33" fmla="*/ 1 h 23"/>
                  <a:gd name="T34" fmla="*/ 10 w 20"/>
                  <a:gd name="T35" fmla="*/ 6 h 23"/>
                  <a:gd name="T36" fmla="*/ 6 w 20"/>
                  <a:gd name="T37" fmla="*/ 8 h 23"/>
                  <a:gd name="T38" fmla="*/ 9 w 20"/>
                  <a:gd name="T39" fmla="*/ 17 h 23"/>
                  <a:gd name="T40" fmla="*/ 10 w 20"/>
                  <a:gd name="T41" fmla="*/ 16 h 23"/>
                  <a:gd name="T42" fmla="*/ 10 w 20"/>
                  <a:gd name="T43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23">
                    <a:moveTo>
                      <a:pt x="18" y="18"/>
                    </a:move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0"/>
                      <a:pt x="14" y="1"/>
                      <a:pt x="14" y="2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0" y="16"/>
                      <a:pt x="20" y="18"/>
                      <a:pt x="18" y="18"/>
                    </a:cubicBezTo>
                    <a:close/>
                    <a:moveTo>
                      <a:pt x="10" y="22"/>
                    </a:moveTo>
                    <a:cubicBezTo>
                      <a:pt x="9" y="22"/>
                      <a:pt x="9" y="22"/>
                      <a:pt x="9" y="22"/>
                    </a:cubicBezTo>
                    <a:cubicBezTo>
                      <a:pt x="8" y="23"/>
                      <a:pt x="7" y="22"/>
                      <a:pt x="6" y="2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6"/>
                      <a:pt x="1" y="5"/>
                      <a:pt x="2" y="5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6"/>
                      <a:pt x="10" y="16"/>
                      <a:pt x="10" y="16"/>
                    </a:cubicBezTo>
                    <a:lnTo>
                      <a:pt x="10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693" name="Freeform 65"/>
              <p:cNvSpPr>
                <a:spLocks noEditPoints="1"/>
              </p:cNvSpPr>
              <p:nvPr/>
            </p:nvSpPr>
            <p:spPr bwMode="auto">
              <a:xfrm>
                <a:off x="5297496" y="762005"/>
                <a:ext cx="169863" cy="342902"/>
              </a:xfrm>
              <a:custGeom>
                <a:avLst/>
                <a:gdLst>
                  <a:gd name="T0" fmla="*/ 60 w 75"/>
                  <a:gd name="T1" fmla="*/ 130 h 152"/>
                  <a:gd name="T2" fmla="*/ 70 w 75"/>
                  <a:gd name="T3" fmla="*/ 34 h 152"/>
                  <a:gd name="T4" fmla="*/ 69 w 75"/>
                  <a:gd name="T5" fmla="*/ 19 h 152"/>
                  <a:gd name="T6" fmla="*/ 37 w 75"/>
                  <a:gd name="T7" fmla="*/ 4 h 152"/>
                  <a:gd name="T8" fmla="*/ 60 w 75"/>
                  <a:gd name="T9" fmla="*/ 3 h 152"/>
                  <a:gd name="T10" fmla="*/ 75 w 75"/>
                  <a:gd name="T11" fmla="*/ 33 h 152"/>
                  <a:gd name="T12" fmla="*/ 75 w 75"/>
                  <a:gd name="T13" fmla="*/ 146 h 152"/>
                  <a:gd name="T14" fmla="*/ 73 w 75"/>
                  <a:gd name="T15" fmla="*/ 151 h 152"/>
                  <a:gd name="T16" fmla="*/ 70 w 75"/>
                  <a:gd name="T17" fmla="*/ 148 h 152"/>
                  <a:gd name="T18" fmla="*/ 58 w 75"/>
                  <a:gd name="T19" fmla="*/ 135 h 152"/>
                  <a:gd name="T20" fmla="*/ 37 w 75"/>
                  <a:gd name="T21" fmla="*/ 127 h 152"/>
                  <a:gd name="T22" fmla="*/ 47 w 75"/>
                  <a:gd name="T23" fmla="*/ 69 h 152"/>
                  <a:gd name="T24" fmla="*/ 59 w 75"/>
                  <a:gd name="T25" fmla="*/ 72 h 152"/>
                  <a:gd name="T26" fmla="*/ 60 w 75"/>
                  <a:gd name="T27" fmla="*/ 73 h 152"/>
                  <a:gd name="T28" fmla="*/ 63 w 75"/>
                  <a:gd name="T29" fmla="*/ 72 h 152"/>
                  <a:gd name="T30" fmla="*/ 65 w 75"/>
                  <a:gd name="T31" fmla="*/ 67 h 152"/>
                  <a:gd name="T32" fmla="*/ 63 w 75"/>
                  <a:gd name="T33" fmla="*/ 64 h 152"/>
                  <a:gd name="T34" fmla="*/ 37 w 75"/>
                  <a:gd name="T35" fmla="*/ 60 h 152"/>
                  <a:gd name="T36" fmla="*/ 37 w 75"/>
                  <a:gd name="T37" fmla="*/ 49 h 152"/>
                  <a:gd name="T38" fmla="*/ 57 w 75"/>
                  <a:gd name="T39" fmla="*/ 51 h 152"/>
                  <a:gd name="T40" fmla="*/ 59 w 75"/>
                  <a:gd name="T41" fmla="*/ 52 h 152"/>
                  <a:gd name="T42" fmla="*/ 61 w 75"/>
                  <a:gd name="T43" fmla="*/ 53 h 152"/>
                  <a:gd name="T44" fmla="*/ 65 w 75"/>
                  <a:gd name="T45" fmla="*/ 50 h 152"/>
                  <a:gd name="T46" fmla="*/ 65 w 75"/>
                  <a:gd name="T47" fmla="*/ 47 h 152"/>
                  <a:gd name="T48" fmla="*/ 63 w 75"/>
                  <a:gd name="T49" fmla="*/ 44 h 152"/>
                  <a:gd name="T50" fmla="*/ 37 w 75"/>
                  <a:gd name="T51" fmla="*/ 40 h 152"/>
                  <a:gd name="T52" fmla="*/ 37 w 75"/>
                  <a:gd name="T53" fmla="*/ 29 h 152"/>
                  <a:gd name="T54" fmla="*/ 54 w 75"/>
                  <a:gd name="T55" fmla="*/ 31 h 152"/>
                  <a:gd name="T56" fmla="*/ 57 w 75"/>
                  <a:gd name="T57" fmla="*/ 31 h 152"/>
                  <a:gd name="T58" fmla="*/ 60 w 75"/>
                  <a:gd name="T59" fmla="*/ 33 h 152"/>
                  <a:gd name="T60" fmla="*/ 63 w 75"/>
                  <a:gd name="T61" fmla="*/ 32 h 152"/>
                  <a:gd name="T62" fmla="*/ 65 w 75"/>
                  <a:gd name="T63" fmla="*/ 27 h 152"/>
                  <a:gd name="T64" fmla="*/ 63 w 75"/>
                  <a:gd name="T65" fmla="*/ 24 h 152"/>
                  <a:gd name="T66" fmla="*/ 37 w 75"/>
                  <a:gd name="T67" fmla="*/ 20 h 152"/>
                  <a:gd name="T68" fmla="*/ 15 w 75"/>
                  <a:gd name="T69" fmla="*/ 130 h 152"/>
                  <a:gd name="T70" fmla="*/ 17 w 75"/>
                  <a:gd name="T71" fmla="*/ 135 h 152"/>
                  <a:gd name="T72" fmla="*/ 2 w 75"/>
                  <a:gd name="T73" fmla="*/ 152 h 152"/>
                  <a:gd name="T74" fmla="*/ 0 w 75"/>
                  <a:gd name="T75" fmla="*/ 147 h 152"/>
                  <a:gd name="T76" fmla="*/ 0 w 75"/>
                  <a:gd name="T77" fmla="*/ 34 h 152"/>
                  <a:gd name="T78" fmla="*/ 15 w 75"/>
                  <a:gd name="T79" fmla="*/ 3 h 152"/>
                  <a:gd name="T80" fmla="*/ 17 w 75"/>
                  <a:gd name="T81" fmla="*/ 8 h 152"/>
                  <a:gd name="T82" fmla="*/ 5 w 75"/>
                  <a:gd name="T83" fmla="*/ 34 h 152"/>
                  <a:gd name="T84" fmla="*/ 37 w 75"/>
                  <a:gd name="T85" fmla="*/ 20 h 152"/>
                  <a:gd name="T86" fmla="*/ 12 w 75"/>
                  <a:gd name="T87" fmla="*/ 24 h 152"/>
                  <a:gd name="T88" fmla="*/ 10 w 75"/>
                  <a:gd name="T89" fmla="*/ 30 h 152"/>
                  <a:gd name="T90" fmla="*/ 13 w 75"/>
                  <a:gd name="T91" fmla="*/ 33 h 152"/>
                  <a:gd name="T92" fmla="*/ 16 w 75"/>
                  <a:gd name="T93" fmla="*/ 32 h 152"/>
                  <a:gd name="T94" fmla="*/ 21 w 75"/>
                  <a:gd name="T95" fmla="*/ 31 h 152"/>
                  <a:gd name="T96" fmla="*/ 37 w 75"/>
                  <a:gd name="T97" fmla="*/ 20 h 152"/>
                  <a:gd name="T98" fmla="*/ 12 w 75"/>
                  <a:gd name="T99" fmla="*/ 44 h 152"/>
                  <a:gd name="T100" fmla="*/ 10 w 75"/>
                  <a:gd name="T101" fmla="*/ 50 h 152"/>
                  <a:gd name="T102" fmla="*/ 16 w 75"/>
                  <a:gd name="T103" fmla="*/ 52 h 152"/>
                  <a:gd name="T104" fmla="*/ 21 w 75"/>
                  <a:gd name="T105" fmla="*/ 51 h 152"/>
                  <a:gd name="T106" fmla="*/ 37 w 75"/>
                  <a:gd name="T107" fmla="*/ 40 h 152"/>
                  <a:gd name="T108" fmla="*/ 12 w 75"/>
                  <a:gd name="T109" fmla="*/ 64 h 152"/>
                  <a:gd name="T110" fmla="*/ 10 w 75"/>
                  <a:gd name="T111" fmla="*/ 67 h 152"/>
                  <a:gd name="T112" fmla="*/ 13 w 75"/>
                  <a:gd name="T113" fmla="*/ 72 h 152"/>
                  <a:gd name="T114" fmla="*/ 18 w 75"/>
                  <a:gd name="T115" fmla="*/ 71 h 152"/>
                  <a:gd name="T116" fmla="*/ 28 w 75"/>
                  <a:gd name="T117" fmla="*/ 69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5" h="152">
                    <a:moveTo>
                      <a:pt x="37" y="127"/>
                    </a:moveTo>
                    <a:cubicBezTo>
                      <a:pt x="37" y="127"/>
                      <a:pt x="37" y="127"/>
                      <a:pt x="37" y="127"/>
                    </a:cubicBezTo>
                    <a:cubicBezTo>
                      <a:pt x="46" y="127"/>
                      <a:pt x="54" y="128"/>
                      <a:pt x="60" y="130"/>
                    </a:cubicBezTo>
                    <a:cubicBezTo>
                      <a:pt x="64" y="132"/>
                      <a:pt x="67" y="135"/>
                      <a:pt x="70" y="138"/>
                    </a:cubicBezTo>
                    <a:cubicBezTo>
                      <a:pt x="70" y="107"/>
                      <a:pt x="70" y="43"/>
                      <a:pt x="70" y="34"/>
                    </a:cubicBezTo>
                    <a:cubicBezTo>
                      <a:pt x="70" y="34"/>
                      <a:pt x="70" y="34"/>
                      <a:pt x="70" y="34"/>
                    </a:cubicBezTo>
                    <a:cubicBezTo>
                      <a:pt x="70" y="33"/>
                      <a:pt x="70" y="33"/>
                      <a:pt x="70" y="33"/>
                    </a:cubicBezTo>
                    <a:cubicBezTo>
                      <a:pt x="70" y="33"/>
                      <a:pt x="70" y="33"/>
                      <a:pt x="70" y="33"/>
                    </a:cubicBezTo>
                    <a:cubicBezTo>
                      <a:pt x="70" y="29"/>
                      <a:pt x="70" y="22"/>
                      <a:pt x="69" y="19"/>
                    </a:cubicBezTo>
                    <a:cubicBezTo>
                      <a:pt x="67" y="13"/>
                      <a:pt x="63" y="10"/>
                      <a:pt x="58" y="8"/>
                    </a:cubicBezTo>
                    <a:cubicBezTo>
                      <a:pt x="52" y="5"/>
                      <a:pt x="45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46" y="0"/>
                      <a:pt x="53" y="1"/>
                      <a:pt x="60" y="3"/>
                    </a:cubicBezTo>
                    <a:cubicBezTo>
                      <a:pt x="66" y="6"/>
                      <a:pt x="71" y="10"/>
                      <a:pt x="73" y="17"/>
                    </a:cubicBezTo>
                    <a:cubicBezTo>
                      <a:pt x="75" y="21"/>
                      <a:pt x="75" y="28"/>
                      <a:pt x="75" y="33"/>
                    </a:cubicBezTo>
                    <a:cubicBezTo>
                      <a:pt x="75" y="33"/>
                      <a:pt x="75" y="33"/>
                      <a:pt x="75" y="33"/>
                    </a:cubicBezTo>
                    <a:cubicBezTo>
                      <a:pt x="75" y="34"/>
                      <a:pt x="75" y="34"/>
                      <a:pt x="75" y="34"/>
                    </a:cubicBezTo>
                    <a:cubicBezTo>
                      <a:pt x="75" y="34"/>
                      <a:pt x="75" y="34"/>
                      <a:pt x="75" y="34"/>
                    </a:cubicBezTo>
                    <a:cubicBezTo>
                      <a:pt x="75" y="71"/>
                      <a:pt x="75" y="126"/>
                      <a:pt x="75" y="146"/>
                    </a:cubicBezTo>
                    <a:cubicBezTo>
                      <a:pt x="75" y="146"/>
                      <a:pt x="75" y="146"/>
                      <a:pt x="75" y="146"/>
                    </a:cubicBezTo>
                    <a:cubicBezTo>
                      <a:pt x="75" y="147"/>
                      <a:pt x="75" y="147"/>
                      <a:pt x="75" y="147"/>
                    </a:cubicBezTo>
                    <a:cubicBezTo>
                      <a:pt x="75" y="150"/>
                      <a:pt x="75" y="151"/>
                      <a:pt x="73" y="151"/>
                    </a:cubicBezTo>
                    <a:cubicBezTo>
                      <a:pt x="73" y="151"/>
                      <a:pt x="73" y="152"/>
                      <a:pt x="73" y="152"/>
                    </a:cubicBezTo>
                    <a:cubicBezTo>
                      <a:pt x="71" y="152"/>
                      <a:pt x="70" y="151"/>
                      <a:pt x="70" y="148"/>
                    </a:cubicBezTo>
                    <a:cubicBezTo>
                      <a:pt x="70" y="148"/>
                      <a:pt x="70" y="148"/>
                      <a:pt x="70" y="148"/>
                    </a:cubicBezTo>
                    <a:cubicBezTo>
                      <a:pt x="69" y="147"/>
                      <a:pt x="69" y="147"/>
                      <a:pt x="69" y="147"/>
                    </a:cubicBezTo>
                    <a:cubicBezTo>
                      <a:pt x="69" y="147"/>
                      <a:pt x="69" y="147"/>
                      <a:pt x="69" y="147"/>
                    </a:cubicBezTo>
                    <a:cubicBezTo>
                      <a:pt x="67" y="141"/>
                      <a:pt x="63" y="137"/>
                      <a:pt x="58" y="135"/>
                    </a:cubicBezTo>
                    <a:cubicBezTo>
                      <a:pt x="52" y="132"/>
                      <a:pt x="45" y="132"/>
                      <a:pt x="37" y="132"/>
                    </a:cubicBezTo>
                    <a:cubicBezTo>
                      <a:pt x="37" y="132"/>
                      <a:pt x="37" y="132"/>
                      <a:pt x="37" y="132"/>
                    </a:cubicBezTo>
                    <a:cubicBezTo>
                      <a:pt x="37" y="127"/>
                      <a:pt x="37" y="127"/>
                      <a:pt x="37" y="127"/>
                    </a:cubicBezTo>
                    <a:close/>
                    <a:moveTo>
                      <a:pt x="37" y="68"/>
                    </a:moveTo>
                    <a:cubicBezTo>
                      <a:pt x="37" y="68"/>
                      <a:pt x="37" y="68"/>
                      <a:pt x="37" y="68"/>
                    </a:cubicBezTo>
                    <a:cubicBezTo>
                      <a:pt x="41" y="68"/>
                      <a:pt x="44" y="69"/>
                      <a:pt x="47" y="69"/>
                    </a:cubicBezTo>
                    <a:cubicBezTo>
                      <a:pt x="50" y="69"/>
                      <a:pt x="52" y="70"/>
                      <a:pt x="54" y="70"/>
                    </a:cubicBezTo>
                    <a:cubicBezTo>
                      <a:pt x="55" y="71"/>
                      <a:pt x="56" y="71"/>
                      <a:pt x="57" y="71"/>
                    </a:cubicBezTo>
                    <a:cubicBezTo>
                      <a:pt x="57" y="72"/>
                      <a:pt x="58" y="72"/>
                      <a:pt x="59" y="72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2"/>
                      <a:pt x="59" y="72"/>
                      <a:pt x="60" y="73"/>
                    </a:cubicBezTo>
                    <a:cubicBezTo>
                      <a:pt x="60" y="73"/>
                      <a:pt x="60" y="73"/>
                      <a:pt x="61" y="73"/>
                    </a:cubicBezTo>
                    <a:cubicBezTo>
                      <a:pt x="61" y="73"/>
                      <a:pt x="62" y="72"/>
                      <a:pt x="63" y="72"/>
                    </a:cubicBezTo>
                    <a:cubicBezTo>
                      <a:pt x="63" y="72"/>
                      <a:pt x="63" y="72"/>
                      <a:pt x="63" y="72"/>
                    </a:cubicBezTo>
                    <a:cubicBezTo>
                      <a:pt x="64" y="72"/>
                      <a:pt x="64" y="71"/>
                      <a:pt x="65" y="70"/>
                    </a:cubicBezTo>
                    <a:cubicBezTo>
                      <a:pt x="65" y="70"/>
                      <a:pt x="65" y="70"/>
                      <a:pt x="65" y="70"/>
                    </a:cubicBezTo>
                    <a:cubicBezTo>
                      <a:pt x="65" y="69"/>
                      <a:pt x="65" y="68"/>
                      <a:pt x="65" y="67"/>
                    </a:cubicBezTo>
                    <a:cubicBezTo>
                      <a:pt x="65" y="67"/>
                      <a:pt x="65" y="67"/>
                      <a:pt x="65" y="67"/>
                    </a:cubicBezTo>
                    <a:cubicBezTo>
                      <a:pt x="64" y="66"/>
                      <a:pt x="64" y="65"/>
                      <a:pt x="63" y="64"/>
                    </a:cubicBezTo>
                    <a:cubicBezTo>
                      <a:pt x="63" y="64"/>
                      <a:pt x="63" y="64"/>
                      <a:pt x="63" y="64"/>
                    </a:cubicBezTo>
                    <a:cubicBezTo>
                      <a:pt x="59" y="63"/>
                      <a:pt x="56" y="61"/>
                      <a:pt x="52" y="61"/>
                    </a:cubicBezTo>
                    <a:cubicBezTo>
                      <a:pt x="47" y="60"/>
                      <a:pt x="43" y="60"/>
                      <a:pt x="37" y="60"/>
                    </a:cubicBezTo>
                    <a:cubicBezTo>
                      <a:pt x="37" y="60"/>
                      <a:pt x="37" y="60"/>
                      <a:pt x="37" y="60"/>
                    </a:cubicBezTo>
                    <a:cubicBezTo>
                      <a:pt x="37" y="68"/>
                      <a:pt x="37" y="68"/>
                      <a:pt x="37" y="68"/>
                    </a:cubicBezTo>
                    <a:close/>
                    <a:moveTo>
                      <a:pt x="37" y="49"/>
                    </a:moveTo>
                    <a:cubicBezTo>
                      <a:pt x="37" y="49"/>
                      <a:pt x="37" y="49"/>
                      <a:pt x="37" y="49"/>
                    </a:cubicBezTo>
                    <a:cubicBezTo>
                      <a:pt x="41" y="49"/>
                      <a:pt x="44" y="49"/>
                      <a:pt x="47" y="49"/>
                    </a:cubicBezTo>
                    <a:cubicBezTo>
                      <a:pt x="50" y="49"/>
                      <a:pt x="52" y="50"/>
                      <a:pt x="54" y="51"/>
                    </a:cubicBezTo>
                    <a:cubicBezTo>
                      <a:pt x="55" y="51"/>
                      <a:pt x="56" y="51"/>
                      <a:pt x="57" y="51"/>
                    </a:cubicBezTo>
                    <a:cubicBezTo>
                      <a:pt x="57" y="52"/>
                      <a:pt x="58" y="52"/>
                      <a:pt x="59" y="52"/>
                    </a:cubicBezTo>
                    <a:cubicBezTo>
                      <a:pt x="59" y="52"/>
                      <a:pt x="59" y="52"/>
                      <a:pt x="59" y="52"/>
                    </a:cubicBezTo>
                    <a:cubicBezTo>
                      <a:pt x="59" y="52"/>
                      <a:pt x="59" y="52"/>
                      <a:pt x="59" y="52"/>
                    </a:cubicBezTo>
                    <a:cubicBezTo>
                      <a:pt x="59" y="52"/>
                      <a:pt x="59" y="52"/>
                      <a:pt x="59" y="53"/>
                    </a:cubicBezTo>
                    <a:cubicBezTo>
                      <a:pt x="60" y="53"/>
                      <a:pt x="60" y="53"/>
                      <a:pt x="60" y="53"/>
                    </a:cubicBezTo>
                    <a:cubicBezTo>
                      <a:pt x="60" y="53"/>
                      <a:pt x="60" y="53"/>
                      <a:pt x="61" y="53"/>
                    </a:cubicBezTo>
                    <a:cubicBezTo>
                      <a:pt x="61" y="53"/>
                      <a:pt x="62" y="52"/>
                      <a:pt x="63" y="52"/>
                    </a:cubicBezTo>
                    <a:cubicBezTo>
                      <a:pt x="64" y="52"/>
                      <a:pt x="64" y="51"/>
                      <a:pt x="65" y="50"/>
                    </a:cubicBezTo>
                    <a:cubicBezTo>
                      <a:pt x="65" y="50"/>
                      <a:pt x="65" y="50"/>
                      <a:pt x="65" y="50"/>
                    </a:cubicBezTo>
                    <a:cubicBezTo>
                      <a:pt x="65" y="50"/>
                      <a:pt x="65" y="50"/>
                      <a:pt x="65" y="50"/>
                    </a:cubicBezTo>
                    <a:cubicBezTo>
                      <a:pt x="65" y="50"/>
                      <a:pt x="65" y="50"/>
                      <a:pt x="65" y="50"/>
                    </a:cubicBezTo>
                    <a:cubicBezTo>
                      <a:pt x="65" y="49"/>
                      <a:pt x="65" y="48"/>
                      <a:pt x="65" y="47"/>
                    </a:cubicBezTo>
                    <a:cubicBezTo>
                      <a:pt x="65" y="47"/>
                      <a:pt x="65" y="47"/>
                      <a:pt x="65" y="47"/>
                    </a:cubicBezTo>
                    <a:cubicBezTo>
                      <a:pt x="65" y="47"/>
                      <a:pt x="65" y="47"/>
                      <a:pt x="65" y="47"/>
                    </a:cubicBezTo>
                    <a:cubicBezTo>
                      <a:pt x="64" y="46"/>
                      <a:pt x="64" y="45"/>
                      <a:pt x="63" y="44"/>
                    </a:cubicBezTo>
                    <a:cubicBezTo>
                      <a:pt x="63" y="44"/>
                      <a:pt x="63" y="44"/>
                      <a:pt x="63" y="44"/>
                    </a:cubicBezTo>
                    <a:cubicBezTo>
                      <a:pt x="59" y="43"/>
                      <a:pt x="56" y="42"/>
                      <a:pt x="52" y="41"/>
                    </a:cubicBezTo>
                    <a:cubicBezTo>
                      <a:pt x="47" y="40"/>
                      <a:pt x="43" y="40"/>
                      <a:pt x="37" y="40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7" y="49"/>
                      <a:pt x="37" y="49"/>
                      <a:pt x="37" y="49"/>
                    </a:cubicBezTo>
                    <a:close/>
                    <a:moveTo>
                      <a:pt x="37" y="29"/>
                    </a:moveTo>
                    <a:cubicBezTo>
                      <a:pt x="37" y="29"/>
                      <a:pt x="37" y="29"/>
                      <a:pt x="37" y="29"/>
                    </a:cubicBezTo>
                    <a:cubicBezTo>
                      <a:pt x="41" y="29"/>
                      <a:pt x="44" y="29"/>
                      <a:pt x="47" y="29"/>
                    </a:cubicBezTo>
                    <a:cubicBezTo>
                      <a:pt x="50" y="29"/>
                      <a:pt x="52" y="30"/>
                      <a:pt x="54" y="31"/>
                    </a:cubicBezTo>
                    <a:cubicBezTo>
                      <a:pt x="55" y="31"/>
                      <a:pt x="56" y="31"/>
                      <a:pt x="57" y="31"/>
                    </a:cubicBezTo>
                    <a:cubicBezTo>
                      <a:pt x="57" y="31"/>
                      <a:pt x="57" y="31"/>
                      <a:pt x="57" y="31"/>
                    </a:cubicBezTo>
                    <a:cubicBezTo>
                      <a:pt x="57" y="31"/>
                      <a:pt x="57" y="31"/>
                      <a:pt x="57" y="31"/>
                    </a:cubicBezTo>
                    <a:cubicBezTo>
                      <a:pt x="57" y="32"/>
                      <a:pt x="58" y="32"/>
                      <a:pt x="59" y="32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9" y="32"/>
                      <a:pt x="59" y="33"/>
                      <a:pt x="60" y="33"/>
                    </a:cubicBezTo>
                    <a:cubicBezTo>
                      <a:pt x="60" y="33"/>
                      <a:pt x="60" y="33"/>
                      <a:pt x="61" y="33"/>
                    </a:cubicBezTo>
                    <a:cubicBezTo>
                      <a:pt x="61" y="33"/>
                      <a:pt x="62" y="33"/>
                      <a:pt x="63" y="3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4" y="32"/>
                      <a:pt x="64" y="31"/>
                      <a:pt x="64" y="31"/>
                    </a:cubicBezTo>
                    <a:cubicBezTo>
                      <a:pt x="65" y="30"/>
                      <a:pt x="65" y="30"/>
                      <a:pt x="65" y="30"/>
                    </a:cubicBezTo>
                    <a:cubicBezTo>
                      <a:pt x="65" y="29"/>
                      <a:pt x="65" y="28"/>
                      <a:pt x="65" y="27"/>
                    </a:cubicBezTo>
                    <a:cubicBezTo>
                      <a:pt x="65" y="27"/>
                      <a:pt x="65" y="27"/>
                      <a:pt x="65" y="27"/>
                    </a:cubicBezTo>
                    <a:cubicBezTo>
                      <a:pt x="64" y="26"/>
                      <a:pt x="64" y="25"/>
                      <a:pt x="63" y="25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59" y="23"/>
                      <a:pt x="56" y="22"/>
                      <a:pt x="52" y="21"/>
                    </a:cubicBezTo>
                    <a:cubicBezTo>
                      <a:pt x="47" y="20"/>
                      <a:pt x="43" y="20"/>
                      <a:pt x="37" y="20"/>
                    </a:cubicBezTo>
                    <a:cubicBezTo>
                      <a:pt x="37" y="20"/>
                      <a:pt x="37" y="20"/>
                      <a:pt x="37" y="20"/>
                    </a:cubicBezTo>
                    <a:lnTo>
                      <a:pt x="37" y="29"/>
                    </a:lnTo>
                    <a:close/>
                    <a:moveTo>
                      <a:pt x="5" y="138"/>
                    </a:moveTo>
                    <a:cubicBezTo>
                      <a:pt x="7" y="135"/>
                      <a:pt x="11" y="132"/>
                      <a:pt x="15" y="130"/>
                    </a:cubicBezTo>
                    <a:cubicBezTo>
                      <a:pt x="21" y="128"/>
                      <a:pt x="29" y="127"/>
                      <a:pt x="37" y="127"/>
                    </a:cubicBezTo>
                    <a:cubicBezTo>
                      <a:pt x="37" y="132"/>
                      <a:pt x="37" y="132"/>
                      <a:pt x="37" y="132"/>
                    </a:cubicBezTo>
                    <a:cubicBezTo>
                      <a:pt x="30" y="132"/>
                      <a:pt x="22" y="132"/>
                      <a:pt x="17" y="135"/>
                    </a:cubicBezTo>
                    <a:cubicBezTo>
                      <a:pt x="11" y="137"/>
                      <a:pt x="7" y="141"/>
                      <a:pt x="6" y="147"/>
                    </a:cubicBezTo>
                    <a:cubicBezTo>
                      <a:pt x="5" y="148"/>
                      <a:pt x="5" y="148"/>
                      <a:pt x="5" y="148"/>
                    </a:cubicBezTo>
                    <a:cubicBezTo>
                      <a:pt x="5" y="151"/>
                      <a:pt x="4" y="152"/>
                      <a:pt x="2" y="152"/>
                    </a:cubicBezTo>
                    <a:cubicBezTo>
                      <a:pt x="2" y="152"/>
                      <a:pt x="2" y="152"/>
                      <a:pt x="2" y="152"/>
                    </a:cubicBezTo>
                    <a:cubicBezTo>
                      <a:pt x="2" y="152"/>
                      <a:pt x="2" y="152"/>
                      <a:pt x="2" y="152"/>
                    </a:cubicBezTo>
                    <a:cubicBezTo>
                      <a:pt x="0" y="151"/>
                      <a:pt x="0" y="150"/>
                      <a:pt x="0" y="147"/>
                    </a:cubicBezTo>
                    <a:cubicBezTo>
                      <a:pt x="0" y="146"/>
                      <a:pt x="0" y="146"/>
                      <a:pt x="0" y="146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28"/>
                      <a:pt x="0" y="21"/>
                      <a:pt x="1" y="17"/>
                    </a:cubicBezTo>
                    <a:cubicBezTo>
                      <a:pt x="4" y="10"/>
                      <a:pt x="9" y="6"/>
                      <a:pt x="15" y="3"/>
                    </a:cubicBezTo>
                    <a:cubicBezTo>
                      <a:pt x="21" y="1"/>
                      <a:pt x="29" y="0"/>
                      <a:pt x="37" y="0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0" y="4"/>
                      <a:pt x="23" y="5"/>
                      <a:pt x="17" y="8"/>
                    </a:cubicBezTo>
                    <a:cubicBezTo>
                      <a:pt x="12" y="10"/>
                      <a:pt x="8" y="13"/>
                      <a:pt x="6" y="19"/>
                    </a:cubicBezTo>
                    <a:cubicBezTo>
                      <a:pt x="5" y="22"/>
                      <a:pt x="5" y="29"/>
                      <a:pt x="5" y="33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5" y="79"/>
                      <a:pt x="5" y="79"/>
                      <a:pt x="5" y="79"/>
                    </a:cubicBezTo>
                    <a:cubicBezTo>
                      <a:pt x="5" y="138"/>
                      <a:pt x="5" y="138"/>
                      <a:pt x="5" y="138"/>
                    </a:cubicBezTo>
                    <a:close/>
                    <a:moveTo>
                      <a:pt x="37" y="20"/>
                    </a:moveTo>
                    <a:cubicBezTo>
                      <a:pt x="32" y="20"/>
                      <a:pt x="27" y="20"/>
                      <a:pt x="23" y="21"/>
                    </a:cubicBezTo>
                    <a:cubicBezTo>
                      <a:pt x="19" y="22"/>
                      <a:pt x="15" y="23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1" y="25"/>
                      <a:pt x="10" y="26"/>
                      <a:pt x="10" y="27"/>
                    </a:cubicBezTo>
                    <a:cubicBezTo>
                      <a:pt x="10" y="28"/>
                      <a:pt x="10" y="29"/>
                      <a:pt x="1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1" y="31"/>
                      <a:pt x="12" y="32"/>
                      <a:pt x="13" y="33"/>
                    </a:cubicBezTo>
                    <a:cubicBezTo>
                      <a:pt x="14" y="33"/>
                      <a:pt x="15" y="33"/>
                      <a:pt x="1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7" y="32"/>
                      <a:pt x="17" y="32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9" y="31"/>
                      <a:pt x="20" y="31"/>
                      <a:pt x="21" y="31"/>
                    </a:cubicBezTo>
                    <a:cubicBezTo>
                      <a:pt x="23" y="30"/>
                      <a:pt x="25" y="29"/>
                      <a:pt x="28" y="29"/>
                    </a:cubicBezTo>
                    <a:cubicBezTo>
                      <a:pt x="31" y="29"/>
                      <a:pt x="34" y="29"/>
                      <a:pt x="37" y="29"/>
                    </a:cubicBezTo>
                    <a:cubicBezTo>
                      <a:pt x="37" y="20"/>
                      <a:pt x="37" y="20"/>
                      <a:pt x="37" y="20"/>
                    </a:cubicBezTo>
                    <a:close/>
                    <a:moveTo>
                      <a:pt x="37" y="40"/>
                    </a:moveTo>
                    <a:cubicBezTo>
                      <a:pt x="32" y="40"/>
                      <a:pt x="27" y="40"/>
                      <a:pt x="23" y="41"/>
                    </a:cubicBezTo>
                    <a:cubicBezTo>
                      <a:pt x="19" y="42"/>
                      <a:pt x="15" y="43"/>
                      <a:pt x="12" y="44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1" y="45"/>
                      <a:pt x="10" y="46"/>
                      <a:pt x="10" y="47"/>
                    </a:cubicBezTo>
                    <a:cubicBezTo>
                      <a:pt x="10" y="48"/>
                      <a:pt x="10" y="49"/>
                      <a:pt x="10" y="50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11" y="51"/>
                      <a:pt x="12" y="52"/>
                      <a:pt x="13" y="52"/>
                    </a:cubicBezTo>
                    <a:cubicBezTo>
                      <a:pt x="14" y="53"/>
                      <a:pt x="15" y="53"/>
                      <a:pt x="16" y="52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7" y="52"/>
                      <a:pt x="18" y="52"/>
                      <a:pt x="18" y="51"/>
                    </a:cubicBezTo>
                    <a:cubicBezTo>
                      <a:pt x="19" y="51"/>
                      <a:pt x="20" y="51"/>
                      <a:pt x="21" y="51"/>
                    </a:cubicBezTo>
                    <a:cubicBezTo>
                      <a:pt x="23" y="50"/>
                      <a:pt x="25" y="49"/>
                      <a:pt x="28" y="49"/>
                    </a:cubicBezTo>
                    <a:cubicBezTo>
                      <a:pt x="31" y="49"/>
                      <a:pt x="34" y="49"/>
                      <a:pt x="37" y="49"/>
                    </a:cubicBezTo>
                    <a:cubicBezTo>
                      <a:pt x="37" y="40"/>
                      <a:pt x="37" y="40"/>
                      <a:pt x="37" y="40"/>
                    </a:cubicBezTo>
                    <a:close/>
                    <a:moveTo>
                      <a:pt x="37" y="60"/>
                    </a:moveTo>
                    <a:cubicBezTo>
                      <a:pt x="32" y="60"/>
                      <a:pt x="27" y="60"/>
                      <a:pt x="23" y="61"/>
                    </a:cubicBezTo>
                    <a:cubicBezTo>
                      <a:pt x="19" y="61"/>
                      <a:pt x="15" y="63"/>
                      <a:pt x="12" y="64"/>
                    </a:cubicBezTo>
                    <a:cubicBezTo>
                      <a:pt x="12" y="64"/>
                      <a:pt x="12" y="64"/>
                      <a:pt x="12" y="64"/>
                    </a:cubicBezTo>
                    <a:cubicBezTo>
                      <a:pt x="12" y="64"/>
                      <a:pt x="12" y="64"/>
                      <a:pt x="12" y="64"/>
                    </a:cubicBezTo>
                    <a:cubicBezTo>
                      <a:pt x="11" y="65"/>
                      <a:pt x="10" y="66"/>
                      <a:pt x="10" y="67"/>
                    </a:cubicBezTo>
                    <a:cubicBezTo>
                      <a:pt x="10" y="68"/>
                      <a:pt x="10" y="69"/>
                      <a:pt x="10" y="70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11" y="71"/>
                      <a:pt x="12" y="72"/>
                      <a:pt x="13" y="72"/>
                    </a:cubicBezTo>
                    <a:cubicBezTo>
                      <a:pt x="14" y="73"/>
                      <a:pt x="15" y="73"/>
                      <a:pt x="16" y="72"/>
                    </a:cubicBezTo>
                    <a:cubicBezTo>
                      <a:pt x="16" y="72"/>
                      <a:pt x="16" y="72"/>
                      <a:pt x="16" y="72"/>
                    </a:cubicBezTo>
                    <a:cubicBezTo>
                      <a:pt x="17" y="72"/>
                      <a:pt x="18" y="72"/>
                      <a:pt x="18" y="71"/>
                    </a:cubicBezTo>
                    <a:cubicBezTo>
                      <a:pt x="19" y="71"/>
                      <a:pt x="20" y="71"/>
                      <a:pt x="21" y="70"/>
                    </a:cubicBezTo>
                    <a:cubicBezTo>
                      <a:pt x="21" y="70"/>
                      <a:pt x="21" y="70"/>
                      <a:pt x="21" y="70"/>
                    </a:cubicBezTo>
                    <a:cubicBezTo>
                      <a:pt x="23" y="70"/>
                      <a:pt x="25" y="69"/>
                      <a:pt x="28" y="69"/>
                    </a:cubicBezTo>
                    <a:cubicBezTo>
                      <a:pt x="31" y="69"/>
                      <a:pt x="34" y="68"/>
                      <a:pt x="37" y="68"/>
                    </a:cubicBezTo>
                    <a:lnTo>
                      <a:pt x="37" y="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694" name="Freeform 67"/>
              <p:cNvSpPr>
                <a:spLocks noEditPoints="1"/>
              </p:cNvSpPr>
              <p:nvPr/>
            </p:nvSpPr>
            <p:spPr bwMode="auto">
              <a:xfrm>
                <a:off x="5781685" y="1787536"/>
                <a:ext cx="246063" cy="66675"/>
              </a:xfrm>
              <a:custGeom>
                <a:avLst/>
                <a:gdLst>
                  <a:gd name="T0" fmla="*/ 103 w 109"/>
                  <a:gd name="T1" fmla="*/ 11 h 29"/>
                  <a:gd name="T2" fmla="*/ 97 w 109"/>
                  <a:gd name="T3" fmla="*/ 12 h 29"/>
                  <a:gd name="T4" fmla="*/ 83 w 109"/>
                  <a:gd name="T5" fmla="*/ 7 h 29"/>
                  <a:gd name="T6" fmla="*/ 69 w 109"/>
                  <a:gd name="T7" fmla="*/ 12 h 29"/>
                  <a:gd name="T8" fmla="*/ 55 w 109"/>
                  <a:gd name="T9" fmla="*/ 7 h 29"/>
                  <a:gd name="T10" fmla="*/ 57 w 109"/>
                  <a:gd name="T11" fmla="*/ 2 h 29"/>
                  <a:gd name="T12" fmla="*/ 69 w 109"/>
                  <a:gd name="T13" fmla="*/ 8 h 29"/>
                  <a:gd name="T14" fmla="*/ 81 w 109"/>
                  <a:gd name="T15" fmla="*/ 2 h 29"/>
                  <a:gd name="T16" fmla="*/ 85 w 109"/>
                  <a:gd name="T17" fmla="*/ 2 h 29"/>
                  <a:gd name="T18" fmla="*/ 97 w 109"/>
                  <a:gd name="T19" fmla="*/ 8 h 29"/>
                  <a:gd name="T20" fmla="*/ 101 w 109"/>
                  <a:gd name="T21" fmla="*/ 7 h 29"/>
                  <a:gd name="T22" fmla="*/ 107 w 109"/>
                  <a:gd name="T23" fmla="*/ 4 h 29"/>
                  <a:gd name="T24" fmla="*/ 109 w 109"/>
                  <a:gd name="T25" fmla="*/ 17 h 29"/>
                  <a:gd name="T26" fmla="*/ 109 w 109"/>
                  <a:gd name="T27" fmla="*/ 17 h 29"/>
                  <a:gd name="T28" fmla="*/ 105 w 109"/>
                  <a:gd name="T29" fmla="*/ 20 h 29"/>
                  <a:gd name="T30" fmla="*/ 92 w 109"/>
                  <a:gd name="T31" fmla="*/ 25 h 29"/>
                  <a:gd name="T32" fmla="*/ 79 w 109"/>
                  <a:gd name="T33" fmla="*/ 28 h 29"/>
                  <a:gd name="T34" fmla="*/ 64 w 109"/>
                  <a:gd name="T35" fmla="*/ 22 h 29"/>
                  <a:gd name="T36" fmla="*/ 55 w 109"/>
                  <a:gd name="T37" fmla="*/ 21 h 29"/>
                  <a:gd name="T38" fmla="*/ 56 w 109"/>
                  <a:gd name="T39" fmla="*/ 16 h 29"/>
                  <a:gd name="T40" fmla="*/ 73 w 109"/>
                  <a:gd name="T41" fmla="*/ 21 h 29"/>
                  <a:gd name="T42" fmla="*/ 85 w 109"/>
                  <a:gd name="T43" fmla="*/ 23 h 29"/>
                  <a:gd name="T44" fmla="*/ 103 w 109"/>
                  <a:gd name="T45" fmla="*/ 15 h 29"/>
                  <a:gd name="T46" fmla="*/ 104 w 109"/>
                  <a:gd name="T47" fmla="*/ 11 h 29"/>
                  <a:gd name="T48" fmla="*/ 55 w 109"/>
                  <a:gd name="T49" fmla="*/ 7 h 29"/>
                  <a:gd name="T50" fmla="*/ 41 w 109"/>
                  <a:gd name="T51" fmla="*/ 12 h 29"/>
                  <a:gd name="T52" fmla="*/ 27 w 109"/>
                  <a:gd name="T53" fmla="*/ 7 h 29"/>
                  <a:gd name="T54" fmla="*/ 12 w 109"/>
                  <a:gd name="T55" fmla="*/ 12 h 29"/>
                  <a:gd name="T56" fmla="*/ 5 w 109"/>
                  <a:gd name="T57" fmla="*/ 11 h 29"/>
                  <a:gd name="T58" fmla="*/ 5 w 109"/>
                  <a:gd name="T59" fmla="*/ 17 h 29"/>
                  <a:gd name="T60" fmla="*/ 18 w 109"/>
                  <a:gd name="T61" fmla="*/ 17 h 29"/>
                  <a:gd name="T62" fmla="*/ 28 w 109"/>
                  <a:gd name="T63" fmla="*/ 20 h 29"/>
                  <a:gd name="T64" fmla="*/ 28 w 109"/>
                  <a:gd name="T65" fmla="*/ 21 h 29"/>
                  <a:gd name="T66" fmla="*/ 34 w 109"/>
                  <a:gd name="T67" fmla="*/ 23 h 29"/>
                  <a:gd name="T68" fmla="*/ 40 w 109"/>
                  <a:gd name="T69" fmla="*/ 21 h 29"/>
                  <a:gd name="T70" fmla="*/ 42 w 109"/>
                  <a:gd name="T71" fmla="*/ 20 h 29"/>
                  <a:gd name="T72" fmla="*/ 55 w 109"/>
                  <a:gd name="T73" fmla="*/ 21 h 29"/>
                  <a:gd name="T74" fmla="*/ 42 w 109"/>
                  <a:gd name="T75" fmla="*/ 25 h 29"/>
                  <a:gd name="T76" fmla="*/ 39 w 109"/>
                  <a:gd name="T77" fmla="*/ 27 h 29"/>
                  <a:gd name="T78" fmla="*/ 26 w 109"/>
                  <a:gd name="T79" fmla="*/ 25 h 29"/>
                  <a:gd name="T80" fmla="*/ 25 w 109"/>
                  <a:gd name="T81" fmla="*/ 25 h 29"/>
                  <a:gd name="T82" fmla="*/ 17 w 109"/>
                  <a:gd name="T83" fmla="*/ 22 h 29"/>
                  <a:gd name="T84" fmla="*/ 6 w 109"/>
                  <a:gd name="T85" fmla="*/ 22 h 29"/>
                  <a:gd name="T86" fmla="*/ 2 w 109"/>
                  <a:gd name="T87" fmla="*/ 23 h 29"/>
                  <a:gd name="T88" fmla="*/ 0 w 109"/>
                  <a:gd name="T89" fmla="*/ 7 h 29"/>
                  <a:gd name="T90" fmla="*/ 0 w 109"/>
                  <a:gd name="T91" fmla="*/ 5 h 29"/>
                  <a:gd name="T92" fmla="*/ 8 w 109"/>
                  <a:gd name="T93" fmla="*/ 7 h 29"/>
                  <a:gd name="T94" fmla="*/ 19 w 109"/>
                  <a:gd name="T95" fmla="*/ 6 h 29"/>
                  <a:gd name="T96" fmla="*/ 25 w 109"/>
                  <a:gd name="T97" fmla="*/ 1 h 29"/>
                  <a:gd name="T98" fmla="*/ 34 w 109"/>
                  <a:gd name="T99" fmla="*/ 6 h 29"/>
                  <a:gd name="T100" fmla="*/ 47 w 109"/>
                  <a:gd name="T101" fmla="*/ 6 h 29"/>
                  <a:gd name="T102" fmla="*/ 53 w 109"/>
                  <a:gd name="T103" fmla="*/ 1 h 29"/>
                  <a:gd name="T104" fmla="*/ 55 w 109"/>
                  <a:gd name="T105" fmla="*/ 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9" h="29">
                    <a:moveTo>
                      <a:pt x="104" y="11"/>
                    </a:moveTo>
                    <a:cubicBezTo>
                      <a:pt x="104" y="11"/>
                      <a:pt x="103" y="11"/>
                      <a:pt x="103" y="11"/>
                    </a:cubicBezTo>
                    <a:cubicBezTo>
                      <a:pt x="103" y="11"/>
                      <a:pt x="103" y="11"/>
                      <a:pt x="103" y="11"/>
                    </a:cubicBezTo>
                    <a:cubicBezTo>
                      <a:pt x="101" y="12"/>
                      <a:pt x="99" y="12"/>
                      <a:pt x="97" y="12"/>
                    </a:cubicBezTo>
                    <a:cubicBezTo>
                      <a:pt x="94" y="12"/>
                      <a:pt x="91" y="12"/>
                      <a:pt x="88" y="10"/>
                    </a:cubicBezTo>
                    <a:cubicBezTo>
                      <a:pt x="86" y="9"/>
                      <a:pt x="84" y="8"/>
                      <a:pt x="83" y="7"/>
                    </a:cubicBezTo>
                    <a:cubicBezTo>
                      <a:pt x="81" y="8"/>
                      <a:pt x="79" y="9"/>
                      <a:pt x="78" y="10"/>
                    </a:cubicBezTo>
                    <a:cubicBezTo>
                      <a:pt x="75" y="12"/>
                      <a:pt x="72" y="12"/>
                      <a:pt x="69" y="12"/>
                    </a:cubicBezTo>
                    <a:cubicBezTo>
                      <a:pt x="65" y="12"/>
                      <a:pt x="62" y="12"/>
                      <a:pt x="60" y="10"/>
                    </a:cubicBezTo>
                    <a:cubicBezTo>
                      <a:pt x="58" y="9"/>
                      <a:pt x="56" y="8"/>
                      <a:pt x="55" y="7"/>
                    </a:cubicBezTo>
                    <a:cubicBezTo>
                      <a:pt x="55" y="1"/>
                      <a:pt x="55" y="1"/>
                      <a:pt x="55" y="1"/>
                    </a:cubicBezTo>
                    <a:cubicBezTo>
                      <a:pt x="55" y="1"/>
                      <a:pt x="56" y="1"/>
                      <a:pt x="57" y="2"/>
                    </a:cubicBezTo>
                    <a:cubicBezTo>
                      <a:pt x="58" y="3"/>
                      <a:pt x="60" y="5"/>
                      <a:pt x="62" y="6"/>
                    </a:cubicBezTo>
                    <a:cubicBezTo>
                      <a:pt x="64" y="7"/>
                      <a:pt x="66" y="8"/>
                      <a:pt x="69" y="8"/>
                    </a:cubicBezTo>
                    <a:cubicBezTo>
                      <a:pt x="71" y="8"/>
                      <a:pt x="73" y="7"/>
                      <a:pt x="75" y="6"/>
                    </a:cubicBezTo>
                    <a:cubicBezTo>
                      <a:pt x="78" y="5"/>
                      <a:pt x="79" y="3"/>
                      <a:pt x="81" y="2"/>
                    </a:cubicBezTo>
                    <a:cubicBezTo>
                      <a:pt x="81" y="1"/>
                      <a:pt x="81" y="1"/>
                      <a:pt x="81" y="1"/>
                    </a:cubicBezTo>
                    <a:cubicBezTo>
                      <a:pt x="82" y="0"/>
                      <a:pt x="84" y="0"/>
                      <a:pt x="85" y="2"/>
                    </a:cubicBezTo>
                    <a:cubicBezTo>
                      <a:pt x="86" y="3"/>
                      <a:pt x="88" y="5"/>
                      <a:pt x="90" y="6"/>
                    </a:cubicBezTo>
                    <a:cubicBezTo>
                      <a:pt x="92" y="7"/>
                      <a:pt x="94" y="8"/>
                      <a:pt x="97" y="8"/>
                    </a:cubicBezTo>
                    <a:cubicBezTo>
                      <a:pt x="98" y="8"/>
                      <a:pt x="100" y="7"/>
                      <a:pt x="101" y="7"/>
                    </a:cubicBezTo>
                    <a:cubicBezTo>
                      <a:pt x="101" y="7"/>
                      <a:pt x="101" y="7"/>
                      <a:pt x="101" y="7"/>
                    </a:cubicBezTo>
                    <a:cubicBezTo>
                      <a:pt x="103" y="6"/>
                      <a:pt x="104" y="6"/>
                      <a:pt x="105" y="5"/>
                    </a:cubicBezTo>
                    <a:cubicBezTo>
                      <a:pt x="106" y="5"/>
                      <a:pt x="106" y="4"/>
                      <a:pt x="107" y="4"/>
                    </a:cubicBezTo>
                    <a:cubicBezTo>
                      <a:pt x="108" y="4"/>
                      <a:pt x="109" y="5"/>
                      <a:pt x="109" y="7"/>
                    </a:cubicBezTo>
                    <a:cubicBezTo>
                      <a:pt x="109" y="17"/>
                      <a:pt x="109" y="17"/>
                      <a:pt x="109" y="17"/>
                    </a:cubicBezTo>
                    <a:cubicBezTo>
                      <a:pt x="109" y="17"/>
                      <a:pt x="109" y="17"/>
                      <a:pt x="109" y="17"/>
                    </a:cubicBezTo>
                    <a:cubicBezTo>
                      <a:pt x="109" y="17"/>
                      <a:pt x="109" y="17"/>
                      <a:pt x="109" y="17"/>
                    </a:cubicBezTo>
                    <a:cubicBezTo>
                      <a:pt x="109" y="19"/>
                      <a:pt x="108" y="20"/>
                      <a:pt x="107" y="20"/>
                    </a:cubicBezTo>
                    <a:cubicBezTo>
                      <a:pt x="106" y="20"/>
                      <a:pt x="105" y="20"/>
                      <a:pt x="105" y="20"/>
                    </a:cubicBezTo>
                    <a:cubicBezTo>
                      <a:pt x="104" y="20"/>
                      <a:pt x="104" y="20"/>
                      <a:pt x="103" y="20"/>
                    </a:cubicBezTo>
                    <a:cubicBezTo>
                      <a:pt x="99" y="20"/>
                      <a:pt x="96" y="23"/>
                      <a:pt x="92" y="25"/>
                    </a:cubicBezTo>
                    <a:cubicBezTo>
                      <a:pt x="91" y="25"/>
                      <a:pt x="89" y="26"/>
                      <a:pt x="88" y="27"/>
                    </a:cubicBezTo>
                    <a:cubicBezTo>
                      <a:pt x="84" y="29"/>
                      <a:pt x="82" y="29"/>
                      <a:pt x="79" y="28"/>
                    </a:cubicBezTo>
                    <a:cubicBezTo>
                      <a:pt x="76" y="28"/>
                      <a:pt x="74" y="27"/>
                      <a:pt x="71" y="25"/>
                    </a:cubicBezTo>
                    <a:cubicBezTo>
                      <a:pt x="69" y="24"/>
                      <a:pt x="66" y="23"/>
                      <a:pt x="64" y="22"/>
                    </a:cubicBezTo>
                    <a:cubicBezTo>
                      <a:pt x="61" y="21"/>
                      <a:pt x="59" y="21"/>
                      <a:pt x="56" y="21"/>
                    </a:cubicBezTo>
                    <a:cubicBezTo>
                      <a:pt x="56" y="21"/>
                      <a:pt x="55" y="21"/>
                      <a:pt x="55" y="21"/>
                    </a:cubicBezTo>
                    <a:cubicBezTo>
                      <a:pt x="55" y="16"/>
                      <a:pt x="55" y="16"/>
                      <a:pt x="55" y="16"/>
                    </a:cubicBezTo>
                    <a:cubicBezTo>
                      <a:pt x="55" y="16"/>
                      <a:pt x="56" y="16"/>
                      <a:pt x="56" y="16"/>
                    </a:cubicBezTo>
                    <a:cubicBezTo>
                      <a:pt x="60" y="16"/>
                      <a:pt x="62" y="16"/>
                      <a:pt x="65" y="17"/>
                    </a:cubicBezTo>
                    <a:cubicBezTo>
                      <a:pt x="68" y="18"/>
                      <a:pt x="71" y="20"/>
                      <a:pt x="73" y="21"/>
                    </a:cubicBezTo>
                    <a:cubicBezTo>
                      <a:pt x="75" y="22"/>
                      <a:pt x="78" y="23"/>
                      <a:pt x="80" y="24"/>
                    </a:cubicBezTo>
                    <a:cubicBezTo>
                      <a:pt x="82" y="24"/>
                      <a:pt x="83" y="24"/>
                      <a:pt x="85" y="23"/>
                    </a:cubicBezTo>
                    <a:cubicBezTo>
                      <a:pt x="87" y="22"/>
                      <a:pt x="88" y="21"/>
                      <a:pt x="90" y="20"/>
                    </a:cubicBezTo>
                    <a:cubicBezTo>
                      <a:pt x="94" y="18"/>
                      <a:pt x="98" y="16"/>
                      <a:pt x="103" y="15"/>
                    </a:cubicBezTo>
                    <a:cubicBezTo>
                      <a:pt x="103" y="15"/>
                      <a:pt x="104" y="15"/>
                      <a:pt x="104" y="15"/>
                    </a:cubicBezTo>
                    <a:lnTo>
                      <a:pt x="104" y="11"/>
                    </a:lnTo>
                    <a:close/>
                    <a:moveTo>
                      <a:pt x="55" y="7"/>
                    </a:moveTo>
                    <a:cubicBezTo>
                      <a:pt x="55" y="7"/>
                      <a:pt x="55" y="7"/>
                      <a:pt x="55" y="7"/>
                    </a:cubicBezTo>
                    <a:cubicBezTo>
                      <a:pt x="53" y="8"/>
                      <a:pt x="51" y="9"/>
                      <a:pt x="49" y="10"/>
                    </a:cubicBezTo>
                    <a:cubicBezTo>
                      <a:pt x="47" y="12"/>
                      <a:pt x="44" y="12"/>
                      <a:pt x="41" y="12"/>
                    </a:cubicBezTo>
                    <a:cubicBezTo>
                      <a:pt x="37" y="12"/>
                      <a:pt x="34" y="12"/>
                      <a:pt x="32" y="10"/>
                    </a:cubicBezTo>
                    <a:cubicBezTo>
                      <a:pt x="30" y="9"/>
                      <a:pt x="28" y="8"/>
                      <a:pt x="27" y="7"/>
                    </a:cubicBezTo>
                    <a:cubicBezTo>
                      <a:pt x="25" y="8"/>
                      <a:pt x="23" y="9"/>
                      <a:pt x="21" y="10"/>
                    </a:cubicBezTo>
                    <a:cubicBezTo>
                      <a:pt x="19" y="12"/>
                      <a:pt x="16" y="12"/>
                      <a:pt x="12" y="12"/>
                    </a:cubicBezTo>
                    <a:cubicBezTo>
                      <a:pt x="10" y="12"/>
                      <a:pt x="8" y="12"/>
                      <a:pt x="6" y="11"/>
                    </a:cubicBezTo>
                    <a:cubicBezTo>
                      <a:pt x="6" y="11"/>
                      <a:pt x="5" y="11"/>
                      <a:pt x="5" y="11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6" y="17"/>
                      <a:pt x="7" y="17"/>
                      <a:pt x="9" y="17"/>
                    </a:cubicBezTo>
                    <a:cubicBezTo>
                      <a:pt x="12" y="16"/>
                      <a:pt x="15" y="16"/>
                      <a:pt x="18" y="17"/>
                    </a:cubicBezTo>
                    <a:cubicBezTo>
                      <a:pt x="21" y="18"/>
                      <a:pt x="24" y="19"/>
                      <a:pt x="27" y="20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30" y="22"/>
                      <a:pt x="32" y="23"/>
                      <a:pt x="34" y="23"/>
                    </a:cubicBezTo>
                    <a:cubicBezTo>
                      <a:pt x="35" y="23"/>
                      <a:pt x="36" y="22"/>
                      <a:pt x="37" y="22"/>
                    </a:cubicBezTo>
                    <a:cubicBezTo>
                      <a:pt x="38" y="22"/>
                      <a:pt x="39" y="21"/>
                      <a:pt x="40" y="21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6" y="18"/>
                      <a:pt x="50" y="16"/>
                      <a:pt x="55" y="16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1" y="21"/>
                      <a:pt x="47" y="23"/>
                      <a:pt x="44" y="25"/>
                    </a:cubicBezTo>
                    <a:cubicBezTo>
                      <a:pt x="42" y="25"/>
                      <a:pt x="42" y="25"/>
                      <a:pt x="42" y="25"/>
                    </a:cubicBezTo>
                    <a:cubicBezTo>
                      <a:pt x="42" y="25"/>
                      <a:pt x="42" y="25"/>
                      <a:pt x="42" y="25"/>
                    </a:cubicBezTo>
                    <a:cubicBezTo>
                      <a:pt x="41" y="26"/>
                      <a:pt x="40" y="26"/>
                      <a:pt x="39" y="27"/>
                    </a:cubicBezTo>
                    <a:cubicBezTo>
                      <a:pt x="37" y="27"/>
                      <a:pt x="36" y="27"/>
                      <a:pt x="34" y="27"/>
                    </a:cubicBezTo>
                    <a:cubicBezTo>
                      <a:pt x="31" y="28"/>
                      <a:pt x="29" y="26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23" y="23"/>
                      <a:pt x="20" y="22"/>
                      <a:pt x="17" y="22"/>
                    </a:cubicBezTo>
                    <a:cubicBezTo>
                      <a:pt x="15" y="21"/>
                      <a:pt x="12" y="21"/>
                      <a:pt x="9" y="21"/>
                    </a:cubicBezTo>
                    <a:cubicBezTo>
                      <a:pt x="8" y="21"/>
                      <a:pt x="7" y="22"/>
                      <a:pt x="6" y="22"/>
                    </a:cubicBezTo>
                    <a:cubicBezTo>
                      <a:pt x="5" y="22"/>
                      <a:pt x="5" y="23"/>
                      <a:pt x="4" y="23"/>
                    </a:cubicBezTo>
                    <a:cubicBezTo>
                      <a:pt x="3" y="23"/>
                      <a:pt x="3" y="23"/>
                      <a:pt x="2" y="23"/>
                    </a:cubicBezTo>
                    <a:cubicBezTo>
                      <a:pt x="1" y="23"/>
                      <a:pt x="0" y="22"/>
                      <a:pt x="0" y="21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" y="4"/>
                      <a:pt x="3" y="4"/>
                      <a:pt x="4" y="5"/>
                    </a:cubicBezTo>
                    <a:cubicBezTo>
                      <a:pt x="5" y="6"/>
                      <a:pt x="6" y="6"/>
                      <a:pt x="8" y="7"/>
                    </a:cubicBezTo>
                    <a:cubicBezTo>
                      <a:pt x="9" y="7"/>
                      <a:pt x="11" y="8"/>
                      <a:pt x="12" y="8"/>
                    </a:cubicBezTo>
                    <a:cubicBezTo>
                      <a:pt x="15" y="8"/>
                      <a:pt x="17" y="7"/>
                      <a:pt x="19" y="6"/>
                    </a:cubicBezTo>
                    <a:cubicBezTo>
                      <a:pt x="21" y="5"/>
                      <a:pt x="23" y="3"/>
                      <a:pt x="25" y="2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6" y="0"/>
                      <a:pt x="28" y="0"/>
                      <a:pt x="28" y="2"/>
                    </a:cubicBezTo>
                    <a:cubicBezTo>
                      <a:pt x="30" y="3"/>
                      <a:pt x="32" y="5"/>
                      <a:pt x="34" y="6"/>
                    </a:cubicBezTo>
                    <a:cubicBezTo>
                      <a:pt x="36" y="7"/>
                      <a:pt x="38" y="8"/>
                      <a:pt x="41" y="8"/>
                    </a:cubicBezTo>
                    <a:cubicBezTo>
                      <a:pt x="43" y="8"/>
                      <a:pt x="45" y="7"/>
                      <a:pt x="47" y="6"/>
                    </a:cubicBezTo>
                    <a:cubicBezTo>
                      <a:pt x="49" y="5"/>
                      <a:pt x="51" y="3"/>
                      <a:pt x="53" y="2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4" y="1"/>
                      <a:pt x="54" y="1"/>
                      <a:pt x="55" y="1"/>
                    </a:cubicBezTo>
                    <a:lnTo>
                      <a:pt x="55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695" name="Freeform 68"/>
              <p:cNvSpPr>
                <a:spLocks noEditPoints="1"/>
              </p:cNvSpPr>
              <p:nvPr/>
            </p:nvSpPr>
            <p:spPr bwMode="auto">
              <a:xfrm>
                <a:off x="5781685" y="1844686"/>
                <a:ext cx="246063" cy="49213"/>
              </a:xfrm>
              <a:custGeom>
                <a:avLst/>
                <a:gdLst>
                  <a:gd name="T0" fmla="*/ 99 w 109"/>
                  <a:gd name="T1" fmla="*/ 8 h 22"/>
                  <a:gd name="T2" fmla="*/ 99 w 109"/>
                  <a:gd name="T3" fmla="*/ 8 h 22"/>
                  <a:gd name="T4" fmla="*/ 83 w 109"/>
                  <a:gd name="T5" fmla="*/ 14 h 22"/>
                  <a:gd name="T6" fmla="*/ 75 w 109"/>
                  <a:gd name="T7" fmla="*/ 13 h 22"/>
                  <a:gd name="T8" fmla="*/ 67 w 109"/>
                  <a:gd name="T9" fmla="*/ 10 h 22"/>
                  <a:gd name="T10" fmla="*/ 65 w 109"/>
                  <a:gd name="T11" fmla="*/ 9 h 22"/>
                  <a:gd name="T12" fmla="*/ 56 w 109"/>
                  <a:gd name="T13" fmla="*/ 6 h 22"/>
                  <a:gd name="T14" fmla="*/ 55 w 109"/>
                  <a:gd name="T15" fmla="*/ 6 h 22"/>
                  <a:gd name="T16" fmla="*/ 55 w 109"/>
                  <a:gd name="T17" fmla="*/ 2 h 22"/>
                  <a:gd name="T18" fmla="*/ 56 w 109"/>
                  <a:gd name="T19" fmla="*/ 1 h 22"/>
                  <a:gd name="T20" fmla="*/ 68 w 109"/>
                  <a:gd name="T21" fmla="*/ 5 h 22"/>
                  <a:gd name="T22" fmla="*/ 69 w 109"/>
                  <a:gd name="T23" fmla="*/ 6 h 22"/>
                  <a:gd name="T24" fmla="*/ 76 w 109"/>
                  <a:gd name="T25" fmla="*/ 9 h 22"/>
                  <a:gd name="T26" fmla="*/ 82 w 109"/>
                  <a:gd name="T27" fmla="*/ 9 h 22"/>
                  <a:gd name="T28" fmla="*/ 96 w 109"/>
                  <a:gd name="T29" fmla="*/ 4 h 22"/>
                  <a:gd name="T30" fmla="*/ 96 w 109"/>
                  <a:gd name="T31" fmla="*/ 4 h 22"/>
                  <a:gd name="T32" fmla="*/ 101 w 109"/>
                  <a:gd name="T33" fmla="*/ 1 h 22"/>
                  <a:gd name="T34" fmla="*/ 107 w 109"/>
                  <a:gd name="T35" fmla="*/ 1 h 22"/>
                  <a:gd name="T36" fmla="*/ 109 w 109"/>
                  <a:gd name="T37" fmla="*/ 3 h 22"/>
                  <a:gd name="T38" fmla="*/ 109 w 109"/>
                  <a:gd name="T39" fmla="*/ 19 h 22"/>
                  <a:gd name="T40" fmla="*/ 107 w 109"/>
                  <a:gd name="T41" fmla="*/ 22 h 22"/>
                  <a:gd name="T42" fmla="*/ 55 w 109"/>
                  <a:gd name="T43" fmla="*/ 22 h 22"/>
                  <a:gd name="T44" fmla="*/ 55 w 109"/>
                  <a:gd name="T45" fmla="*/ 17 h 22"/>
                  <a:gd name="T46" fmla="*/ 104 w 109"/>
                  <a:gd name="T47" fmla="*/ 17 h 22"/>
                  <a:gd name="T48" fmla="*/ 104 w 109"/>
                  <a:gd name="T49" fmla="*/ 5 h 22"/>
                  <a:gd name="T50" fmla="*/ 103 w 109"/>
                  <a:gd name="T51" fmla="*/ 6 h 22"/>
                  <a:gd name="T52" fmla="*/ 99 w 109"/>
                  <a:gd name="T53" fmla="*/ 8 h 22"/>
                  <a:gd name="T54" fmla="*/ 55 w 109"/>
                  <a:gd name="T55" fmla="*/ 6 h 22"/>
                  <a:gd name="T56" fmla="*/ 48 w 109"/>
                  <a:gd name="T57" fmla="*/ 9 h 22"/>
                  <a:gd name="T58" fmla="*/ 43 w 109"/>
                  <a:gd name="T59" fmla="*/ 11 h 22"/>
                  <a:gd name="T60" fmla="*/ 43 w 109"/>
                  <a:gd name="T61" fmla="*/ 11 h 22"/>
                  <a:gd name="T62" fmla="*/ 35 w 109"/>
                  <a:gd name="T63" fmla="*/ 13 h 22"/>
                  <a:gd name="T64" fmla="*/ 26 w 109"/>
                  <a:gd name="T65" fmla="*/ 12 h 22"/>
                  <a:gd name="T66" fmla="*/ 22 w 109"/>
                  <a:gd name="T67" fmla="*/ 10 h 22"/>
                  <a:gd name="T68" fmla="*/ 13 w 109"/>
                  <a:gd name="T69" fmla="*/ 7 h 22"/>
                  <a:gd name="T70" fmla="*/ 8 w 109"/>
                  <a:gd name="T71" fmla="*/ 8 h 22"/>
                  <a:gd name="T72" fmla="*/ 5 w 109"/>
                  <a:gd name="T73" fmla="*/ 10 h 22"/>
                  <a:gd name="T74" fmla="*/ 5 w 109"/>
                  <a:gd name="T75" fmla="*/ 17 h 22"/>
                  <a:gd name="T76" fmla="*/ 55 w 109"/>
                  <a:gd name="T77" fmla="*/ 17 h 22"/>
                  <a:gd name="T78" fmla="*/ 55 w 109"/>
                  <a:gd name="T79" fmla="*/ 22 h 22"/>
                  <a:gd name="T80" fmla="*/ 2 w 109"/>
                  <a:gd name="T81" fmla="*/ 22 h 22"/>
                  <a:gd name="T82" fmla="*/ 0 w 109"/>
                  <a:gd name="T83" fmla="*/ 19 h 22"/>
                  <a:gd name="T84" fmla="*/ 0 w 109"/>
                  <a:gd name="T85" fmla="*/ 9 h 22"/>
                  <a:gd name="T86" fmla="*/ 0 w 109"/>
                  <a:gd name="T87" fmla="*/ 9 h 22"/>
                  <a:gd name="T88" fmla="*/ 1 w 109"/>
                  <a:gd name="T89" fmla="*/ 7 h 22"/>
                  <a:gd name="T90" fmla="*/ 6 w 109"/>
                  <a:gd name="T91" fmla="*/ 3 h 22"/>
                  <a:gd name="T92" fmla="*/ 13 w 109"/>
                  <a:gd name="T93" fmla="*/ 2 h 22"/>
                  <a:gd name="T94" fmla="*/ 24 w 109"/>
                  <a:gd name="T95" fmla="*/ 5 h 22"/>
                  <a:gd name="T96" fmla="*/ 28 w 109"/>
                  <a:gd name="T97" fmla="*/ 7 h 22"/>
                  <a:gd name="T98" fmla="*/ 35 w 109"/>
                  <a:gd name="T99" fmla="*/ 8 h 22"/>
                  <a:gd name="T100" fmla="*/ 41 w 109"/>
                  <a:gd name="T101" fmla="*/ 7 h 22"/>
                  <a:gd name="T102" fmla="*/ 41 w 109"/>
                  <a:gd name="T103" fmla="*/ 7 h 22"/>
                  <a:gd name="T104" fmla="*/ 41 w 109"/>
                  <a:gd name="T105" fmla="*/ 7 h 22"/>
                  <a:gd name="T106" fmla="*/ 46 w 109"/>
                  <a:gd name="T107" fmla="*/ 5 h 22"/>
                  <a:gd name="T108" fmla="*/ 55 w 109"/>
                  <a:gd name="T109" fmla="*/ 2 h 22"/>
                  <a:gd name="T110" fmla="*/ 55 w 109"/>
                  <a:gd name="T111" fmla="*/ 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09" h="22">
                    <a:moveTo>
                      <a:pt x="99" y="8"/>
                    </a:moveTo>
                    <a:cubicBezTo>
                      <a:pt x="99" y="8"/>
                      <a:pt x="99" y="8"/>
                      <a:pt x="99" y="8"/>
                    </a:cubicBezTo>
                    <a:cubicBezTo>
                      <a:pt x="94" y="11"/>
                      <a:pt x="89" y="14"/>
                      <a:pt x="83" y="14"/>
                    </a:cubicBezTo>
                    <a:cubicBezTo>
                      <a:pt x="80" y="14"/>
                      <a:pt x="77" y="14"/>
                      <a:pt x="75" y="13"/>
                    </a:cubicBezTo>
                    <a:cubicBezTo>
                      <a:pt x="72" y="12"/>
                      <a:pt x="70" y="11"/>
                      <a:pt x="67" y="10"/>
                    </a:cubicBezTo>
                    <a:cubicBezTo>
                      <a:pt x="67" y="10"/>
                      <a:pt x="66" y="10"/>
                      <a:pt x="65" y="9"/>
                    </a:cubicBezTo>
                    <a:cubicBezTo>
                      <a:pt x="62" y="8"/>
                      <a:pt x="59" y="6"/>
                      <a:pt x="56" y="6"/>
                    </a:cubicBezTo>
                    <a:cubicBezTo>
                      <a:pt x="56" y="6"/>
                      <a:pt x="55" y="6"/>
                      <a:pt x="55" y="6"/>
                    </a:cubicBezTo>
                    <a:cubicBezTo>
                      <a:pt x="55" y="2"/>
                      <a:pt x="55" y="2"/>
                      <a:pt x="55" y="2"/>
                    </a:cubicBezTo>
                    <a:cubicBezTo>
                      <a:pt x="55" y="1"/>
                      <a:pt x="55" y="1"/>
                      <a:pt x="56" y="1"/>
                    </a:cubicBezTo>
                    <a:cubicBezTo>
                      <a:pt x="60" y="1"/>
                      <a:pt x="64" y="3"/>
                      <a:pt x="68" y="5"/>
                    </a:cubicBezTo>
                    <a:cubicBezTo>
                      <a:pt x="68" y="5"/>
                      <a:pt x="69" y="6"/>
                      <a:pt x="69" y="6"/>
                    </a:cubicBezTo>
                    <a:cubicBezTo>
                      <a:pt x="72" y="7"/>
                      <a:pt x="74" y="8"/>
                      <a:pt x="76" y="9"/>
                    </a:cubicBezTo>
                    <a:cubicBezTo>
                      <a:pt x="78" y="9"/>
                      <a:pt x="80" y="10"/>
                      <a:pt x="82" y="9"/>
                    </a:cubicBezTo>
                    <a:cubicBezTo>
                      <a:pt x="87" y="9"/>
                      <a:pt x="92" y="7"/>
                      <a:pt x="96" y="4"/>
                    </a:cubicBezTo>
                    <a:cubicBezTo>
                      <a:pt x="96" y="4"/>
                      <a:pt x="96" y="4"/>
                      <a:pt x="96" y="4"/>
                    </a:cubicBezTo>
                    <a:cubicBezTo>
                      <a:pt x="98" y="3"/>
                      <a:pt x="99" y="2"/>
                      <a:pt x="101" y="1"/>
                    </a:cubicBezTo>
                    <a:cubicBezTo>
                      <a:pt x="103" y="1"/>
                      <a:pt x="105" y="0"/>
                      <a:pt x="107" y="1"/>
                    </a:cubicBezTo>
                    <a:cubicBezTo>
                      <a:pt x="108" y="1"/>
                      <a:pt x="109" y="2"/>
                      <a:pt x="109" y="3"/>
                    </a:cubicBezTo>
                    <a:cubicBezTo>
                      <a:pt x="109" y="19"/>
                      <a:pt x="109" y="19"/>
                      <a:pt x="109" y="19"/>
                    </a:cubicBezTo>
                    <a:cubicBezTo>
                      <a:pt x="109" y="21"/>
                      <a:pt x="108" y="22"/>
                      <a:pt x="107" y="22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4" y="5"/>
                      <a:pt x="104" y="5"/>
                      <a:pt x="104" y="5"/>
                    </a:cubicBezTo>
                    <a:cubicBezTo>
                      <a:pt x="104" y="5"/>
                      <a:pt x="103" y="6"/>
                      <a:pt x="103" y="6"/>
                    </a:cubicBezTo>
                    <a:cubicBezTo>
                      <a:pt x="101" y="6"/>
                      <a:pt x="100" y="7"/>
                      <a:pt x="99" y="8"/>
                    </a:cubicBezTo>
                    <a:close/>
                    <a:moveTo>
                      <a:pt x="55" y="6"/>
                    </a:moveTo>
                    <a:cubicBezTo>
                      <a:pt x="52" y="7"/>
                      <a:pt x="50" y="8"/>
                      <a:pt x="48" y="9"/>
                    </a:cubicBezTo>
                    <a:cubicBezTo>
                      <a:pt x="46" y="10"/>
                      <a:pt x="45" y="11"/>
                      <a:pt x="43" y="11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40" y="12"/>
                      <a:pt x="37" y="13"/>
                      <a:pt x="35" y="13"/>
                    </a:cubicBezTo>
                    <a:cubicBezTo>
                      <a:pt x="32" y="13"/>
                      <a:pt x="29" y="13"/>
                      <a:pt x="26" y="12"/>
                    </a:cubicBezTo>
                    <a:cubicBezTo>
                      <a:pt x="25" y="11"/>
                      <a:pt x="24" y="10"/>
                      <a:pt x="22" y="10"/>
                    </a:cubicBezTo>
                    <a:cubicBezTo>
                      <a:pt x="19" y="8"/>
                      <a:pt x="16" y="7"/>
                      <a:pt x="13" y="7"/>
                    </a:cubicBezTo>
                    <a:cubicBezTo>
                      <a:pt x="11" y="7"/>
                      <a:pt x="10" y="7"/>
                      <a:pt x="8" y="8"/>
                    </a:cubicBezTo>
                    <a:cubicBezTo>
                      <a:pt x="7" y="8"/>
                      <a:pt x="6" y="9"/>
                      <a:pt x="5" y="10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1" y="22"/>
                      <a:pt x="0" y="21"/>
                      <a:pt x="0" y="1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1" y="7"/>
                    </a:cubicBezTo>
                    <a:cubicBezTo>
                      <a:pt x="2" y="6"/>
                      <a:pt x="4" y="4"/>
                      <a:pt x="6" y="3"/>
                    </a:cubicBezTo>
                    <a:cubicBezTo>
                      <a:pt x="8" y="2"/>
                      <a:pt x="11" y="2"/>
                      <a:pt x="13" y="2"/>
                    </a:cubicBezTo>
                    <a:cubicBezTo>
                      <a:pt x="17" y="2"/>
                      <a:pt x="21" y="4"/>
                      <a:pt x="24" y="5"/>
                    </a:cubicBezTo>
                    <a:cubicBezTo>
                      <a:pt x="25" y="6"/>
                      <a:pt x="27" y="7"/>
                      <a:pt x="28" y="7"/>
                    </a:cubicBezTo>
                    <a:cubicBezTo>
                      <a:pt x="30" y="8"/>
                      <a:pt x="32" y="8"/>
                      <a:pt x="35" y="8"/>
                    </a:cubicBezTo>
                    <a:cubicBezTo>
                      <a:pt x="37" y="8"/>
                      <a:pt x="39" y="8"/>
                      <a:pt x="41" y="7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3" y="6"/>
                      <a:pt x="44" y="6"/>
                      <a:pt x="46" y="5"/>
                    </a:cubicBezTo>
                    <a:cubicBezTo>
                      <a:pt x="49" y="3"/>
                      <a:pt x="51" y="2"/>
                      <a:pt x="55" y="2"/>
                    </a:cubicBezTo>
                    <a:lnTo>
                      <a:pt x="55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696" name="Freeform 69"/>
              <p:cNvSpPr>
                <a:spLocks noEditPoints="1"/>
              </p:cNvSpPr>
              <p:nvPr/>
            </p:nvSpPr>
            <p:spPr bwMode="auto">
              <a:xfrm>
                <a:off x="5772159" y="1681174"/>
                <a:ext cx="263525" cy="127000"/>
              </a:xfrm>
              <a:custGeom>
                <a:avLst/>
                <a:gdLst>
                  <a:gd name="T0" fmla="*/ 110 w 117"/>
                  <a:gd name="T1" fmla="*/ 47 h 56"/>
                  <a:gd name="T2" fmla="*/ 112 w 117"/>
                  <a:gd name="T3" fmla="*/ 18 h 56"/>
                  <a:gd name="T4" fmla="*/ 62 w 117"/>
                  <a:gd name="T5" fmla="*/ 14 h 56"/>
                  <a:gd name="T6" fmla="*/ 59 w 117"/>
                  <a:gd name="T7" fmla="*/ 7 h 56"/>
                  <a:gd name="T8" fmla="*/ 63 w 117"/>
                  <a:gd name="T9" fmla="*/ 1 h 56"/>
                  <a:gd name="T10" fmla="*/ 67 w 117"/>
                  <a:gd name="T11" fmla="*/ 12 h 56"/>
                  <a:gd name="T12" fmla="*/ 117 w 117"/>
                  <a:gd name="T13" fmla="*/ 16 h 56"/>
                  <a:gd name="T14" fmla="*/ 113 w 117"/>
                  <a:gd name="T15" fmla="*/ 50 h 56"/>
                  <a:gd name="T16" fmla="*/ 113 w 117"/>
                  <a:gd name="T17" fmla="*/ 50 h 56"/>
                  <a:gd name="T18" fmla="*/ 113 w 117"/>
                  <a:gd name="T19" fmla="*/ 51 h 56"/>
                  <a:gd name="T20" fmla="*/ 113 w 117"/>
                  <a:gd name="T21" fmla="*/ 51 h 56"/>
                  <a:gd name="T22" fmla="*/ 101 w 117"/>
                  <a:gd name="T23" fmla="*/ 56 h 56"/>
                  <a:gd name="T24" fmla="*/ 84 w 117"/>
                  <a:gd name="T25" fmla="*/ 51 h 56"/>
                  <a:gd name="T26" fmla="*/ 61 w 117"/>
                  <a:gd name="T27" fmla="*/ 51 h 56"/>
                  <a:gd name="T28" fmla="*/ 59 w 117"/>
                  <a:gd name="T29" fmla="*/ 48 h 56"/>
                  <a:gd name="T30" fmla="*/ 64 w 117"/>
                  <a:gd name="T31" fmla="*/ 48 h 56"/>
                  <a:gd name="T32" fmla="*/ 81 w 117"/>
                  <a:gd name="T33" fmla="*/ 48 h 56"/>
                  <a:gd name="T34" fmla="*/ 92 w 117"/>
                  <a:gd name="T35" fmla="*/ 48 h 56"/>
                  <a:gd name="T36" fmla="*/ 109 w 117"/>
                  <a:gd name="T37" fmla="*/ 48 h 56"/>
                  <a:gd name="T38" fmla="*/ 109 w 117"/>
                  <a:gd name="T39" fmla="*/ 47 h 56"/>
                  <a:gd name="T40" fmla="*/ 59 w 117"/>
                  <a:gd name="T41" fmla="*/ 7 h 56"/>
                  <a:gd name="T42" fmla="*/ 55 w 117"/>
                  <a:gd name="T43" fmla="*/ 14 h 56"/>
                  <a:gd name="T44" fmla="*/ 5 w 117"/>
                  <a:gd name="T45" fmla="*/ 18 h 56"/>
                  <a:gd name="T46" fmla="*/ 8 w 117"/>
                  <a:gd name="T47" fmla="*/ 47 h 56"/>
                  <a:gd name="T48" fmla="*/ 8 w 117"/>
                  <a:gd name="T49" fmla="*/ 47 h 56"/>
                  <a:gd name="T50" fmla="*/ 8 w 117"/>
                  <a:gd name="T51" fmla="*/ 47 h 56"/>
                  <a:gd name="T52" fmla="*/ 12 w 117"/>
                  <a:gd name="T53" fmla="*/ 50 h 56"/>
                  <a:gd name="T54" fmla="*/ 25 w 117"/>
                  <a:gd name="T55" fmla="*/ 48 h 56"/>
                  <a:gd name="T56" fmla="*/ 36 w 117"/>
                  <a:gd name="T57" fmla="*/ 48 h 56"/>
                  <a:gd name="T58" fmla="*/ 53 w 117"/>
                  <a:gd name="T59" fmla="*/ 48 h 56"/>
                  <a:gd name="T60" fmla="*/ 59 w 117"/>
                  <a:gd name="T61" fmla="*/ 39 h 56"/>
                  <a:gd name="T62" fmla="*/ 56 w 117"/>
                  <a:gd name="T63" fmla="*/ 51 h 56"/>
                  <a:gd name="T64" fmla="*/ 33 w 117"/>
                  <a:gd name="T65" fmla="*/ 51 h 56"/>
                  <a:gd name="T66" fmla="*/ 28 w 117"/>
                  <a:gd name="T67" fmla="*/ 51 h 56"/>
                  <a:gd name="T68" fmla="*/ 16 w 117"/>
                  <a:gd name="T69" fmla="*/ 56 h 56"/>
                  <a:gd name="T70" fmla="*/ 5 w 117"/>
                  <a:gd name="T71" fmla="*/ 51 h 56"/>
                  <a:gd name="T72" fmla="*/ 4 w 117"/>
                  <a:gd name="T73" fmla="*/ 50 h 56"/>
                  <a:gd name="T74" fmla="*/ 1 w 117"/>
                  <a:gd name="T75" fmla="*/ 45 h 56"/>
                  <a:gd name="T76" fmla="*/ 2 w 117"/>
                  <a:gd name="T77" fmla="*/ 14 h 56"/>
                  <a:gd name="T78" fmla="*/ 51 w 117"/>
                  <a:gd name="T79" fmla="*/ 3 h 56"/>
                  <a:gd name="T80" fmla="*/ 54 w 117"/>
                  <a:gd name="T81" fmla="*/ 1 h 56"/>
                  <a:gd name="T82" fmla="*/ 59 w 117"/>
                  <a:gd name="T83" fmla="*/ 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7" h="56">
                    <a:moveTo>
                      <a:pt x="109" y="47"/>
                    </a:moveTo>
                    <a:cubicBezTo>
                      <a:pt x="110" y="47"/>
                      <a:pt x="110" y="47"/>
                      <a:pt x="110" y="47"/>
                    </a:cubicBezTo>
                    <a:cubicBezTo>
                      <a:pt x="110" y="47"/>
                      <a:pt x="110" y="47"/>
                      <a:pt x="110" y="47"/>
                    </a:cubicBezTo>
                    <a:cubicBezTo>
                      <a:pt x="111" y="46"/>
                      <a:pt x="111" y="45"/>
                      <a:pt x="112" y="43"/>
                    </a:cubicBezTo>
                    <a:cubicBezTo>
                      <a:pt x="112" y="42"/>
                      <a:pt x="112" y="41"/>
                      <a:pt x="112" y="39"/>
                    </a:cubicBezTo>
                    <a:cubicBezTo>
                      <a:pt x="112" y="18"/>
                      <a:pt x="112" y="18"/>
                      <a:pt x="112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3" y="18"/>
                      <a:pt x="62" y="17"/>
                      <a:pt x="62" y="16"/>
                    </a:cubicBezTo>
                    <a:cubicBezTo>
                      <a:pt x="62" y="14"/>
                      <a:pt x="62" y="14"/>
                      <a:pt x="62" y="14"/>
                    </a:cubicBezTo>
                    <a:cubicBezTo>
                      <a:pt x="62" y="12"/>
                      <a:pt x="62" y="12"/>
                      <a:pt x="62" y="12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61" y="7"/>
                      <a:pt x="60" y="7"/>
                      <a:pt x="59" y="7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59" y="2"/>
                      <a:pt x="60" y="2"/>
                      <a:pt x="61" y="2"/>
                    </a:cubicBezTo>
                    <a:cubicBezTo>
                      <a:pt x="62" y="2"/>
                      <a:pt x="62" y="1"/>
                      <a:pt x="63" y="1"/>
                    </a:cubicBezTo>
                    <a:cubicBezTo>
                      <a:pt x="63" y="1"/>
                      <a:pt x="64" y="1"/>
                      <a:pt x="64" y="1"/>
                    </a:cubicBezTo>
                    <a:cubicBezTo>
                      <a:pt x="66" y="1"/>
                      <a:pt x="67" y="2"/>
                      <a:pt x="67" y="3"/>
                    </a:cubicBezTo>
                    <a:cubicBezTo>
                      <a:pt x="67" y="12"/>
                      <a:pt x="67" y="12"/>
                      <a:pt x="67" y="12"/>
                    </a:cubicBezTo>
                    <a:cubicBezTo>
                      <a:pt x="67" y="14"/>
                      <a:pt x="67" y="14"/>
                      <a:pt x="67" y="14"/>
                    </a:cubicBezTo>
                    <a:cubicBezTo>
                      <a:pt x="115" y="14"/>
                      <a:pt x="115" y="14"/>
                      <a:pt x="115" y="14"/>
                    </a:cubicBezTo>
                    <a:cubicBezTo>
                      <a:pt x="116" y="14"/>
                      <a:pt x="117" y="15"/>
                      <a:pt x="117" y="16"/>
                    </a:cubicBezTo>
                    <a:cubicBezTo>
                      <a:pt x="117" y="39"/>
                      <a:pt x="117" y="39"/>
                      <a:pt x="117" y="39"/>
                    </a:cubicBezTo>
                    <a:cubicBezTo>
                      <a:pt x="117" y="41"/>
                      <a:pt x="117" y="43"/>
                      <a:pt x="116" y="45"/>
                    </a:cubicBezTo>
                    <a:cubicBezTo>
                      <a:pt x="116" y="47"/>
                      <a:pt x="115" y="48"/>
                      <a:pt x="113" y="50"/>
                    </a:cubicBezTo>
                    <a:cubicBezTo>
                      <a:pt x="113" y="50"/>
                      <a:pt x="113" y="50"/>
                      <a:pt x="113" y="50"/>
                    </a:cubicBezTo>
                    <a:cubicBezTo>
                      <a:pt x="113" y="50"/>
                      <a:pt x="113" y="50"/>
                      <a:pt x="113" y="50"/>
                    </a:cubicBezTo>
                    <a:cubicBezTo>
                      <a:pt x="113" y="50"/>
                      <a:pt x="113" y="50"/>
                      <a:pt x="113" y="50"/>
                    </a:cubicBezTo>
                    <a:cubicBezTo>
                      <a:pt x="113" y="50"/>
                      <a:pt x="113" y="50"/>
                      <a:pt x="113" y="50"/>
                    </a:cubicBezTo>
                    <a:cubicBezTo>
                      <a:pt x="113" y="51"/>
                      <a:pt x="113" y="51"/>
                      <a:pt x="113" y="51"/>
                    </a:cubicBezTo>
                    <a:cubicBezTo>
                      <a:pt x="113" y="51"/>
                      <a:pt x="113" y="51"/>
                      <a:pt x="113" y="51"/>
                    </a:cubicBezTo>
                    <a:cubicBezTo>
                      <a:pt x="113" y="51"/>
                      <a:pt x="113" y="51"/>
                      <a:pt x="113" y="51"/>
                    </a:cubicBezTo>
                    <a:cubicBezTo>
                      <a:pt x="113" y="51"/>
                      <a:pt x="113" y="51"/>
                      <a:pt x="113" y="51"/>
                    </a:cubicBezTo>
                    <a:cubicBezTo>
                      <a:pt x="113" y="51"/>
                      <a:pt x="113" y="51"/>
                      <a:pt x="113" y="51"/>
                    </a:cubicBezTo>
                    <a:cubicBezTo>
                      <a:pt x="112" y="51"/>
                      <a:pt x="112" y="51"/>
                      <a:pt x="112" y="51"/>
                    </a:cubicBezTo>
                    <a:cubicBezTo>
                      <a:pt x="111" y="52"/>
                      <a:pt x="109" y="54"/>
                      <a:pt x="107" y="55"/>
                    </a:cubicBezTo>
                    <a:cubicBezTo>
                      <a:pt x="105" y="55"/>
                      <a:pt x="103" y="56"/>
                      <a:pt x="101" y="56"/>
                    </a:cubicBezTo>
                    <a:cubicBezTo>
                      <a:pt x="96" y="56"/>
                      <a:pt x="92" y="54"/>
                      <a:pt x="89" y="51"/>
                    </a:cubicBezTo>
                    <a:cubicBezTo>
                      <a:pt x="88" y="50"/>
                      <a:pt x="87" y="49"/>
                      <a:pt x="87" y="48"/>
                    </a:cubicBezTo>
                    <a:cubicBezTo>
                      <a:pt x="86" y="49"/>
                      <a:pt x="85" y="50"/>
                      <a:pt x="84" y="51"/>
                    </a:cubicBezTo>
                    <a:cubicBezTo>
                      <a:pt x="81" y="54"/>
                      <a:pt x="77" y="56"/>
                      <a:pt x="73" y="56"/>
                    </a:cubicBezTo>
                    <a:cubicBezTo>
                      <a:pt x="68" y="56"/>
                      <a:pt x="64" y="54"/>
                      <a:pt x="61" y="51"/>
                    </a:cubicBezTo>
                    <a:cubicBezTo>
                      <a:pt x="61" y="51"/>
                      <a:pt x="61" y="51"/>
                      <a:pt x="61" y="51"/>
                    </a:cubicBezTo>
                    <a:cubicBezTo>
                      <a:pt x="61" y="51"/>
                      <a:pt x="61" y="51"/>
                      <a:pt x="61" y="51"/>
                    </a:cubicBezTo>
                    <a:cubicBezTo>
                      <a:pt x="60" y="50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39"/>
                      <a:pt x="59" y="39"/>
                      <a:pt x="59" y="39"/>
                    </a:cubicBezTo>
                    <a:cubicBezTo>
                      <a:pt x="61" y="39"/>
                      <a:pt x="61" y="39"/>
                      <a:pt x="61" y="39"/>
                    </a:cubicBezTo>
                    <a:cubicBezTo>
                      <a:pt x="61" y="43"/>
                      <a:pt x="62" y="46"/>
                      <a:pt x="64" y="48"/>
                    </a:cubicBezTo>
                    <a:cubicBezTo>
                      <a:pt x="64" y="48"/>
                      <a:pt x="64" y="48"/>
                      <a:pt x="64" y="48"/>
                    </a:cubicBezTo>
                    <a:cubicBezTo>
                      <a:pt x="67" y="50"/>
                      <a:pt x="69" y="51"/>
                      <a:pt x="73" y="51"/>
                    </a:cubicBezTo>
                    <a:cubicBezTo>
                      <a:pt x="76" y="51"/>
                      <a:pt x="79" y="50"/>
                      <a:pt x="81" y="48"/>
                    </a:cubicBezTo>
                    <a:cubicBezTo>
                      <a:pt x="83" y="46"/>
                      <a:pt x="84" y="43"/>
                      <a:pt x="84" y="39"/>
                    </a:cubicBezTo>
                    <a:cubicBezTo>
                      <a:pt x="89" y="39"/>
                      <a:pt x="89" y="39"/>
                      <a:pt x="89" y="39"/>
                    </a:cubicBezTo>
                    <a:cubicBezTo>
                      <a:pt x="89" y="43"/>
                      <a:pt x="90" y="46"/>
                      <a:pt x="92" y="48"/>
                    </a:cubicBezTo>
                    <a:cubicBezTo>
                      <a:pt x="95" y="50"/>
                      <a:pt x="98" y="51"/>
                      <a:pt x="101" y="51"/>
                    </a:cubicBezTo>
                    <a:cubicBezTo>
                      <a:pt x="102" y="51"/>
                      <a:pt x="104" y="51"/>
                      <a:pt x="105" y="50"/>
                    </a:cubicBezTo>
                    <a:cubicBezTo>
                      <a:pt x="107" y="50"/>
                      <a:pt x="108" y="49"/>
                      <a:pt x="109" y="48"/>
                    </a:cubicBezTo>
                    <a:cubicBezTo>
                      <a:pt x="109" y="48"/>
                      <a:pt x="109" y="48"/>
                      <a:pt x="109" y="48"/>
                    </a:cubicBezTo>
                    <a:cubicBezTo>
                      <a:pt x="109" y="47"/>
                      <a:pt x="109" y="47"/>
                      <a:pt x="109" y="47"/>
                    </a:cubicBezTo>
                    <a:cubicBezTo>
                      <a:pt x="109" y="47"/>
                      <a:pt x="109" y="47"/>
                      <a:pt x="109" y="47"/>
                    </a:cubicBezTo>
                    <a:cubicBezTo>
                      <a:pt x="109" y="47"/>
                      <a:pt x="109" y="47"/>
                      <a:pt x="109" y="47"/>
                    </a:cubicBezTo>
                    <a:close/>
                    <a:moveTo>
                      <a:pt x="59" y="7"/>
                    </a:moveTo>
                    <a:cubicBezTo>
                      <a:pt x="59" y="7"/>
                      <a:pt x="59" y="7"/>
                      <a:pt x="59" y="7"/>
                    </a:cubicBezTo>
                    <a:cubicBezTo>
                      <a:pt x="57" y="7"/>
                      <a:pt x="56" y="7"/>
                      <a:pt x="55" y="7"/>
                    </a:cubicBezTo>
                    <a:cubicBezTo>
                      <a:pt x="55" y="12"/>
                      <a:pt x="55" y="12"/>
                      <a:pt x="55" y="12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55" y="16"/>
                      <a:pt x="55" y="16"/>
                      <a:pt x="55" y="16"/>
                    </a:cubicBezTo>
                    <a:cubicBezTo>
                      <a:pt x="55" y="17"/>
                      <a:pt x="54" y="18"/>
                      <a:pt x="53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5" y="41"/>
                      <a:pt x="5" y="42"/>
                      <a:pt x="6" y="43"/>
                    </a:cubicBezTo>
                    <a:cubicBezTo>
                      <a:pt x="6" y="45"/>
                      <a:pt x="7" y="46"/>
                      <a:pt x="8" y="47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8" y="47"/>
                      <a:pt x="8" y="47"/>
                      <a:pt x="8" y="48"/>
                    </a:cubicBezTo>
                    <a:cubicBezTo>
                      <a:pt x="8" y="48"/>
                      <a:pt x="8" y="48"/>
                      <a:pt x="8" y="48"/>
                    </a:cubicBezTo>
                    <a:cubicBezTo>
                      <a:pt x="9" y="49"/>
                      <a:pt x="11" y="50"/>
                      <a:pt x="12" y="50"/>
                    </a:cubicBezTo>
                    <a:cubicBezTo>
                      <a:pt x="13" y="51"/>
                      <a:pt x="15" y="51"/>
                      <a:pt x="16" y="51"/>
                    </a:cubicBezTo>
                    <a:cubicBezTo>
                      <a:pt x="20" y="51"/>
                      <a:pt x="23" y="50"/>
                      <a:pt x="25" y="48"/>
                    </a:cubicBezTo>
                    <a:cubicBezTo>
                      <a:pt x="25" y="48"/>
                      <a:pt x="25" y="48"/>
                      <a:pt x="25" y="48"/>
                    </a:cubicBezTo>
                    <a:cubicBezTo>
                      <a:pt x="27" y="46"/>
                      <a:pt x="28" y="43"/>
                      <a:pt x="28" y="39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33" y="43"/>
                      <a:pt x="34" y="46"/>
                      <a:pt x="36" y="48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39" y="50"/>
                      <a:pt x="41" y="51"/>
                      <a:pt x="45" y="51"/>
                    </a:cubicBezTo>
                    <a:cubicBezTo>
                      <a:pt x="48" y="51"/>
                      <a:pt x="51" y="50"/>
                      <a:pt x="53" y="48"/>
                    </a:cubicBezTo>
                    <a:cubicBezTo>
                      <a:pt x="53" y="48"/>
                      <a:pt x="53" y="48"/>
                      <a:pt x="53" y="48"/>
                    </a:cubicBezTo>
                    <a:cubicBezTo>
                      <a:pt x="55" y="46"/>
                      <a:pt x="56" y="43"/>
                      <a:pt x="56" y="39"/>
                    </a:cubicBezTo>
                    <a:cubicBezTo>
                      <a:pt x="59" y="39"/>
                      <a:pt x="59" y="39"/>
                      <a:pt x="59" y="39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8" y="49"/>
                      <a:pt x="57" y="50"/>
                      <a:pt x="56" y="5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3" y="54"/>
                      <a:pt x="49" y="56"/>
                      <a:pt x="45" y="56"/>
                    </a:cubicBezTo>
                    <a:cubicBezTo>
                      <a:pt x="40" y="56"/>
                      <a:pt x="36" y="54"/>
                      <a:pt x="33" y="51"/>
                    </a:cubicBezTo>
                    <a:cubicBezTo>
                      <a:pt x="33" y="51"/>
                      <a:pt x="33" y="51"/>
                      <a:pt x="33" y="51"/>
                    </a:cubicBezTo>
                    <a:cubicBezTo>
                      <a:pt x="32" y="50"/>
                      <a:pt x="31" y="49"/>
                      <a:pt x="31" y="48"/>
                    </a:cubicBezTo>
                    <a:cubicBezTo>
                      <a:pt x="30" y="49"/>
                      <a:pt x="29" y="50"/>
                      <a:pt x="28" y="51"/>
                    </a:cubicBezTo>
                    <a:cubicBezTo>
                      <a:pt x="28" y="51"/>
                      <a:pt x="28" y="51"/>
                      <a:pt x="28" y="51"/>
                    </a:cubicBezTo>
                    <a:cubicBezTo>
                      <a:pt x="28" y="51"/>
                      <a:pt x="28" y="51"/>
                      <a:pt x="28" y="51"/>
                    </a:cubicBezTo>
                    <a:cubicBezTo>
                      <a:pt x="25" y="54"/>
                      <a:pt x="21" y="56"/>
                      <a:pt x="16" y="56"/>
                    </a:cubicBezTo>
                    <a:cubicBezTo>
                      <a:pt x="14" y="56"/>
                      <a:pt x="12" y="55"/>
                      <a:pt x="10" y="55"/>
                    </a:cubicBezTo>
                    <a:cubicBezTo>
                      <a:pt x="8" y="54"/>
                      <a:pt x="6" y="52"/>
                      <a:pt x="5" y="51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5" y="51"/>
                      <a:pt x="4" y="51"/>
                      <a:pt x="4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3" y="49"/>
                      <a:pt x="2" y="47"/>
                      <a:pt x="1" y="45"/>
                    </a:cubicBezTo>
                    <a:cubicBezTo>
                      <a:pt x="0" y="43"/>
                      <a:pt x="0" y="41"/>
                      <a:pt x="0" y="3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5"/>
                      <a:pt x="1" y="14"/>
                      <a:pt x="2" y="14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1" y="12"/>
                      <a:pt x="51" y="12"/>
                      <a:pt x="51" y="12"/>
                    </a:cubicBezTo>
                    <a:cubicBezTo>
                      <a:pt x="51" y="3"/>
                      <a:pt x="51" y="3"/>
                      <a:pt x="51" y="3"/>
                    </a:cubicBezTo>
                    <a:cubicBezTo>
                      <a:pt x="51" y="3"/>
                      <a:pt x="51" y="3"/>
                      <a:pt x="51" y="3"/>
                    </a:cubicBezTo>
                    <a:cubicBezTo>
                      <a:pt x="51" y="3"/>
                      <a:pt x="51" y="2"/>
                      <a:pt x="51" y="2"/>
                    </a:cubicBezTo>
                    <a:cubicBezTo>
                      <a:pt x="52" y="1"/>
                      <a:pt x="53" y="0"/>
                      <a:pt x="54" y="1"/>
                    </a:cubicBezTo>
                    <a:cubicBezTo>
                      <a:pt x="55" y="1"/>
                      <a:pt x="56" y="2"/>
                      <a:pt x="56" y="2"/>
                    </a:cubicBezTo>
                    <a:cubicBezTo>
                      <a:pt x="56" y="2"/>
                      <a:pt x="56" y="2"/>
                      <a:pt x="56" y="2"/>
                    </a:cubicBezTo>
                    <a:cubicBezTo>
                      <a:pt x="57" y="2"/>
                      <a:pt x="58" y="2"/>
                      <a:pt x="59" y="2"/>
                    </a:cubicBezTo>
                    <a:cubicBezTo>
                      <a:pt x="59" y="2"/>
                      <a:pt x="59" y="2"/>
                      <a:pt x="59" y="2"/>
                    </a:cubicBezTo>
                    <a:lnTo>
                      <a:pt x="59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697" name="Freeform 70"/>
              <p:cNvSpPr>
                <a:spLocks noEditPoints="1"/>
              </p:cNvSpPr>
              <p:nvPr/>
            </p:nvSpPr>
            <p:spPr bwMode="auto">
              <a:xfrm>
                <a:off x="5756285" y="1889136"/>
                <a:ext cx="295276" cy="46038"/>
              </a:xfrm>
              <a:custGeom>
                <a:avLst/>
                <a:gdLst>
                  <a:gd name="T0" fmla="*/ 66 w 131"/>
                  <a:gd name="T1" fmla="*/ 15 h 20"/>
                  <a:gd name="T2" fmla="*/ 109 w 131"/>
                  <a:gd name="T3" fmla="*/ 11 h 20"/>
                  <a:gd name="T4" fmla="*/ 124 w 131"/>
                  <a:gd name="T5" fmla="*/ 5 h 20"/>
                  <a:gd name="T6" fmla="*/ 118 w 131"/>
                  <a:gd name="T7" fmla="*/ 5 h 20"/>
                  <a:gd name="T8" fmla="*/ 118 w 131"/>
                  <a:gd name="T9" fmla="*/ 5 h 20"/>
                  <a:gd name="T10" fmla="*/ 118 w 131"/>
                  <a:gd name="T11" fmla="*/ 5 h 20"/>
                  <a:gd name="T12" fmla="*/ 66 w 131"/>
                  <a:gd name="T13" fmla="*/ 5 h 20"/>
                  <a:gd name="T14" fmla="*/ 66 w 131"/>
                  <a:gd name="T15" fmla="*/ 0 h 20"/>
                  <a:gd name="T16" fmla="*/ 118 w 131"/>
                  <a:gd name="T17" fmla="*/ 0 h 20"/>
                  <a:gd name="T18" fmla="*/ 118 w 131"/>
                  <a:gd name="T19" fmla="*/ 0 h 20"/>
                  <a:gd name="T20" fmla="*/ 118 w 131"/>
                  <a:gd name="T21" fmla="*/ 0 h 20"/>
                  <a:gd name="T22" fmla="*/ 128 w 131"/>
                  <a:gd name="T23" fmla="*/ 0 h 20"/>
                  <a:gd name="T24" fmla="*/ 131 w 131"/>
                  <a:gd name="T25" fmla="*/ 3 h 20"/>
                  <a:gd name="T26" fmla="*/ 111 w 131"/>
                  <a:gd name="T27" fmla="*/ 16 h 20"/>
                  <a:gd name="T28" fmla="*/ 66 w 131"/>
                  <a:gd name="T29" fmla="*/ 20 h 20"/>
                  <a:gd name="T30" fmla="*/ 66 w 131"/>
                  <a:gd name="T31" fmla="*/ 15 h 20"/>
                  <a:gd name="T32" fmla="*/ 66 w 131"/>
                  <a:gd name="T33" fmla="*/ 15 h 20"/>
                  <a:gd name="T34" fmla="*/ 66 w 131"/>
                  <a:gd name="T35" fmla="*/ 15 h 20"/>
                  <a:gd name="T36" fmla="*/ 66 w 131"/>
                  <a:gd name="T37" fmla="*/ 20 h 20"/>
                  <a:gd name="T38" fmla="*/ 66 w 131"/>
                  <a:gd name="T39" fmla="*/ 20 h 20"/>
                  <a:gd name="T40" fmla="*/ 21 w 131"/>
                  <a:gd name="T41" fmla="*/ 16 h 20"/>
                  <a:gd name="T42" fmla="*/ 0 w 131"/>
                  <a:gd name="T43" fmla="*/ 3 h 20"/>
                  <a:gd name="T44" fmla="*/ 0 w 131"/>
                  <a:gd name="T45" fmla="*/ 3 h 20"/>
                  <a:gd name="T46" fmla="*/ 3 w 131"/>
                  <a:gd name="T47" fmla="*/ 0 h 20"/>
                  <a:gd name="T48" fmla="*/ 13 w 131"/>
                  <a:gd name="T49" fmla="*/ 0 h 20"/>
                  <a:gd name="T50" fmla="*/ 13 w 131"/>
                  <a:gd name="T51" fmla="*/ 0 h 20"/>
                  <a:gd name="T52" fmla="*/ 13 w 131"/>
                  <a:gd name="T53" fmla="*/ 0 h 20"/>
                  <a:gd name="T54" fmla="*/ 66 w 131"/>
                  <a:gd name="T55" fmla="*/ 0 h 20"/>
                  <a:gd name="T56" fmla="*/ 66 w 131"/>
                  <a:gd name="T57" fmla="*/ 5 h 20"/>
                  <a:gd name="T58" fmla="*/ 13 w 131"/>
                  <a:gd name="T59" fmla="*/ 5 h 20"/>
                  <a:gd name="T60" fmla="*/ 13 w 131"/>
                  <a:gd name="T61" fmla="*/ 5 h 20"/>
                  <a:gd name="T62" fmla="*/ 13 w 131"/>
                  <a:gd name="T63" fmla="*/ 5 h 20"/>
                  <a:gd name="T64" fmla="*/ 7 w 131"/>
                  <a:gd name="T65" fmla="*/ 5 h 20"/>
                  <a:gd name="T66" fmla="*/ 22 w 131"/>
                  <a:gd name="T67" fmla="*/ 11 h 20"/>
                  <a:gd name="T68" fmla="*/ 66 w 131"/>
                  <a:gd name="T69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31" h="20">
                    <a:moveTo>
                      <a:pt x="66" y="15"/>
                    </a:moveTo>
                    <a:cubicBezTo>
                      <a:pt x="83" y="15"/>
                      <a:pt x="98" y="13"/>
                      <a:pt x="109" y="11"/>
                    </a:cubicBezTo>
                    <a:cubicBezTo>
                      <a:pt x="117" y="9"/>
                      <a:pt x="122" y="7"/>
                      <a:pt x="124" y="5"/>
                    </a:cubicBezTo>
                    <a:cubicBezTo>
                      <a:pt x="118" y="5"/>
                      <a:pt x="118" y="5"/>
                      <a:pt x="118" y="5"/>
                    </a:cubicBezTo>
                    <a:cubicBezTo>
                      <a:pt x="118" y="5"/>
                      <a:pt x="118" y="5"/>
                      <a:pt x="118" y="5"/>
                    </a:cubicBezTo>
                    <a:cubicBezTo>
                      <a:pt x="118" y="5"/>
                      <a:pt x="118" y="5"/>
                      <a:pt x="118" y="5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30" y="0"/>
                      <a:pt x="131" y="1"/>
                      <a:pt x="131" y="3"/>
                    </a:cubicBezTo>
                    <a:cubicBezTo>
                      <a:pt x="131" y="8"/>
                      <a:pt x="123" y="13"/>
                      <a:pt x="111" y="16"/>
                    </a:cubicBezTo>
                    <a:cubicBezTo>
                      <a:pt x="99" y="18"/>
                      <a:pt x="83" y="20"/>
                      <a:pt x="66" y="20"/>
                    </a:cubicBezTo>
                    <a:lnTo>
                      <a:pt x="66" y="15"/>
                    </a:lnTo>
                    <a:close/>
                    <a:moveTo>
                      <a:pt x="66" y="15"/>
                    </a:moveTo>
                    <a:cubicBezTo>
                      <a:pt x="66" y="15"/>
                      <a:pt x="66" y="15"/>
                      <a:pt x="66" y="15"/>
                    </a:cubicBezTo>
                    <a:cubicBezTo>
                      <a:pt x="66" y="20"/>
                      <a:pt x="66" y="20"/>
                      <a:pt x="66" y="20"/>
                    </a:cubicBezTo>
                    <a:cubicBezTo>
                      <a:pt x="66" y="20"/>
                      <a:pt x="66" y="20"/>
                      <a:pt x="66" y="20"/>
                    </a:cubicBezTo>
                    <a:cubicBezTo>
                      <a:pt x="48" y="20"/>
                      <a:pt x="32" y="18"/>
                      <a:pt x="21" y="16"/>
                    </a:cubicBezTo>
                    <a:cubicBezTo>
                      <a:pt x="8" y="13"/>
                      <a:pt x="1" y="8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2" y="0"/>
                      <a:pt x="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7"/>
                      <a:pt x="14" y="9"/>
                      <a:pt x="22" y="11"/>
                    </a:cubicBezTo>
                    <a:cubicBezTo>
                      <a:pt x="33" y="13"/>
                      <a:pt x="48" y="15"/>
                      <a:pt x="66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698" name="Freeform 71"/>
              <p:cNvSpPr>
                <a:spLocks noEditPoints="1"/>
              </p:cNvSpPr>
              <p:nvPr/>
            </p:nvSpPr>
            <p:spPr bwMode="auto">
              <a:xfrm>
                <a:off x="5880110" y="1620848"/>
                <a:ext cx="47625" cy="69851"/>
              </a:xfrm>
              <a:custGeom>
                <a:avLst/>
                <a:gdLst>
                  <a:gd name="T0" fmla="*/ 11 w 21"/>
                  <a:gd name="T1" fmla="*/ 26 h 31"/>
                  <a:gd name="T2" fmla="*/ 12 w 21"/>
                  <a:gd name="T3" fmla="*/ 26 h 31"/>
                  <a:gd name="T4" fmla="*/ 12 w 21"/>
                  <a:gd name="T5" fmla="*/ 26 h 31"/>
                  <a:gd name="T6" fmla="*/ 13 w 21"/>
                  <a:gd name="T7" fmla="*/ 25 h 31"/>
                  <a:gd name="T8" fmla="*/ 15 w 21"/>
                  <a:gd name="T9" fmla="*/ 23 h 31"/>
                  <a:gd name="T10" fmla="*/ 16 w 21"/>
                  <a:gd name="T11" fmla="*/ 19 h 31"/>
                  <a:gd name="T12" fmla="*/ 13 w 21"/>
                  <a:gd name="T13" fmla="*/ 9 h 31"/>
                  <a:gd name="T14" fmla="*/ 11 w 21"/>
                  <a:gd name="T15" fmla="*/ 5 h 31"/>
                  <a:gd name="T16" fmla="*/ 11 w 21"/>
                  <a:gd name="T17" fmla="*/ 0 h 31"/>
                  <a:gd name="T18" fmla="*/ 17 w 21"/>
                  <a:gd name="T19" fmla="*/ 7 h 31"/>
                  <a:gd name="T20" fmla="*/ 21 w 21"/>
                  <a:gd name="T21" fmla="*/ 19 h 31"/>
                  <a:gd name="T22" fmla="*/ 19 w 21"/>
                  <a:gd name="T23" fmla="*/ 25 h 31"/>
                  <a:gd name="T24" fmla="*/ 15 w 21"/>
                  <a:gd name="T25" fmla="*/ 29 h 31"/>
                  <a:gd name="T26" fmla="*/ 13 w 21"/>
                  <a:gd name="T27" fmla="*/ 30 h 31"/>
                  <a:gd name="T28" fmla="*/ 13 w 21"/>
                  <a:gd name="T29" fmla="*/ 30 h 31"/>
                  <a:gd name="T30" fmla="*/ 11 w 21"/>
                  <a:gd name="T31" fmla="*/ 31 h 31"/>
                  <a:gd name="T32" fmla="*/ 11 w 21"/>
                  <a:gd name="T33" fmla="*/ 26 h 31"/>
                  <a:gd name="T34" fmla="*/ 8 w 21"/>
                  <a:gd name="T35" fmla="*/ 25 h 31"/>
                  <a:gd name="T36" fmla="*/ 9 w 21"/>
                  <a:gd name="T37" fmla="*/ 26 h 31"/>
                  <a:gd name="T38" fmla="*/ 11 w 21"/>
                  <a:gd name="T39" fmla="*/ 26 h 31"/>
                  <a:gd name="T40" fmla="*/ 11 w 21"/>
                  <a:gd name="T41" fmla="*/ 26 h 31"/>
                  <a:gd name="T42" fmla="*/ 11 w 21"/>
                  <a:gd name="T43" fmla="*/ 31 h 31"/>
                  <a:gd name="T44" fmla="*/ 11 w 21"/>
                  <a:gd name="T45" fmla="*/ 31 h 31"/>
                  <a:gd name="T46" fmla="*/ 8 w 21"/>
                  <a:gd name="T47" fmla="*/ 30 h 31"/>
                  <a:gd name="T48" fmla="*/ 6 w 21"/>
                  <a:gd name="T49" fmla="*/ 29 h 31"/>
                  <a:gd name="T50" fmla="*/ 2 w 21"/>
                  <a:gd name="T51" fmla="*/ 25 h 31"/>
                  <a:gd name="T52" fmla="*/ 0 w 21"/>
                  <a:gd name="T53" fmla="*/ 19 h 31"/>
                  <a:gd name="T54" fmla="*/ 4 w 21"/>
                  <a:gd name="T55" fmla="*/ 7 h 31"/>
                  <a:gd name="T56" fmla="*/ 10 w 21"/>
                  <a:gd name="T57" fmla="*/ 0 h 31"/>
                  <a:gd name="T58" fmla="*/ 10 w 21"/>
                  <a:gd name="T59" fmla="*/ 0 h 31"/>
                  <a:gd name="T60" fmla="*/ 10 w 21"/>
                  <a:gd name="T61" fmla="*/ 0 h 31"/>
                  <a:gd name="T62" fmla="*/ 11 w 21"/>
                  <a:gd name="T63" fmla="*/ 0 h 31"/>
                  <a:gd name="T64" fmla="*/ 11 w 21"/>
                  <a:gd name="T65" fmla="*/ 5 h 31"/>
                  <a:gd name="T66" fmla="*/ 10 w 21"/>
                  <a:gd name="T67" fmla="*/ 5 h 31"/>
                  <a:gd name="T68" fmla="*/ 10 w 21"/>
                  <a:gd name="T69" fmla="*/ 5 h 31"/>
                  <a:gd name="T70" fmla="*/ 10 w 21"/>
                  <a:gd name="T71" fmla="*/ 5 h 31"/>
                  <a:gd name="T72" fmla="*/ 8 w 21"/>
                  <a:gd name="T73" fmla="*/ 9 h 31"/>
                  <a:gd name="T74" fmla="*/ 5 w 21"/>
                  <a:gd name="T75" fmla="*/ 19 h 31"/>
                  <a:gd name="T76" fmla="*/ 6 w 21"/>
                  <a:gd name="T77" fmla="*/ 23 h 31"/>
                  <a:gd name="T78" fmla="*/ 8 w 21"/>
                  <a:gd name="T7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1" h="31">
                    <a:moveTo>
                      <a:pt x="11" y="26"/>
                    </a:moveTo>
                    <a:cubicBezTo>
                      <a:pt x="11" y="26"/>
                      <a:pt x="11" y="26"/>
                      <a:pt x="12" y="26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5"/>
                      <a:pt x="13" y="25"/>
                      <a:pt x="13" y="25"/>
                    </a:cubicBezTo>
                    <a:cubicBezTo>
                      <a:pt x="14" y="25"/>
                      <a:pt x="15" y="24"/>
                      <a:pt x="15" y="23"/>
                    </a:cubicBezTo>
                    <a:cubicBezTo>
                      <a:pt x="16" y="22"/>
                      <a:pt x="16" y="21"/>
                      <a:pt x="16" y="19"/>
                    </a:cubicBezTo>
                    <a:cubicBezTo>
                      <a:pt x="16" y="18"/>
                      <a:pt x="15" y="13"/>
                      <a:pt x="13" y="9"/>
                    </a:cubicBezTo>
                    <a:cubicBezTo>
                      <a:pt x="12" y="7"/>
                      <a:pt x="11" y="6"/>
                      <a:pt x="11" y="5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5" y="3"/>
                      <a:pt x="17" y="7"/>
                    </a:cubicBezTo>
                    <a:cubicBezTo>
                      <a:pt x="19" y="11"/>
                      <a:pt x="21" y="18"/>
                      <a:pt x="21" y="19"/>
                    </a:cubicBezTo>
                    <a:cubicBezTo>
                      <a:pt x="21" y="21"/>
                      <a:pt x="20" y="23"/>
                      <a:pt x="19" y="25"/>
                    </a:cubicBezTo>
                    <a:cubicBezTo>
                      <a:pt x="18" y="27"/>
                      <a:pt x="17" y="28"/>
                      <a:pt x="15" y="29"/>
                    </a:cubicBezTo>
                    <a:cubicBezTo>
                      <a:pt x="15" y="30"/>
                      <a:pt x="14" y="30"/>
                      <a:pt x="13" y="30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12" y="30"/>
                      <a:pt x="11" y="31"/>
                      <a:pt x="11" y="31"/>
                    </a:cubicBezTo>
                    <a:lnTo>
                      <a:pt x="11" y="26"/>
                    </a:lnTo>
                    <a:close/>
                    <a:moveTo>
                      <a:pt x="8" y="25"/>
                    </a:moveTo>
                    <a:cubicBezTo>
                      <a:pt x="9" y="25"/>
                      <a:pt x="9" y="25"/>
                      <a:pt x="9" y="26"/>
                    </a:cubicBezTo>
                    <a:cubicBezTo>
                      <a:pt x="10" y="26"/>
                      <a:pt x="10" y="26"/>
                      <a:pt x="11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9" y="30"/>
                      <a:pt x="8" y="30"/>
                    </a:cubicBezTo>
                    <a:cubicBezTo>
                      <a:pt x="7" y="30"/>
                      <a:pt x="7" y="30"/>
                      <a:pt x="6" y="29"/>
                    </a:cubicBezTo>
                    <a:cubicBezTo>
                      <a:pt x="4" y="28"/>
                      <a:pt x="3" y="27"/>
                      <a:pt x="2" y="25"/>
                    </a:cubicBezTo>
                    <a:cubicBezTo>
                      <a:pt x="1" y="23"/>
                      <a:pt x="0" y="21"/>
                      <a:pt x="0" y="19"/>
                    </a:cubicBezTo>
                    <a:cubicBezTo>
                      <a:pt x="0" y="18"/>
                      <a:pt x="2" y="11"/>
                      <a:pt x="4" y="7"/>
                    </a:cubicBezTo>
                    <a:cubicBezTo>
                      <a:pt x="6" y="3"/>
                      <a:pt x="8" y="1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9" y="7"/>
                      <a:pt x="8" y="9"/>
                    </a:cubicBezTo>
                    <a:cubicBezTo>
                      <a:pt x="7" y="13"/>
                      <a:pt x="5" y="18"/>
                      <a:pt x="5" y="19"/>
                    </a:cubicBezTo>
                    <a:cubicBezTo>
                      <a:pt x="5" y="21"/>
                      <a:pt x="5" y="22"/>
                      <a:pt x="6" y="23"/>
                    </a:cubicBezTo>
                    <a:cubicBezTo>
                      <a:pt x="7" y="24"/>
                      <a:pt x="7" y="25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699" name="Freeform 72"/>
              <p:cNvSpPr>
                <a:spLocks noEditPoints="1"/>
              </p:cNvSpPr>
              <p:nvPr/>
            </p:nvSpPr>
            <p:spPr bwMode="auto">
              <a:xfrm>
                <a:off x="6019810" y="1946287"/>
                <a:ext cx="192089" cy="358777"/>
              </a:xfrm>
              <a:custGeom>
                <a:avLst/>
                <a:gdLst>
                  <a:gd name="T0" fmla="*/ 72 w 85"/>
                  <a:gd name="T1" fmla="*/ 14 h 159"/>
                  <a:gd name="T2" fmla="*/ 43 w 85"/>
                  <a:gd name="T3" fmla="*/ 0 h 159"/>
                  <a:gd name="T4" fmla="*/ 85 w 85"/>
                  <a:gd name="T5" fmla="*/ 39 h 159"/>
                  <a:gd name="T6" fmla="*/ 71 w 85"/>
                  <a:gd name="T7" fmla="*/ 119 h 159"/>
                  <a:gd name="T8" fmla="*/ 63 w 85"/>
                  <a:gd name="T9" fmla="*/ 22 h 159"/>
                  <a:gd name="T10" fmla="*/ 43 w 85"/>
                  <a:gd name="T11" fmla="*/ 11 h 159"/>
                  <a:gd name="T12" fmla="*/ 74 w 85"/>
                  <a:gd name="T13" fmla="*/ 39 h 159"/>
                  <a:gd name="T14" fmla="*/ 43 w 85"/>
                  <a:gd name="T15" fmla="*/ 153 h 159"/>
                  <a:gd name="T16" fmla="*/ 68 w 85"/>
                  <a:gd name="T17" fmla="*/ 126 h 159"/>
                  <a:gd name="T18" fmla="*/ 68 w 85"/>
                  <a:gd name="T19" fmla="*/ 66 h 159"/>
                  <a:gd name="T20" fmla="*/ 43 w 85"/>
                  <a:gd name="T21" fmla="*/ 41 h 159"/>
                  <a:gd name="T22" fmla="*/ 57 w 85"/>
                  <a:gd name="T23" fmla="*/ 52 h 159"/>
                  <a:gd name="T24" fmla="*/ 63 w 85"/>
                  <a:gd name="T25" fmla="*/ 126 h 159"/>
                  <a:gd name="T26" fmla="*/ 43 w 85"/>
                  <a:gd name="T27" fmla="*/ 53 h 159"/>
                  <a:gd name="T28" fmla="*/ 49 w 85"/>
                  <a:gd name="T29" fmla="*/ 60 h 159"/>
                  <a:gd name="T30" fmla="*/ 46 w 85"/>
                  <a:gd name="T31" fmla="*/ 137 h 159"/>
                  <a:gd name="T32" fmla="*/ 43 w 85"/>
                  <a:gd name="T33" fmla="*/ 145 h 159"/>
                  <a:gd name="T34" fmla="*/ 49 w 85"/>
                  <a:gd name="T35" fmla="*/ 141 h 159"/>
                  <a:gd name="T36" fmla="*/ 56 w 85"/>
                  <a:gd name="T37" fmla="*/ 66 h 159"/>
                  <a:gd name="T38" fmla="*/ 43 w 85"/>
                  <a:gd name="T39" fmla="*/ 53 h 159"/>
                  <a:gd name="T40" fmla="*/ 13 w 85"/>
                  <a:gd name="T41" fmla="*/ 14 h 159"/>
                  <a:gd name="T42" fmla="*/ 5 w 85"/>
                  <a:gd name="T43" fmla="*/ 125 h 159"/>
                  <a:gd name="T44" fmla="*/ 33 w 85"/>
                  <a:gd name="T45" fmla="*/ 154 h 159"/>
                  <a:gd name="T46" fmla="*/ 34 w 85"/>
                  <a:gd name="T47" fmla="*/ 154 h 159"/>
                  <a:gd name="T48" fmla="*/ 34 w 85"/>
                  <a:gd name="T49" fmla="*/ 159 h 159"/>
                  <a:gd name="T50" fmla="*/ 33 w 85"/>
                  <a:gd name="T51" fmla="*/ 159 h 159"/>
                  <a:gd name="T52" fmla="*/ 0 w 85"/>
                  <a:gd name="T53" fmla="*/ 125 h 159"/>
                  <a:gd name="T54" fmla="*/ 9 w 85"/>
                  <a:gd name="T55" fmla="*/ 11 h 159"/>
                  <a:gd name="T56" fmla="*/ 43 w 85"/>
                  <a:gd name="T57" fmla="*/ 4 h 159"/>
                  <a:gd name="T58" fmla="*/ 41 w 85"/>
                  <a:gd name="T59" fmla="*/ 41 h 159"/>
                  <a:gd name="T60" fmla="*/ 18 w 85"/>
                  <a:gd name="T61" fmla="*/ 116 h 159"/>
                  <a:gd name="T62" fmla="*/ 35 w 85"/>
                  <a:gd name="T63" fmla="*/ 116 h 159"/>
                  <a:gd name="T64" fmla="*/ 41 w 85"/>
                  <a:gd name="T65" fmla="*/ 58 h 159"/>
                  <a:gd name="T66" fmla="*/ 41 w 85"/>
                  <a:gd name="T67" fmla="*/ 53 h 159"/>
                  <a:gd name="T68" fmla="*/ 30 w 85"/>
                  <a:gd name="T69" fmla="*/ 113 h 159"/>
                  <a:gd name="T70" fmla="*/ 28 w 85"/>
                  <a:gd name="T71" fmla="*/ 51 h 159"/>
                  <a:gd name="T72" fmla="*/ 43 w 85"/>
                  <a:gd name="T73" fmla="*/ 145 h 159"/>
                  <a:gd name="T74" fmla="*/ 27 w 85"/>
                  <a:gd name="T75" fmla="*/ 141 h 159"/>
                  <a:gd name="T76" fmla="*/ 16 w 85"/>
                  <a:gd name="T77" fmla="*/ 119 h 159"/>
                  <a:gd name="T78" fmla="*/ 35 w 85"/>
                  <a:gd name="T79" fmla="*/ 16 h 159"/>
                  <a:gd name="T80" fmla="*/ 35 w 85"/>
                  <a:gd name="T81" fmla="*/ 11 h 159"/>
                  <a:gd name="T82" fmla="*/ 12 w 85"/>
                  <a:gd name="T83" fmla="*/ 119 h 159"/>
                  <a:gd name="T84" fmla="*/ 17 w 85"/>
                  <a:gd name="T85" fmla="*/ 140 h 159"/>
                  <a:gd name="T86" fmla="*/ 34 w 85"/>
                  <a:gd name="T87" fmla="*/ 147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85" h="159">
                    <a:moveTo>
                      <a:pt x="81" y="114"/>
                    </a:moveTo>
                    <a:cubicBezTo>
                      <a:pt x="81" y="39"/>
                      <a:pt x="81" y="39"/>
                      <a:pt x="81" y="39"/>
                    </a:cubicBezTo>
                    <a:cubicBezTo>
                      <a:pt x="81" y="29"/>
                      <a:pt x="77" y="20"/>
                      <a:pt x="72" y="14"/>
                    </a:cubicBezTo>
                    <a:cubicBezTo>
                      <a:pt x="67" y="8"/>
                      <a:pt x="59" y="4"/>
                      <a:pt x="50" y="4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60" y="0"/>
                      <a:pt x="69" y="4"/>
                      <a:pt x="75" y="11"/>
                    </a:cubicBezTo>
                    <a:cubicBezTo>
                      <a:pt x="82" y="18"/>
                      <a:pt x="85" y="28"/>
                      <a:pt x="85" y="39"/>
                    </a:cubicBezTo>
                    <a:cubicBezTo>
                      <a:pt x="85" y="116"/>
                      <a:pt x="85" y="116"/>
                      <a:pt x="85" y="116"/>
                    </a:cubicBezTo>
                    <a:cubicBezTo>
                      <a:pt x="85" y="118"/>
                      <a:pt x="84" y="119"/>
                      <a:pt x="83" y="119"/>
                    </a:cubicBezTo>
                    <a:cubicBezTo>
                      <a:pt x="71" y="119"/>
                      <a:pt x="71" y="119"/>
                      <a:pt x="71" y="119"/>
                    </a:cubicBezTo>
                    <a:cubicBezTo>
                      <a:pt x="70" y="119"/>
                      <a:pt x="69" y="118"/>
                      <a:pt x="69" y="116"/>
                    </a:cubicBezTo>
                    <a:cubicBezTo>
                      <a:pt x="69" y="39"/>
                      <a:pt x="69" y="39"/>
                      <a:pt x="69" y="39"/>
                    </a:cubicBezTo>
                    <a:cubicBezTo>
                      <a:pt x="69" y="33"/>
                      <a:pt x="67" y="26"/>
                      <a:pt x="63" y="22"/>
                    </a:cubicBezTo>
                    <a:cubicBezTo>
                      <a:pt x="60" y="18"/>
                      <a:pt x="56" y="16"/>
                      <a:pt x="50" y="16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50" y="11"/>
                      <a:pt x="50" y="11"/>
                      <a:pt x="50" y="11"/>
                    </a:cubicBezTo>
                    <a:cubicBezTo>
                      <a:pt x="57" y="11"/>
                      <a:pt x="63" y="14"/>
                      <a:pt x="67" y="19"/>
                    </a:cubicBezTo>
                    <a:cubicBezTo>
                      <a:pt x="72" y="24"/>
                      <a:pt x="74" y="32"/>
                      <a:pt x="74" y="39"/>
                    </a:cubicBezTo>
                    <a:cubicBezTo>
                      <a:pt x="74" y="114"/>
                      <a:pt x="74" y="114"/>
                      <a:pt x="74" y="114"/>
                    </a:cubicBezTo>
                    <a:cubicBezTo>
                      <a:pt x="81" y="114"/>
                      <a:pt x="81" y="114"/>
                      <a:pt x="81" y="114"/>
                    </a:cubicBezTo>
                    <a:close/>
                    <a:moveTo>
                      <a:pt x="43" y="153"/>
                    </a:moveTo>
                    <a:cubicBezTo>
                      <a:pt x="43" y="158"/>
                      <a:pt x="43" y="158"/>
                      <a:pt x="43" y="158"/>
                    </a:cubicBezTo>
                    <a:cubicBezTo>
                      <a:pt x="48" y="156"/>
                      <a:pt x="53" y="153"/>
                      <a:pt x="57" y="149"/>
                    </a:cubicBezTo>
                    <a:cubicBezTo>
                      <a:pt x="64" y="143"/>
                      <a:pt x="67" y="135"/>
                      <a:pt x="68" y="126"/>
                    </a:cubicBezTo>
                    <a:cubicBezTo>
                      <a:pt x="68" y="126"/>
                      <a:pt x="68" y="126"/>
                      <a:pt x="68" y="126"/>
                    </a:cubicBezTo>
                    <a:cubicBezTo>
                      <a:pt x="68" y="126"/>
                      <a:pt x="68" y="126"/>
                      <a:pt x="68" y="126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59"/>
                      <a:pt x="65" y="53"/>
                      <a:pt x="61" y="48"/>
                    </a:cubicBezTo>
                    <a:cubicBezTo>
                      <a:pt x="56" y="44"/>
                      <a:pt x="50" y="41"/>
                      <a:pt x="44" y="41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3" y="46"/>
                      <a:pt x="43" y="46"/>
                      <a:pt x="43" y="46"/>
                    </a:cubicBezTo>
                    <a:cubicBezTo>
                      <a:pt x="44" y="46"/>
                      <a:pt x="44" y="46"/>
                      <a:pt x="44" y="46"/>
                    </a:cubicBezTo>
                    <a:cubicBezTo>
                      <a:pt x="49" y="46"/>
                      <a:pt x="54" y="48"/>
                      <a:pt x="57" y="52"/>
                    </a:cubicBezTo>
                    <a:cubicBezTo>
                      <a:pt x="61" y="55"/>
                      <a:pt x="63" y="60"/>
                      <a:pt x="63" y="66"/>
                    </a:cubicBezTo>
                    <a:cubicBezTo>
                      <a:pt x="63" y="126"/>
                      <a:pt x="63" y="126"/>
                      <a:pt x="63" y="126"/>
                    </a:cubicBezTo>
                    <a:cubicBezTo>
                      <a:pt x="63" y="126"/>
                      <a:pt x="63" y="126"/>
                      <a:pt x="63" y="126"/>
                    </a:cubicBezTo>
                    <a:cubicBezTo>
                      <a:pt x="63" y="134"/>
                      <a:pt x="59" y="141"/>
                      <a:pt x="54" y="146"/>
                    </a:cubicBezTo>
                    <a:cubicBezTo>
                      <a:pt x="51" y="149"/>
                      <a:pt x="47" y="151"/>
                      <a:pt x="43" y="153"/>
                    </a:cubicBezTo>
                    <a:close/>
                    <a:moveTo>
                      <a:pt x="43" y="53"/>
                    </a:moveTo>
                    <a:cubicBezTo>
                      <a:pt x="43" y="58"/>
                      <a:pt x="43" y="58"/>
                      <a:pt x="43" y="58"/>
                    </a:cubicBezTo>
                    <a:cubicBezTo>
                      <a:pt x="44" y="58"/>
                      <a:pt x="44" y="58"/>
                      <a:pt x="44" y="58"/>
                    </a:cubicBezTo>
                    <a:cubicBezTo>
                      <a:pt x="46" y="58"/>
                      <a:pt x="48" y="58"/>
                      <a:pt x="49" y="60"/>
                    </a:cubicBezTo>
                    <a:cubicBezTo>
                      <a:pt x="50" y="61"/>
                      <a:pt x="51" y="63"/>
                      <a:pt x="51" y="66"/>
                    </a:cubicBezTo>
                    <a:cubicBezTo>
                      <a:pt x="51" y="125"/>
                      <a:pt x="51" y="125"/>
                      <a:pt x="51" y="125"/>
                    </a:cubicBezTo>
                    <a:cubicBezTo>
                      <a:pt x="51" y="130"/>
                      <a:pt x="49" y="134"/>
                      <a:pt x="46" y="137"/>
                    </a:cubicBezTo>
                    <a:cubicBezTo>
                      <a:pt x="46" y="137"/>
                      <a:pt x="46" y="137"/>
                      <a:pt x="46" y="137"/>
                    </a:cubicBezTo>
                    <a:cubicBezTo>
                      <a:pt x="45" y="138"/>
                      <a:pt x="44" y="139"/>
                      <a:pt x="43" y="140"/>
                    </a:cubicBezTo>
                    <a:cubicBezTo>
                      <a:pt x="43" y="145"/>
                      <a:pt x="43" y="145"/>
                      <a:pt x="43" y="145"/>
                    </a:cubicBezTo>
                    <a:cubicBezTo>
                      <a:pt x="45" y="144"/>
                      <a:pt x="47" y="143"/>
                      <a:pt x="49" y="141"/>
                    </a:cubicBezTo>
                    <a:cubicBezTo>
                      <a:pt x="49" y="141"/>
                      <a:pt x="49" y="141"/>
                      <a:pt x="49" y="141"/>
                    </a:cubicBezTo>
                    <a:cubicBezTo>
                      <a:pt x="49" y="141"/>
                      <a:pt x="49" y="141"/>
                      <a:pt x="49" y="141"/>
                    </a:cubicBezTo>
                    <a:cubicBezTo>
                      <a:pt x="49" y="141"/>
                      <a:pt x="49" y="141"/>
                      <a:pt x="49" y="141"/>
                    </a:cubicBezTo>
                    <a:cubicBezTo>
                      <a:pt x="53" y="137"/>
                      <a:pt x="56" y="131"/>
                      <a:pt x="56" y="125"/>
                    </a:cubicBezTo>
                    <a:cubicBezTo>
                      <a:pt x="56" y="66"/>
                      <a:pt x="56" y="66"/>
                      <a:pt x="56" y="66"/>
                    </a:cubicBezTo>
                    <a:cubicBezTo>
                      <a:pt x="56" y="62"/>
                      <a:pt x="55" y="59"/>
                      <a:pt x="52" y="57"/>
                    </a:cubicBezTo>
                    <a:cubicBezTo>
                      <a:pt x="50" y="54"/>
                      <a:pt x="47" y="53"/>
                      <a:pt x="44" y="53"/>
                    </a:cubicBezTo>
                    <a:lnTo>
                      <a:pt x="43" y="53"/>
                    </a:lnTo>
                    <a:close/>
                    <a:moveTo>
                      <a:pt x="43" y="4"/>
                    </a:moveTo>
                    <a:cubicBezTo>
                      <a:pt x="35" y="4"/>
                      <a:pt x="35" y="4"/>
                      <a:pt x="35" y="4"/>
                    </a:cubicBezTo>
                    <a:cubicBezTo>
                      <a:pt x="26" y="4"/>
                      <a:pt x="18" y="8"/>
                      <a:pt x="13" y="14"/>
                    </a:cubicBezTo>
                    <a:cubicBezTo>
                      <a:pt x="8" y="20"/>
                      <a:pt x="5" y="29"/>
                      <a:pt x="5" y="39"/>
                    </a:cubicBezTo>
                    <a:cubicBezTo>
                      <a:pt x="5" y="125"/>
                      <a:pt x="5" y="125"/>
                      <a:pt x="5" y="125"/>
                    </a:cubicBezTo>
                    <a:cubicBezTo>
                      <a:pt x="5" y="125"/>
                      <a:pt x="5" y="125"/>
                      <a:pt x="5" y="125"/>
                    </a:cubicBezTo>
                    <a:cubicBezTo>
                      <a:pt x="5" y="125"/>
                      <a:pt x="5" y="125"/>
                      <a:pt x="5" y="125"/>
                    </a:cubicBezTo>
                    <a:cubicBezTo>
                      <a:pt x="5" y="133"/>
                      <a:pt x="8" y="140"/>
                      <a:pt x="13" y="145"/>
                    </a:cubicBezTo>
                    <a:cubicBezTo>
                      <a:pt x="18" y="151"/>
                      <a:pt x="25" y="154"/>
                      <a:pt x="33" y="154"/>
                    </a:cubicBezTo>
                    <a:cubicBezTo>
                      <a:pt x="33" y="154"/>
                      <a:pt x="33" y="154"/>
                      <a:pt x="33" y="154"/>
                    </a:cubicBezTo>
                    <a:cubicBezTo>
                      <a:pt x="33" y="154"/>
                      <a:pt x="33" y="154"/>
                      <a:pt x="33" y="154"/>
                    </a:cubicBezTo>
                    <a:cubicBezTo>
                      <a:pt x="34" y="154"/>
                      <a:pt x="34" y="154"/>
                      <a:pt x="34" y="154"/>
                    </a:cubicBezTo>
                    <a:cubicBezTo>
                      <a:pt x="37" y="154"/>
                      <a:pt x="40" y="154"/>
                      <a:pt x="43" y="153"/>
                    </a:cubicBezTo>
                    <a:cubicBezTo>
                      <a:pt x="43" y="158"/>
                      <a:pt x="43" y="158"/>
                      <a:pt x="43" y="158"/>
                    </a:cubicBezTo>
                    <a:cubicBezTo>
                      <a:pt x="40" y="158"/>
                      <a:pt x="37" y="159"/>
                      <a:pt x="34" y="159"/>
                    </a:cubicBezTo>
                    <a:cubicBezTo>
                      <a:pt x="33" y="159"/>
                      <a:pt x="33" y="159"/>
                      <a:pt x="33" y="159"/>
                    </a:cubicBezTo>
                    <a:cubicBezTo>
                      <a:pt x="33" y="159"/>
                      <a:pt x="33" y="159"/>
                      <a:pt x="33" y="159"/>
                    </a:cubicBezTo>
                    <a:cubicBezTo>
                      <a:pt x="33" y="159"/>
                      <a:pt x="33" y="159"/>
                      <a:pt x="33" y="159"/>
                    </a:cubicBezTo>
                    <a:cubicBezTo>
                      <a:pt x="24" y="159"/>
                      <a:pt x="16" y="155"/>
                      <a:pt x="10" y="149"/>
                    </a:cubicBezTo>
                    <a:cubicBezTo>
                      <a:pt x="4" y="143"/>
                      <a:pt x="0" y="134"/>
                      <a:pt x="0" y="125"/>
                    </a:cubicBezTo>
                    <a:cubicBezTo>
                      <a:pt x="0" y="125"/>
                      <a:pt x="0" y="125"/>
                      <a:pt x="0" y="125"/>
                    </a:cubicBezTo>
                    <a:cubicBezTo>
                      <a:pt x="0" y="125"/>
                      <a:pt x="0" y="125"/>
                      <a:pt x="0" y="125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27"/>
                      <a:pt x="3" y="18"/>
                      <a:pt x="9" y="11"/>
                    </a:cubicBezTo>
                    <a:cubicBezTo>
                      <a:pt x="16" y="4"/>
                      <a:pt x="24" y="0"/>
                      <a:pt x="35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4"/>
                      <a:pt x="43" y="4"/>
                      <a:pt x="43" y="4"/>
                    </a:cubicBezTo>
                    <a:close/>
                    <a:moveTo>
                      <a:pt x="43" y="46"/>
                    </a:moveTo>
                    <a:cubicBezTo>
                      <a:pt x="43" y="41"/>
                      <a:pt x="43" y="41"/>
                      <a:pt x="43" y="41"/>
                    </a:cubicBezTo>
                    <a:cubicBezTo>
                      <a:pt x="41" y="41"/>
                      <a:pt x="41" y="41"/>
                      <a:pt x="41" y="41"/>
                    </a:cubicBezTo>
                    <a:cubicBezTo>
                      <a:pt x="35" y="41"/>
                      <a:pt x="29" y="44"/>
                      <a:pt x="25" y="48"/>
                    </a:cubicBezTo>
                    <a:cubicBezTo>
                      <a:pt x="21" y="53"/>
                      <a:pt x="18" y="59"/>
                      <a:pt x="18" y="66"/>
                    </a:cubicBezTo>
                    <a:cubicBezTo>
                      <a:pt x="18" y="116"/>
                      <a:pt x="18" y="116"/>
                      <a:pt x="18" y="116"/>
                    </a:cubicBezTo>
                    <a:cubicBezTo>
                      <a:pt x="18" y="117"/>
                      <a:pt x="19" y="118"/>
                      <a:pt x="20" y="118"/>
                    </a:cubicBezTo>
                    <a:cubicBezTo>
                      <a:pt x="32" y="118"/>
                      <a:pt x="32" y="118"/>
                      <a:pt x="32" y="118"/>
                    </a:cubicBezTo>
                    <a:cubicBezTo>
                      <a:pt x="34" y="118"/>
                      <a:pt x="35" y="117"/>
                      <a:pt x="35" y="116"/>
                    </a:cubicBezTo>
                    <a:cubicBezTo>
                      <a:pt x="35" y="66"/>
                      <a:pt x="35" y="66"/>
                      <a:pt x="35" y="66"/>
                    </a:cubicBezTo>
                    <a:cubicBezTo>
                      <a:pt x="35" y="63"/>
                      <a:pt x="35" y="61"/>
                      <a:pt x="37" y="60"/>
                    </a:cubicBezTo>
                    <a:cubicBezTo>
                      <a:pt x="38" y="58"/>
                      <a:pt x="39" y="58"/>
                      <a:pt x="41" y="58"/>
                    </a:cubicBezTo>
                    <a:cubicBezTo>
                      <a:pt x="43" y="58"/>
                      <a:pt x="43" y="58"/>
                      <a:pt x="43" y="58"/>
                    </a:cubicBezTo>
                    <a:cubicBezTo>
                      <a:pt x="43" y="53"/>
                      <a:pt x="43" y="53"/>
                      <a:pt x="43" y="53"/>
                    </a:cubicBezTo>
                    <a:cubicBezTo>
                      <a:pt x="41" y="53"/>
                      <a:pt x="41" y="53"/>
                      <a:pt x="41" y="53"/>
                    </a:cubicBezTo>
                    <a:cubicBezTo>
                      <a:pt x="38" y="53"/>
                      <a:pt x="35" y="54"/>
                      <a:pt x="33" y="56"/>
                    </a:cubicBezTo>
                    <a:cubicBezTo>
                      <a:pt x="31" y="59"/>
                      <a:pt x="30" y="62"/>
                      <a:pt x="30" y="66"/>
                    </a:cubicBezTo>
                    <a:cubicBezTo>
                      <a:pt x="30" y="113"/>
                      <a:pt x="30" y="113"/>
                      <a:pt x="30" y="113"/>
                    </a:cubicBezTo>
                    <a:cubicBezTo>
                      <a:pt x="23" y="113"/>
                      <a:pt x="23" y="113"/>
                      <a:pt x="23" y="113"/>
                    </a:cubicBezTo>
                    <a:cubicBezTo>
                      <a:pt x="23" y="66"/>
                      <a:pt x="23" y="66"/>
                      <a:pt x="23" y="66"/>
                    </a:cubicBezTo>
                    <a:cubicBezTo>
                      <a:pt x="23" y="60"/>
                      <a:pt x="25" y="55"/>
                      <a:pt x="28" y="51"/>
                    </a:cubicBezTo>
                    <a:cubicBezTo>
                      <a:pt x="31" y="48"/>
                      <a:pt x="36" y="46"/>
                      <a:pt x="41" y="46"/>
                    </a:cubicBezTo>
                    <a:cubicBezTo>
                      <a:pt x="43" y="46"/>
                      <a:pt x="43" y="46"/>
                      <a:pt x="43" y="46"/>
                    </a:cubicBezTo>
                    <a:close/>
                    <a:moveTo>
                      <a:pt x="43" y="145"/>
                    </a:moveTo>
                    <a:cubicBezTo>
                      <a:pt x="43" y="140"/>
                      <a:pt x="43" y="140"/>
                      <a:pt x="43" y="140"/>
                    </a:cubicBezTo>
                    <a:cubicBezTo>
                      <a:pt x="40" y="141"/>
                      <a:pt x="37" y="142"/>
                      <a:pt x="34" y="142"/>
                    </a:cubicBezTo>
                    <a:cubicBezTo>
                      <a:pt x="31" y="142"/>
                      <a:pt x="29" y="142"/>
                      <a:pt x="27" y="141"/>
                    </a:cubicBezTo>
                    <a:cubicBezTo>
                      <a:pt x="24" y="140"/>
                      <a:pt x="22" y="138"/>
                      <a:pt x="21" y="137"/>
                    </a:cubicBezTo>
                    <a:cubicBezTo>
                      <a:pt x="20" y="135"/>
                      <a:pt x="18" y="133"/>
                      <a:pt x="18" y="130"/>
                    </a:cubicBezTo>
                    <a:cubicBezTo>
                      <a:pt x="17" y="127"/>
                      <a:pt x="16" y="124"/>
                      <a:pt x="16" y="119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31"/>
                      <a:pt x="18" y="26"/>
                      <a:pt x="21" y="22"/>
                    </a:cubicBezTo>
                    <a:cubicBezTo>
                      <a:pt x="25" y="18"/>
                      <a:pt x="30" y="16"/>
                      <a:pt x="35" y="16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29" y="11"/>
                      <a:pt x="22" y="14"/>
                      <a:pt x="18" y="19"/>
                    </a:cubicBezTo>
                    <a:cubicBezTo>
                      <a:pt x="14" y="24"/>
                      <a:pt x="12" y="30"/>
                      <a:pt x="12" y="39"/>
                    </a:cubicBezTo>
                    <a:cubicBezTo>
                      <a:pt x="12" y="119"/>
                      <a:pt x="12" y="119"/>
                      <a:pt x="12" y="119"/>
                    </a:cubicBezTo>
                    <a:cubicBezTo>
                      <a:pt x="12" y="124"/>
                      <a:pt x="12" y="128"/>
                      <a:pt x="13" y="131"/>
                    </a:cubicBezTo>
                    <a:cubicBezTo>
                      <a:pt x="14" y="135"/>
                      <a:pt x="15" y="137"/>
                      <a:pt x="17" y="140"/>
                    </a:cubicBezTo>
                    <a:cubicBezTo>
                      <a:pt x="17" y="140"/>
                      <a:pt x="17" y="140"/>
                      <a:pt x="17" y="140"/>
                    </a:cubicBezTo>
                    <a:cubicBezTo>
                      <a:pt x="17" y="140"/>
                      <a:pt x="17" y="140"/>
                      <a:pt x="17" y="140"/>
                    </a:cubicBezTo>
                    <a:cubicBezTo>
                      <a:pt x="19" y="142"/>
                      <a:pt x="22" y="144"/>
                      <a:pt x="25" y="145"/>
                    </a:cubicBezTo>
                    <a:cubicBezTo>
                      <a:pt x="27" y="146"/>
                      <a:pt x="31" y="147"/>
                      <a:pt x="34" y="147"/>
                    </a:cubicBezTo>
                    <a:cubicBezTo>
                      <a:pt x="37" y="147"/>
                      <a:pt x="40" y="146"/>
                      <a:pt x="43" y="1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700" name="Freeform 74"/>
              <p:cNvSpPr>
                <a:spLocks noEditPoints="1"/>
              </p:cNvSpPr>
              <p:nvPr/>
            </p:nvSpPr>
            <p:spPr bwMode="auto">
              <a:xfrm>
                <a:off x="6689737" y="1758961"/>
                <a:ext cx="66675" cy="52389"/>
              </a:xfrm>
              <a:custGeom>
                <a:avLst/>
                <a:gdLst>
                  <a:gd name="T0" fmla="*/ 23 w 30"/>
                  <a:gd name="T1" fmla="*/ 19 h 23"/>
                  <a:gd name="T2" fmla="*/ 15 w 30"/>
                  <a:gd name="T3" fmla="*/ 7 h 23"/>
                  <a:gd name="T4" fmla="*/ 15 w 30"/>
                  <a:gd name="T5" fmla="*/ 7 h 23"/>
                  <a:gd name="T6" fmla="*/ 15 w 30"/>
                  <a:gd name="T7" fmla="*/ 0 h 23"/>
                  <a:gd name="T8" fmla="*/ 17 w 30"/>
                  <a:gd name="T9" fmla="*/ 1 h 23"/>
                  <a:gd name="T10" fmla="*/ 29 w 30"/>
                  <a:gd name="T11" fmla="*/ 20 h 23"/>
                  <a:gd name="T12" fmla="*/ 30 w 30"/>
                  <a:gd name="T13" fmla="*/ 21 h 23"/>
                  <a:gd name="T14" fmla="*/ 27 w 30"/>
                  <a:gd name="T15" fmla="*/ 23 h 23"/>
                  <a:gd name="T16" fmla="*/ 15 w 30"/>
                  <a:gd name="T17" fmla="*/ 23 h 23"/>
                  <a:gd name="T18" fmla="*/ 15 w 30"/>
                  <a:gd name="T19" fmla="*/ 19 h 23"/>
                  <a:gd name="T20" fmla="*/ 23 w 30"/>
                  <a:gd name="T21" fmla="*/ 19 h 23"/>
                  <a:gd name="T22" fmla="*/ 15 w 30"/>
                  <a:gd name="T23" fmla="*/ 7 h 23"/>
                  <a:gd name="T24" fmla="*/ 7 w 30"/>
                  <a:gd name="T25" fmla="*/ 19 h 23"/>
                  <a:gd name="T26" fmla="*/ 15 w 30"/>
                  <a:gd name="T27" fmla="*/ 19 h 23"/>
                  <a:gd name="T28" fmla="*/ 15 w 30"/>
                  <a:gd name="T29" fmla="*/ 23 h 23"/>
                  <a:gd name="T30" fmla="*/ 3 w 30"/>
                  <a:gd name="T31" fmla="*/ 23 h 23"/>
                  <a:gd name="T32" fmla="*/ 3 w 30"/>
                  <a:gd name="T33" fmla="*/ 23 h 23"/>
                  <a:gd name="T34" fmla="*/ 2 w 30"/>
                  <a:gd name="T35" fmla="*/ 23 h 23"/>
                  <a:gd name="T36" fmla="*/ 1 w 30"/>
                  <a:gd name="T37" fmla="*/ 20 h 23"/>
                  <a:gd name="T38" fmla="*/ 13 w 30"/>
                  <a:gd name="T39" fmla="*/ 1 h 23"/>
                  <a:gd name="T40" fmla="*/ 14 w 30"/>
                  <a:gd name="T41" fmla="*/ 0 h 23"/>
                  <a:gd name="T42" fmla="*/ 15 w 30"/>
                  <a:gd name="T43" fmla="*/ 0 h 23"/>
                  <a:gd name="T44" fmla="*/ 15 w 30"/>
                  <a:gd name="T45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0" h="23">
                    <a:moveTo>
                      <a:pt x="23" y="19"/>
                    </a:move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6" y="0"/>
                      <a:pt x="17" y="0"/>
                      <a:pt x="17" y="1"/>
                    </a:cubicBezTo>
                    <a:cubicBezTo>
                      <a:pt x="29" y="20"/>
                      <a:pt x="29" y="20"/>
                      <a:pt x="29" y="20"/>
                    </a:cubicBezTo>
                    <a:cubicBezTo>
                      <a:pt x="29" y="20"/>
                      <a:pt x="30" y="20"/>
                      <a:pt x="30" y="21"/>
                    </a:cubicBezTo>
                    <a:cubicBezTo>
                      <a:pt x="30" y="22"/>
                      <a:pt x="29" y="23"/>
                      <a:pt x="27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19"/>
                      <a:pt x="15" y="19"/>
                      <a:pt x="15" y="19"/>
                    </a:cubicBezTo>
                    <a:lnTo>
                      <a:pt x="23" y="19"/>
                    </a:lnTo>
                    <a:close/>
                    <a:moveTo>
                      <a:pt x="15" y="7"/>
                    </a:moveTo>
                    <a:cubicBezTo>
                      <a:pt x="7" y="19"/>
                      <a:pt x="7" y="19"/>
                      <a:pt x="7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2" y="23"/>
                      <a:pt x="2" y="23"/>
                    </a:cubicBezTo>
                    <a:cubicBezTo>
                      <a:pt x="1" y="22"/>
                      <a:pt x="0" y="21"/>
                      <a:pt x="1" y="2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4" y="0"/>
                      <a:pt x="14" y="0"/>
                    </a:cubicBezTo>
                    <a:cubicBezTo>
                      <a:pt x="14" y="0"/>
                      <a:pt x="15" y="0"/>
                      <a:pt x="15" y="0"/>
                    </a:cubicBezTo>
                    <a:lnTo>
                      <a:pt x="15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701" name="Freeform 75"/>
              <p:cNvSpPr>
                <a:spLocks noEditPoints="1"/>
              </p:cNvSpPr>
              <p:nvPr/>
            </p:nvSpPr>
            <p:spPr bwMode="auto">
              <a:xfrm>
                <a:off x="6827849" y="1882787"/>
                <a:ext cx="55563" cy="65088"/>
              </a:xfrm>
              <a:custGeom>
                <a:avLst/>
                <a:gdLst>
                  <a:gd name="T0" fmla="*/ 11 w 25"/>
                  <a:gd name="T1" fmla="*/ 19 h 29"/>
                  <a:gd name="T2" fmla="*/ 17 w 25"/>
                  <a:gd name="T3" fmla="*/ 15 h 29"/>
                  <a:gd name="T4" fmla="*/ 11 w 25"/>
                  <a:gd name="T5" fmla="*/ 11 h 29"/>
                  <a:gd name="T6" fmla="*/ 11 w 25"/>
                  <a:gd name="T7" fmla="*/ 5 h 29"/>
                  <a:gd name="T8" fmla="*/ 23 w 25"/>
                  <a:gd name="T9" fmla="*/ 13 h 29"/>
                  <a:gd name="T10" fmla="*/ 24 w 25"/>
                  <a:gd name="T11" fmla="*/ 13 h 29"/>
                  <a:gd name="T12" fmla="*/ 23 w 25"/>
                  <a:gd name="T13" fmla="*/ 17 h 29"/>
                  <a:gd name="T14" fmla="*/ 11 w 25"/>
                  <a:gd name="T15" fmla="*/ 24 h 29"/>
                  <a:gd name="T16" fmla="*/ 11 w 25"/>
                  <a:gd name="T17" fmla="*/ 19 h 29"/>
                  <a:gd name="T18" fmla="*/ 5 w 25"/>
                  <a:gd name="T19" fmla="*/ 23 h 29"/>
                  <a:gd name="T20" fmla="*/ 11 w 25"/>
                  <a:gd name="T21" fmla="*/ 19 h 29"/>
                  <a:gd name="T22" fmla="*/ 11 w 25"/>
                  <a:gd name="T23" fmla="*/ 24 h 29"/>
                  <a:gd name="T24" fmla="*/ 4 w 25"/>
                  <a:gd name="T25" fmla="*/ 29 h 29"/>
                  <a:gd name="T26" fmla="*/ 3 w 25"/>
                  <a:gd name="T27" fmla="*/ 29 h 29"/>
                  <a:gd name="T28" fmla="*/ 0 w 25"/>
                  <a:gd name="T29" fmla="*/ 27 h 29"/>
                  <a:gd name="T30" fmla="*/ 0 w 25"/>
                  <a:gd name="T31" fmla="*/ 3 h 29"/>
                  <a:gd name="T32" fmla="*/ 0 w 25"/>
                  <a:gd name="T33" fmla="*/ 3 h 29"/>
                  <a:gd name="T34" fmla="*/ 1 w 25"/>
                  <a:gd name="T35" fmla="*/ 1 h 29"/>
                  <a:gd name="T36" fmla="*/ 4 w 25"/>
                  <a:gd name="T37" fmla="*/ 1 h 29"/>
                  <a:gd name="T38" fmla="*/ 11 w 25"/>
                  <a:gd name="T39" fmla="*/ 5 h 29"/>
                  <a:gd name="T40" fmla="*/ 11 w 25"/>
                  <a:gd name="T41" fmla="*/ 11 h 29"/>
                  <a:gd name="T42" fmla="*/ 5 w 25"/>
                  <a:gd name="T43" fmla="*/ 7 h 29"/>
                  <a:gd name="T44" fmla="*/ 5 w 25"/>
                  <a:gd name="T45" fmla="*/ 2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5" h="29">
                    <a:moveTo>
                      <a:pt x="11" y="19"/>
                    </a:moveTo>
                    <a:cubicBezTo>
                      <a:pt x="17" y="15"/>
                      <a:pt x="17" y="15"/>
                      <a:pt x="17" y="15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4" y="13"/>
                      <a:pt x="24" y="13"/>
                    </a:cubicBezTo>
                    <a:cubicBezTo>
                      <a:pt x="25" y="15"/>
                      <a:pt x="24" y="16"/>
                      <a:pt x="23" y="17"/>
                    </a:cubicBezTo>
                    <a:cubicBezTo>
                      <a:pt x="11" y="24"/>
                      <a:pt x="11" y="24"/>
                      <a:pt x="11" y="24"/>
                    </a:cubicBezTo>
                    <a:lnTo>
                      <a:pt x="11" y="19"/>
                    </a:lnTo>
                    <a:close/>
                    <a:moveTo>
                      <a:pt x="5" y="23"/>
                    </a:move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3" y="29"/>
                      <a:pt x="3" y="29"/>
                    </a:cubicBezTo>
                    <a:cubicBezTo>
                      <a:pt x="2" y="29"/>
                      <a:pt x="0" y="28"/>
                      <a:pt x="0" y="27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2" y="0"/>
                      <a:pt x="3" y="0"/>
                      <a:pt x="4" y="1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5" y="7"/>
                      <a:pt x="5" y="7"/>
                      <a:pt x="5" y="7"/>
                    </a:cubicBezTo>
                    <a:lnTo>
                      <a:pt x="5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702" name="Freeform 76"/>
              <p:cNvSpPr>
                <a:spLocks noEditPoints="1"/>
              </p:cNvSpPr>
              <p:nvPr/>
            </p:nvSpPr>
            <p:spPr bwMode="auto">
              <a:xfrm>
                <a:off x="6580198" y="1882787"/>
                <a:ext cx="39688" cy="34925"/>
              </a:xfrm>
              <a:custGeom>
                <a:avLst/>
                <a:gdLst>
                  <a:gd name="T0" fmla="*/ 12 w 17"/>
                  <a:gd name="T1" fmla="*/ 7 h 15"/>
                  <a:gd name="T2" fmla="*/ 11 w 17"/>
                  <a:gd name="T3" fmla="*/ 8 h 15"/>
                  <a:gd name="T4" fmla="*/ 11 w 17"/>
                  <a:gd name="T5" fmla="*/ 2 h 15"/>
                  <a:gd name="T6" fmla="*/ 13 w 17"/>
                  <a:gd name="T7" fmla="*/ 1 h 15"/>
                  <a:gd name="T8" fmla="*/ 14 w 17"/>
                  <a:gd name="T9" fmla="*/ 0 h 15"/>
                  <a:gd name="T10" fmla="*/ 17 w 17"/>
                  <a:gd name="T11" fmla="*/ 3 h 15"/>
                  <a:gd name="T12" fmla="*/ 17 w 17"/>
                  <a:gd name="T13" fmla="*/ 12 h 15"/>
                  <a:gd name="T14" fmla="*/ 17 w 17"/>
                  <a:gd name="T15" fmla="*/ 12 h 15"/>
                  <a:gd name="T16" fmla="*/ 17 w 17"/>
                  <a:gd name="T17" fmla="*/ 13 h 15"/>
                  <a:gd name="T18" fmla="*/ 14 w 17"/>
                  <a:gd name="T19" fmla="*/ 14 h 15"/>
                  <a:gd name="T20" fmla="*/ 11 w 17"/>
                  <a:gd name="T21" fmla="*/ 14 h 15"/>
                  <a:gd name="T22" fmla="*/ 11 w 17"/>
                  <a:gd name="T23" fmla="*/ 9 h 15"/>
                  <a:gd name="T24" fmla="*/ 12 w 17"/>
                  <a:gd name="T25" fmla="*/ 9 h 15"/>
                  <a:gd name="T26" fmla="*/ 12 w 17"/>
                  <a:gd name="T27" fmla="*/ 7 h 15"/>
                  <a:gd name="T28" fmla="*/ 11 w 17"/>
                  <a:gd name="T29" fmla="*/ 8 h 15"/>
                  <a:gd name="T30" fmla="*/ 9 w 17"/>
                  <a:gd name="T31" fmla="*/ 9 h 15"/>
                  <a:gd name="T32" fmla="*/ 11 w 17"/>
                  <a:gd name="T33" fmla="*/ 9 h 15"/>
                  <a:gd name="T34" fmla="*/ 11 w 17"/>
                  <a:gd name="T35" fmla="*/ 14 h 15"/>
                  <a:gd name="T36" fmla="*/ 8 w 17"/>
                  <a:gd name="T37" fmla="*/ 13 h 15"/>
                  <a:gd name="T38" fmla="*/ 2 w 17"/>
                  <a:gd name="T39" fmla="*/ 13 h 15"/>
                  <a:gd name="T40" fmla="*/ 2 w 17"/>
                  <a:gd name="T41" fmla="*/ 13 h 15"/>
                  <a:gd name="T42" fmla="*/ 0 w 17"/>
                  <a:gd name="T43" fmla="*/ 12 h 15"/>
                  <a:gd name="T44" fmla="*/ 1 w 17"/>
                  <a:gd name="T45" fmla="*/ 8 h 15"/>
                  <a:gd name="T46" fmla="*/ 11 w 17"/>
                  <a:gd name="T47" fmla="*/ 2 h 15"/>
                  <a:gd name="T48" fmla="*/ 11 w 17"/>
                  <a:gd name="T4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" h="15">
                    <a:moveTo>
                      <a:pt x="12" y="7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0"/>
                      <a:pt x="14" y="0"/>
                      <a:pt x="14" y="0"/>
                    </a:cubicBezTo>
                    <a:cubicBezTo>
                      <a:pt x="16" y="0"/>
                      <a:pt x="17" y="1"/>
                      <a:pt x="17" y="3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7" y="13"/>
                    </a:cubicBezTo>
                    <a:cubicBezTo>
                      <a:pt x="16" y="14"/>
                      <a:pt x="15" y="15"/>
                      <a:pt x="14" y="14"/>
                    </a:cubicBezTo>
                    <a:cubicBezTo>
                      <a:pt x="13" y="14"/>
                      <a:pt x="12" y="14"/>
                      <a:pt x="11" y="14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2" y="9"/>
                      <a:pt x="12" y="9"/>
                    </a:cubicBezTo>
                    <a:lnTo>
                      <a:pt x="12" y="7"/>
                    </a:lnTo>
                    <a:close/>
                    <a:moveTo>
                      <a:pt x="11" y="8"/>
                    </a:moveTo>
                    <a:cubicBezTo>
                      <a:pt x="9" y="9"/>
                      <a:pt x="9" y="9"/>
                      <a:pt x="9" y="9"/>
                    </a:cubicBezTo>
                    <a:cubicBezTo>
                      <a:pt x="10" y="9"/>
                      <a:pt x="10" y="9"/>
                      <a:pt x="11" y="9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3"/>
                      <a:pt x="8" y="13"/>
                    </a:cubicBezTo>
                    <a:cubicBezTo>
                      <a:pt x="6" y="13"/>
                      <a:pt x="4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1" y="12"/>
                      <a:pt x="0" y="12"/>
                    </a:cubicBezTo>
                    <a:cubicBezTo>
                      <a:pt x="0" y="11"/>
                      <a:pt x="0" y="9"/>
                      <a:pt x="1" y="8"/>
                    </a:cubicBezTo>
                    <a:cubicBezTo>
                      <a:pt x="11" y="2"/>
                      <a:pt x="11" y="2"/>
                      <a:pt x="11" y="2"/>
                    </a:cubicBezTo>
                    <a:lnTo>
                      <a:pt x="11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703" name="Freeform 77"/>
              <p:cNvSpPr>
                <a:spLocks noEditPoints="1"/>
              </p:cNvSpPr>
              <p:nvPr/>
            </p:nvSpPr>
            <p:spPr bwMode="auto">
              <a:xfrm>
                <a:off x="6775461" y="1801824"/>
                <a:ext cx="63500" cy="63500"/>
              </a:xfrm>
              <a:custGeom>
                <a:avLst/>
                <a:gdLst>
                  <a:gd name="T0" fmla="*/ 15 w 28"/>
                  <a:gd name="T1" fmla="*/ 16 h 28"/>
                  <a:gd name="T2" fmla="*/ 19 w 28"/>
                  <a:gd name="T3" fmla="*/ 20 h 28"/>
                  <a:gd name="T4" fmla="*/ 22 w 28"/>
                  <a:gd name="T5" fmla="*/ 6 h 28"/>
                  <a:gd name="T6" fmla="*/ 15 w 28"/>
                  <a:gd name="T7" fmla="*/ 8 h 28"/>
                  <a:gd name="T8" fmla="*/ 15 w 28"/>
                  <a:gd name="T9" fmla="*/ 3 h 28"/>
                  <a:gd name="T10" fmla="*/ 25 w 28"/>
                  <a:gd name="T11" fmla="*/ 1 h 28"/>
                  <a:gd name="T12" fmla="*/ 26 w 28"/>
                  <a:gd name="T13" fmla="*/ 1 h 28"/>
                  <a:gd name="T14" fmla="*/ 27 w 28"/>
                  <a:gd name="T15" fmla="*/ 3 h 28"/>
                  <a:gd name="T16" fmla="*/ 23 w 28"/>
                  <a:gd name="T17" fmla="*/ 25 h 28"/>
                  <a:gd name="T18" fmla="*/ 23 w 28"/>
                  <a:gd name="T19" fmla="*/ 25 h 28"/>
                  <a:gd name="T20" fmla="*/ 22 w 28"/>
                  <a:gd name="T21" fmla="*/ 27 h 28"/>
                  <a:gd name="T22" fmla="*/ 18 w 28"/>
                  <a:gd name="T23" fmla="*/ 27 h 28"/>
                  <a:gd name="T24" fmla="*/ 15 w 28"/>
                  <a:gd name="T25" fmla="*/ 23 h 28"/>
                  <a:gd name="T26" fmla="*/ 15 w 28"/>
                  <a:gd name="T27" fmla="*/ 16 h 28"/>
                  <a:gd name="T28" fmla="*/ 8 w 28"/>
                  <a:gd name="T29" fmla="*/ 9 h 28"/>
                  <a:gd name="T30" fmla="*/ 15 w 28"/>
                  <a:gd name="T31" fmla="*/ 16 h 28"/>
                  <a:gd name="T32" fmla="*/ 15 w 28"/>
                  <a:gd name="T33" fmla="*/ 23 h 28"/>
                  <a:gd name="T34" fmla="*/ 1 w 28"/>
                  <a:gd name="T35" fmla="*/ 9 h 28"/>
                  <a:gd name="T36" fmla="*/ 1 w 28"/>
                  <a:gd name="T37" fmla="*/ 8 h 28"/>
                  <a:gd name="T38" fmla="*/ 3 w 28"/>
                  <a:gd name="T39" fmla="*/ 5 h 28"/>
                  <a:gd name="T40" fmla="*/ 15 w 28"/>
                  <a:gd name="T41" fmla="*/ 3 h 28"/>
                  <a:gd name="T42" fmla="*/ 15 w 28"/>
                  <a:gd name="T43" fmla="*/ 8 h 28"/>
                  <a:gd name="T44" fmla="*/ 8 w 28"/>
                  <a:gd name="T45" fmla="*/ 9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" h="28">
                    <a:moveTo>
                      <a:pt x="15" y="16"/>
                    </a:moveTo>
                    <a:cubicBezTo>
                      <a:pt x="19" y="20"/>
                      <a:pt x="19" y="20"/>
                      <a:pt x="19" y="20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0"/>
                      <a:pt x="25" y="0"/>
                      <a:pt x="26" y="1"/>
                    </a:cubicBezTo>
                    <a:cubicBezTo>
                      <a:pt x="27" y="1"/>
                      <a:pt x="28" y="2"/>
                      <a:pt x="27" y="3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2" y="26"/>
                      <a:pt x="22" y="26"/>
                      <a:pt x="22" y="27"/>
                    </a:cubicBezTo>
                    <a:cubicBezTo>
                      <a:pt x="21" y="28"/>
                      <a:pt x="19" y="28"/>
                      <a:pt x="18" y="27"/>
                    </a:cubicBezTo>
                    <a:cubicBezTo>
                      <a:pt x="15" y="23"/>
                      <a:pt x="15" y="23"/>
                      <a:pt x="15" y="23"/>
                    </a:cubicBezTo>
                    <a:lnTo>
                      <a:pt x="15" y="16"/>
                    </a:lnTo>
                    <a:close/>
                    <a:moveTo>
                      <a:pt x="8" y="9"/>
                    </a:move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8"/>
                    </a:cubicBezTo>
                    <a:cubicBezTo>
                      <a:pt x="0" y="7"/>
                      <a:pt x="1" y="6"/>
                      <a:pt x="3" y="5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8"/>
                      <a:pt x="15" y="8"/>
                      <a:pt x="15" y="8"/>
                    </a:cubicBezTo>
                    <a:lnTo>
                      <a:pt x="8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704" name="Freeform 78"/>
              <p:cNvSpPr>
                <a:spLocks noEditPoints="1"/>
              </p:cNvSpPr>
              <p:nvPr/>
            </p:nvSpPr>
            <p:spPr bwMode="auto">
              <a:xfrm>
                <a:off x="6775461" y="1968512"/>
                <a:ext cx="60325" cy="61913"/>
              </a:xfrm>
              <a:custGeom>
                <a:avLst/>
                <a:gdLst>
                  <a:gd name="T0" fmla="*/ 19 w 27"/>
                  <a:gd name="T1" fmla="*/ 7 h 27"/>
                  <a:gd name="T2" fmla="*/ 15 w 27"/>
                  <a:gd name="T3" fmla="*/ 11 h 27"/>
                  <a:gd name="T4" fmla="*/ 15 w 27"/>
                  <a:gd name="T5" fmla="*/ 5 h 27"/>
                  <a:gd name="T6" fmla="*/ 18 w 27"/>
                  <a:gd name="T7" fmla="*/ 1 h 27"/>
                  <a:gd name="T8" fmla="*/ 20 w 27"/>
                  <a:gd name="T9" fmla="*/ 0 h 27"/>
                  <a:gd name="T10" fmla="*/ 23 w 27"/>
                  <a:gd name="T11" fmla="*/ 2 h 27"/>
                  <a:gd name="T12" fmla="*/ 27 w 27"/>
                  <a:gd name="T13" fmla="*/ 24 h 27"/>
                  <a:gd name="T14" fmla="*/ 27 w 27"/>
                  <a:gd name="T15" fmla="*/ 25 h 27"/>
                  <a:gd name="T16" fmla="*/ 25 w 27"/>
                  <a:gd name="T17" fmla="*/ 27 h 27"/>
                  <a:gd name="T18" fmla="*/ 15 w 27"/>
                  <a:gd name="T19" fmla="*/ 25 h 27"/>
                  <a:gd name="T20" fmla="*/ 15 w 27"/>
                  <a:gd name="T21" fmla="*/ 20 h 27"/>
                  <a:gd name="T22" fmla="*/ 22 w 27"/>
                  <a:gd name="T23" fmla="*/ 22 h 27"/>
                  <a:gd name="T24" fmla="*/ 19 w 27"/>
                  <a:gd name="T25" fmla="*/ 7 h 27"/>
                  <a:gd name="T26" fmla="*/ 15 w 27"/>
                  <a:gd name="T27" fmla="*/ 11 h 27"/>
                  <a:gd name="T28" fmla="*/ 8 w 27"/>
                  <a:gd name="T29" fmla="*/ 18 h 27"/>
                  <a:gd name="T30" fmla="*/ 15 w 27"/>
                  <a:gd name="T31" fmla="*/ 20 h 27"/>
                  <a:gd name="T32" fmla="*/ 15 w 27"/>
                  <a:gd name="T33" fmla="*/ 25 h 27"/>
                  <a:gd name="T34" fmla="*/ 3 w 27"/>
                  <a:gd name="T35" fmla="*/ 22 h 27"/>
                  <a:gd name="T36" fmla="*/ 3 w 27"/>
                  <a:gd name="T37" fmla="*/ 22 h 27"/>
                  <a:gd name="T38" fmla="*/ 1 w 27"/>
                  <a:gd name="T39" fmla="*/ 22 h 27"/>
                  <a:gd name="T40" fmla="*/ 1 w 27"/>
                  <a:gd name="T41" fmla="*/ 18 h 27"/>
                  <a:gd name="T42" fmla="*/ 15 w 27"/>
                  <a:gd name="T43" fmla="*/ 5 h 27"/>
                  <a:gd name="T44" fmla="*/ 15 w 27"/>
                  <a:gd name="T45" fmla="*/ 1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7" h="27">
                    <a:moveTo>
                      <a:pt x="19" y="7"/>
                    </a:move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9" y="1"/>
                      <a:pt x="19" y="0"/>
                      <a:pt x="20" y="0"/>
                    </a:cubicBezTo>
                    <a:cubicBezTo>
                      <a:pt x="21" y="0"/>
                      <a:pt x="22" y="1"/>
                      <a:pt x="23" y="2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7" y="25"/>
                      <a:pt x="27" y="25"/>
                    </a:cubicBezTo>
                    <a:cubicBezTo>
                      <a:pt x="27" y="26"/>
                      <a:pt x="26" y="27"/>
                      <a:pt x="25" y="27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22" y="22"/>
                      <a:pt x="22" y="22"/>
                      <a:pt x="22" y="22"/>
                    </a:cubicBezTo>
                    <a:lnTo>
                      <a:pt x="19" y="7"/>
                    </a:lnTo>
                    <a:close/>
                    <a:moveTo>
                      <a:pt x="15" y="11"/>
                    </a:moveTo>
                    <a:cubicBezTo>
                      <a:pt x="8" y="18"/>
                      <a:pt x="8" y="18"/>
                      <a:pt x="8" y="18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" y="22"/>
                      <a:pt x="2" y="22"/>
                      <a:pt x="1" y="22"/>
                    </a:cubicBezTo>
                    <a:cubicBezTo>
                      <a:pt x="0" y="21"/>
                      <a:pt x="0" y="19"/>
                      <a:pt x="1" y="18"/>
                    </a:cubicBezTo>
                    <a:cubicBezTo>
                      <a:pt x="15" y="5"/>
                      <a:pt x="15" y="5"/>
                      <a:pt x="15" y="5"/>
                    </a:cubicBezTo>
                    <a:lnTo>
                      <a:pt x="15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705" name="Freeform 79"/>
              <p:cNvSpPr>
                <a:spLocks noEditPoints="1"/>
              </p:cNvSpPr>
              <p:nvPr/>
            </p:nvSpPr>
            <p:spPr bwMode="auto">
              <a:xfrm>
                <a:off x="6610361" y="1801824"/>
                <a:ext cx="60325" cy="63500"/>
              </a:xfrm>
              <a:custGeom>
                <a:avLst/>
                <a:gdLst>
                  <a:gd name="T0" fmla="*/ 12 w 27"/>
                  <a:gd name="T1" fmla="*/ 16 h 28"/>
                  <a:gd name="T2" fmla="*/ 19 w 27"/>
                  <a:gd name="T3" fmla="*/ 9 h 28"/>
                  <a:gd name="T4" fmla="*/ 12 w 27"/>
                  <a:gd name="T5" fmla="*/ 8 h 28"/>
                  <a:gd name="T6" fmla="*/ 12 w 27"/>
                  <a:gd name="T7" fmla="*/ 3 h 28"/>
                  <a:gd name="T8" fmla="*/ 25 w 27"/>
                  <a:gd name="T9" fmla="*/ 5 h 28"/>
                  <a:gd name="T10" fmla="*/ 25 w 27"/>
                  <a:gd name="T11" fmla="*/ 5 h 28"/>
                  <a:gd name="T12" fmla="*/ 26 w 27"/>
                  <a:gd name="T13" fmla="*/ 6 h 28"/>
                  <a:gd name="T14" fmla="*/ 26 w 27"/>
                  <a:gd name="T15" fmla="*/ 9 h 28"/>
                  <a:gd name="T16" fmla="*/ 12 w 27"/>
                  <a:gd name="T17" fmla="*/ 23 h 28"/>
                  <a:gd name="T18" fmla="*/ 12 w 27"/>
                  <a:gd name="T19" fmla="*/ 16 h 28"/>
                  <a:gd name="T20" fmla="*/ 9 w 27"/>
                  <a:gd name="T21" fmla="*/ 20 h 28"/>
                  <a:gd name="T22" fmla="*/ 12 w 27"/>
                  <a:gd name="T23" fmla="*/ 16 h 28"/>
                  <a:gd name="T24" fmla="*/ 12 w 27"/>
                  <a:gd name="T25" fmla="*/ 23 h 28"/>
                  <a:gd name="T26" fmla="*/ 9 w 27"/>
                  <a:gd name="T27" fmla="*/ 27 h 28"/>
                  <a:gd name="T28" fmla="*/ 9 w 27"/>
                  <a:gd name="T29" fmla="*/ 27 h 28"/>
                  <a:gd name="T30" fmla="*/ 8 w 27"/>
                  <a:gd name="T31" fmla="*/ 27 h 28"/>
                  <a:gd name="T32" fmla="*/ 5 w 27"/>
                  <a:gd name="T33" fmla="*/ 25 h 28"/>
                  <a:gd name="T34" fmla="*/ 0 w 27"/>
                  <a:gd name="T35" fmla="*/ 4 h 28"/>
                  <a:gd name="T36" fmla="*/ 0 w 27"/>
                  <a:gd name="T37" fmla="*/ 2 h 28"/>
                  <a:gd name="T38" fmla="*/ 3 w 27"/>
                  <a:gd name="T39" fmla="*/ 1 h 28"/>
                  <a:gd name="T40" fmla="*/ 12 w 27"/>
                  <a:gd name="T41" fmla="*/ 3 h 28"/>
                  <a:gd name="T42" fmla="*/ 12 w 27"/>
                  <a:gd name="T43" fmla="*/ 8 h 28"/>
                  <a:gd name="T44" fmla="*/ 5 w 27"/>
                  <a:gd name="T45" fmla="*/ 6 h 28"/>
                  <a:gd name="T46" fmla="*/ 9 w 27"/>
                  <a:gd name="T47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" h="28">
                    <a:moveTo>
                      <a:pt x="12" y="16"/>
                    </a:moveTo>
                    <a:cubicBezTo>
                      <a:pt x="19" y="9"/>
                      <a:pt x="19" y="9"/>
                      <a:pt x="19" y="9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6" y="6"/>
                      <a:pt x="26" y="6"/>
                    </a:cubicBezTo>
                    <a:cubicBezTo>
                      <a:pt x="27" y="7"/>
                      <a:pt x="27" y="9"/>
                      <a:pt x="26" y="9"/>
                    </a:cubicBezTo>
                    <a:cubicBezTo>
                      <a:pt x="12" y="23"/>
                      <a:pt x="12" y="23"/>
                      <a:pt x="12" y="23"/>
                    </a:cubicBezTo>
                    <a:lnTo>
                      <a:pt x="12" y="16"/>
                    </a:lnTo>
                    <a:close/>
                    <a:moveTo>
                      <a:pt x="9" y="20"/>
                    </a:move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6" y="28"/>
                      <a:pt x="5" y="27"/>
                      <a:pt x="5" y="25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1"/>
                      <a:pt x="1" y="0"/>
                      <a:pt x="3" y="1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5" y="6"/>
                      <a:pt x="5" y="6"/>
                      <a:pt x="5" y="6"/>
                    </a:cubicBezTo>
                    <a:lnTo>
                      <a:pt x="9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706" name="Freeform 80"/>
              <p:cNvSpPr>
                <a:spLocks noEditPoints="1"/>
              </p:cNvSpPr>
              <p:nvPr/>
            </p:nvSpPr>
            <p:spPr bwMode="auto">
              <a:xfrm>
                <a:off x="6402397" y="1912949"/>
                <a:ext cx="438151" cy="273052"/>
              </a:xfrm>
              <a:custGeom>
                <a:avLst/>
                <a:gdLst>
                  <a:gd name="T0" fmla="*/ 156 w 194"/>
                  <a:gd name="T1" fmla="*/ 54 h 121"/>
                  <a:gd name="T2" fmla="*/ 146 w 194"/>
                  <a:gd name="T3" fmla="*/ 57 h 121"/>
                  <a:gd name="T4" fmla="*/ 153 w 194"/>
                  <a:gd name="T5" fmla="*/ 50 h 121"/>
                  <a:gd name="T6" fmla="*/ 158 w 194"/>
                  <a:gd name="T7" fmla="*/ 49 h 121"/>
                  <a:gd name="T8" fmla="*/ 194 w 194"/>
                  <a:gd name="T9" fmla="*/ 85 h 121"/>
                  <a:gd name="T10" fmla="*/ 158 w 194"/>
                  <a:gd name="T11" fmla="*/ 121 h 121"/>
                  <a:gd name="T12" fmla="*/ 146 w 194"/>
                  <a:gd name="T13" fmla="*/ 116 h 121"/>
                  <a:gd name="T14" fmla="*/ 180 w 194"/>
                  <a:gd name="T15" fmla="*/ 107 h 121"/>
                  <a:gd name="T16" fmla="*/ 180 w 194"/>
                  <a:gd name="T17" fmla="*/ 63 h 121"/>
                  <a:gd name="T18" fmla="*/ 146 w 194"/>
                  <a:gd name="T19" fmla="*/ 51 h 121"/>
                  <a:gd name="T20" fmla="*/ 158 w 194"/>
                  <a:gd name="T21" fmla="*/ 54 h 121"/>
                  <a:gd name="T22" fmla="*/ 145 w 194"/>
                  <a:gd name="T23" fmla="*/ 57 h 121"/>
                  <a:gd name="T24" fmla="*/ 135 w 194"/>
                  <a:gd name="T25" fmla="*/ 61 h 121"/>
                  <a:gd name="T26" fmla="*/ 134 w 194"/>
                  <a:gd name="T27" fmla="*/ 55 h 121"/>
                  <a:gd name="T28" fmla="*/ 133 w 194"/>
                  <a:gd name="T29" fmla="*/ 51 h 121"/>
                  <a:gd name="T30" fmla="*/ 146 w 194"/>
                  <a:gd name="T31" fmla="*/ 51 h 121"/>
                  <a:gd name="T32" fmla="*/ 133 w 194"/>
                  <a:gd name="T33" fmla="*/ 48 h 121"/>
                  <a:gd name="T34" fmla="*/ 119 w 194"/>
                  <a:gd name="T35" fmla="*/ 23 h 121"/>
                  <a:gd name="T36" fmla="*/ 98 w 194"/>
                  <a:gd name="T37" fmla="*/ 9 h 121"/>
                  <a:gd name="T38" fmla="*/ 93 w 194"/>
                  <a:gd name="T39" fmla="*/ 7 h 121"/>
                  <a:gd name="T40" fmla="*/ 93 w 194"/>
                  <a:gd name="T41" fmla="*/ 7 h 121"/>
                  <a:gd name="T42" fmla="*/ 78 w 194"/>
                  <a:gd name="T43" fmla="*/ 5 h 121"/>
                  <a:gd name="T44" fmla="*/ 76 w 194"/>
                  <a:gd name="T45" fmla="*/ 5 h 121"/>
                  <a:gd name="T46" fmla="*/ 23 w 194"/>
                  <a:gd name="T47" fmla="*/ 61 h 121"/>
                  <a:gd name="T48" fmla="*/ 25 w 194"/>
                  <a:gd name="T49" fmla="*/ 77 h 121"/>
                  <a:gd name="T50" fmla="*/ 23 w 194"/>
                  <a:gd name="T51" fmla="*/ 80 h 121"/>
                  <a:gd name="T52" fmla="*/ 5 w 194"/>
                  <a:gd name="T53" fmla="*/ 98 h 121"/>
                  <a:gd name="T54" fmla="*/ 11 w 194"/>
                  <a:gd name="T55" fmla="*/ 111 h 121"/>
                  <a:gd name="T56" fmla="*/ 78 w 194"/>
                  <a:gd name="T57" fmla="*/ 116 h 121"/>
                  <a:gd name="T58" fmla="*/ 146 w 194"/>
                  <a:gd name="T59" fmla="*/ 116 h 121"/>
                  <a:gd name="T60" fmla="*/ 81 w 194"/>
                  <a:gd name="T61" fmla="*/ 121 h 121"/>
                  <a:gd name="T62" fmla="*/ 23 w 194"/>
                  <a:gd name="T63" fmla="*/ 121 h 121"/>
                  <a:gd name="T64" fmla="*/ 7 w 194"/>
                  <a:gd name="T65" fmla="*/ 115 h 121"/>
                  <a:gd name="T66" fmla="*/ 7 w 194"/>
                  <a:gd name="T67" fmla="*/ 82 h 121"/>
                  <a:gd name="T68" fmla="*/ 19 w 194"/>
                  <a:gd name="T69" fmla="*/ 70 h 121"/>
                  <a:gd name="T70" fmla="*/ 35 w 194"/>
                  <a:gd name="T71" fmla="*/ 19 h 121"/>
                  <a:gd name="T72" fmla="*/ 76 w 194"/>
                  <a:gd name="T73" fmla="*/ 0 h 121"/>
                  <a:gd name="T74" fmla="*/ 77 w 194"/>
                  <a:gd name="T75" fmla="*/ 0 h 121"/>
                  <a:gd name="T76" fmla="*/ 78 w 194"/>
                  <a:gd name="T77" fmla="*/ 0 h 121"/>
                  <a:gd name="T78" fmla="*/ 94 w 194"/>
                  <a:gd name="T79" fmla="*/ 2 h 121"/>
                  <a:gd name="T80" fmla="*/ 97 w 194"/>
                  <a:gd name="T81" fmla="*/ 3 h 121"/>
                  <a:gd name="T82" fmla="*/ 100 w 194"/>
                  <a:gd name="T83" fmla="*/ 4 h 121"/>
                  <a:gd name="T84" fmla="*/ 136 w 194"/>
                  <a:gd name="T85" fmla="*/ 43 h 121"/>
                  <a:gd name="T86" fmla="*/ 138 w 194"/>
                  <a:gd name="T87" fmla="*/ 50 h 121"/>
                  <a:gd name="T88" fmla="*/ 139 w 194"/>
                  <a:gd name="T89" fmla="*/ 55 h 121"/>
                  <a:gd name="T90" fmla="*/ 143 w 194"/>
                  <a:gd name="T91" fmla="*/ 52 h 121"/>
                  <a:gd name="T92" fmla="*/ 146 w 194"/>
                  <a:gd name="T93" fmla="*/ 57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94" h="121">
                    <a:moveTo>
                      <a:pt x="158" y="54"/>
                    </a:moveTo>
                    <a:cubicBezTo>
                      <a:pt x="157" y="54"/>
                      <a:pt x="156" y="54"/>
                      <a:pt x="156" y="54"/>
                    </a:cubicBezTo>
                    <a:cubicBezTo>
                      <a:pt x="155" y="54"/>
                      <a:pt x="154" y="54"/>
                      <a:pt x="154" y="54"/>
                    </a:cubicBezTo>
                    <a:cubicBezTo>
                      <a:pt x="151" y="55"/>
                      <a:pt x="148" y="56"/>
                      <a:pt x="146" y="57"/>
                    </a:cubicBezTo>
                    <a:cubicBezTo>
                      <a:pt x="146" y="52"/>
                      <a:pt x="146" y="52"/>
                      <a:pt x="146" y="52"/>
                    </a:cubicBezTo>
                    <a:cubicBezTo>
                      <a:pt x="148" y="51"/>
                      <a:pt x="150" y="50"/>
                      <a:pt x="153" y="50"/>
                    </a:cubicBezTo>
                    <a:cubicBezTo>
                      <a:pt x="154" y="50"/>
                      <a:pt x="155" y="50"/>
                      <a:pt x="155" y="49"/>
                    </a:cubicBezTo>
                    <a:cubicBezTo>
                      <a:pt x="156" y="49"/>
                      <a:pt x="157" y="49"/>
                      <a:pt x="158" y="49"/>
                    </a:cubicBezTo>
                    <a:cubicBezTo>
                      <a:pt x="168" y="49"/>
                      <a:pt x="177" y="53"/>
                      <a:pt x="183" y="60"/>
                    </a:cubicBezTo>
                    <a:cubicBezTo>
                      <a:pt x="190" y="66"/>
                      <a:pt x="194" y="75"/>
                      <a:pt x="194" y="85"/>
                    </a:cubicBezTo>
                    <a:cubicBezTo>
                      <a:pt x="194" y="95"/>
                      <a:pt x="190" y="104"/>
                      <a:pt x="183" y="111"/>
                    </a:cubicBezTo>
                    <a:cubicBezTo>
                      <a:pt x="177" y="117"/>
                      <a:pt x="168" y="121"/>
                      <a:pt x="158" y="121"/>
                    </a:cubicBezTo>
                    <a:cubicBezTo>
                      <a:pt x="146" y="121"/>
                      <a:pt x="146" y="121"/>
                      <a:pt x="146" y="121"/>
                    </a:cubicBezTo>
                    <a:cubicBezTo>
                      <a:pt x="146" y="116"/>
                      <a:pt x="146" y="116"/>
                      <a:pt x="146" y="116"/>
                    </a:cubicBezTo>
                    <a:cubicBezTo>
                      <a:pt x="158" y="116"/>
                      <a:pt x="158" y="116"/>
                      <a:pt x="158" y="116"/>
                    </a:cubicBezTo>
                    <a:cubicBezTo>
                      <a:pt x="167" y="116"/>
                      <a:pt x="174" y="113"/>
                      <a:pt x="180" y="107"/>
                    </a:cubicBezTo>
                    <a:cubicBezTo>
                      <a:pt x="186" y="102"/>
                      <a:pt x="189" y="94"/>
                      <a:pt x="189" y="85"/>
                    </a:cubicBezTo>
                    <a:cubicBezTo>
                      <a:pt x="189" y="77"/>
                      <a:pt x="186" y="69"/>
                      <a:pt x="180" y="63"/>
                    </a:cubicBezTo>
                    <a:cubicBezTo>
                      <a:pt x="174" y="58"/>
                      <a:pt x="167" y="54"/>
                      <a:pt x="158" y="54"/>
                    </a:cubicBezTo>
                    <a:cubicBezTo>
                      <a:pt x="146" y="51"/>
                      <a:pt x="146" y="51"/>
                      <a:pt x="146" y="51"/>
                    </a:cubicBezTo>
                    <a:cubicBezTo>
                      <a:pt x="146" y="51"/>
                      <a:pt x="146" y="51"/>
                      <a:pt x="146" y="51"/>
                    </a:cubicBezTo>
                    <a:lnTo>
                      <a:pt x="158" y="54"/>
                    </a:lnTo>
                    <a:close/>
                    <a:moveTo>
                      <a:pt x="146" y="57"/>
                    </a:moveTo>
                    <a:cubicBezTo>
                      <a:pt x="145" y="57"/>
                      <a:pt x="145" y="57"/>
                      <a:pt x="145" y="57"/>
                    </a:cubicBezTo>
                    <a:cubicBezTo>
                      <a:pt x="143" y="58"/>
                      <a:pt x="140" y="60"/>
                      <a:pt x="138" y="61"/>
                    </a:cubicBezTo>
                    <a:cubicBezTo>
                      <a:pt x="137" y="62"/>
                      <a:pt x="135" y="62"/>
                      <a:pt x="135" y="61"/>
                    </a:cubicBezTo>
                    <a:cubicBezTo>
                      <a:pt x="134" y="61"/>
                      <a:pt x="134" y="60"/>
                      <a:pt x="134" y="60"/>
                    </a:cubicBezTo>
                    <a:cubicBezTo>
                      <a:pt x="134" y="58"/>
                      <a:pt x="134" y="57"/>
                      <a:pt x="134" y="55"/>
                    </a:cubicBezTo>
                    <a:cubicBezTo>
                      <a:pt x="134" y="54"/>
                      <a:pt x="133" y="52"/>
                      <a:pt x="133" y="51"/>
                    </a:cubicBezTo>
                    <a:cubicBezTo>
                      <a:pt x="133" y="51"/>
                      <a:pt x="133" y="51"/>
                      <a:pt x="133" y="51"/>
                    </a:cubicBezTo>
                    <a:cubicBezTo>
                      <a:pt x="133" y="50"/>
                      <a:pt x="134" y="48"/>
                      <a:pt x="135" y="48"/>
                    </a:cubicBezTo>
                    <a:cubicBezTo>
                      <a:pt x="146" y="51"/>
                      <a:pt x="146" y="51"/>
                      <a:pt x="146" y="51"/>
                    </a:cubicBezTo>
                    <a:cubicBezTo>
                      <a:pt x="146" y="51"/>
                      <a:pt x="146" y="51"/>
                      <a:pt x="146" y="51"/>
                    </a:cubicBezTo>
                    <a:cubicBezTo>
                      <a:pt x="133" y="48"/>
                      <a:pt x="133" y="48"/>
                      <a:pt x="133" y="48"/>
                    </a:cubicBezTo>
                    <a:cubicBezTo>
                      <a:pt x="132" y="47"/>
                      <a:pt x="132" y="46"/>
                      <a:pt x="132" y="45"/>
                    </a:cubicBezTo>
                    <a:cubicBezTo>
                      <a:pt x="129" y="37"/>
                      <a:pt x="125" y="29"/>
                      <a:pt x="119" y="23"/>
                    </a:cubicBezTo>
                    <a:cubicBezTo>
                      <a:pt x="114" y="17"/>
                      <a:pt x="106" y="12"/>
                      <a:pt x="98" y="9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98" y="8"/>
                      <a:pt x="97" y="8"/>
                      <a:pt x="96" y="8"/>
                    </a:cubicBezTo>
                    <a:cubicBezTo>
                      <a:pt x="95" y="8"/>
                      <a:pt x="94" y="7"/>
                      <a:pt x="93" y="7"/>
                    </a:cubicBezTo>
                    <a:cubicBezTo>
                      <a:pt x="93" y="7"/>
                      <a:pt x="93" y="7"/>
                      <a:pt x="93" y="7"/>
                    </a:cubicBezTo>
                    <a:cubicBezTo>
                      <a:pt x="93" y="7"/>
                      <a:pt x="93" y="7"/>
                      <a:pt x="93" y="7"/>
                    </a:cubicBezTo>
                    <a:cubicBezTo>
                      <a:pt x="90" y="6"/>
                      <a:pt x="88" y="6"/>
                      <a:pt x="86" y="6"/>
                    </a:cubicBezTo>
                    <a:cubicBezTo>
                      <a:pt x="83" y="5"/>
                      <a:pt x="81" y="5"/>
                      <a:pt x="78" y="5"/>
                    </a:cubicBezTo>
                    <a:cubicBezTo>
                      <a:pt x="78" y="5"/>
                      <a:pt x="77" y="5"/>
                      <a:pt x="77" y="5"/>
                    </a:cubicBezTo>
                    <a:cubicBezTo>
                      <a:pt x="76" y="5"/>
                      <a:pt x="76" y="5"/>
                      <a:pt x="76" y="5"/>
                    </a:cubicBezTo>
                    <a:cubicBezTo>
                      <a:pt x="61" y="6"/>
                      <a:pt x="48" y="12"/>
                      <a:pt x="38" y="22"/>
                    </a:cubicBezTo>
                    <a:cubicBezTo>
                      <a:pt x="29" y="32"/>
                      <a:pt x="23" y="46"/>
                      <a:pt x="23" y="61"/>
                    </a:cubicBezTo>
                    <a:cubicBezTo>
                      <a:pt x="23" y="64"/>
                      <a:pt x="23" y="66"/>
                      <a:pt x="23" y="69"/>
                    </a:cubicBezTo>
                    <a:cubicBezTo>
                      <a:pt x="24" y="72"/>
                      <a:pt x="24" y="75"/>
                      <a:pt x="25" y="77"/>
                    </a:cubicBezTo>
                    <a:cubicBezTo>
                      <a:pt x="26" y="78"/>
                      <a:pt x="25" y="80"/>
                      <a:pt x="24" y="80"/>
                    </a:cubicBezTo>
                    <a:cubicBezTo>
                      <a:pt x="23" y="80"/>
                      <a:pt x="23" y="80"/>
                      <a:pt x="23" y="80"/>
                    </a:cubicBezTo>
                    <a:cubicBezTo>
                      <a:pt x="18" y="80"/>
                      <a:pt x="14" y="82"/>
                      <a:pt x="10" y="86"/>
                    </a:cubicBezTo>
                    <a:cubicBezTo>
                      <a:pt x="7" y="89"/>
                      <a:pt x="5" y="93"/>
                      <a:pt x="5" y="98"/>
                    </a:cubicBezTo>
                    <a:cubicBezTo>
                      <a:pt x="5" y="103"/>
                      <a:pt x="7" y="108"/>
                      <a:pt x="11" y="111"/>
                    </a:cubicBezTo>
                    <a:cubicBezTo>
                      <a:pt x="11" y="111"/>
                      <a:pt x="11" y="111"/>
                      <a:pt x="11" y="111"/>
                    </a:cubicBezTo>
                    <a:cubicBezTo>
                      <a:pt x="14" y="114"/>
                      <a:pt x="18" y="116"/>
                      <a:pt x="23" y="116"/>
                    </a:cubicBezTo>
                    <a:cubicBezTo>
                      <a:pt x="78" y="116"/>
                      <a:pt x="78" y="116"/>
                      <a:pt x="78" y="116"/>
                    </a:cubicBezTo>
                    <a:cubicBezTo>
                      <a:pt x="81" y="116"/>
                      <a:pt x="81" y="116"/>
                      <a:pt x="81" y="116"/>
                    </a:cubicBezTo>
                    <a:cubicBezTo>
                      <a:pt x="146" y="116"/>
                      <a:pt x="146" y="116"/>
                      <a:pt x="146" y="116"/>
                    </a:cubicBezTo>
                    <a:cubicBezTo>
                      <a:pt x="146" y="121"/>
                      <a:pt x="146" y="121"/>
                      <a:pt x="146" y="121"/>
                    </a:cubicBezTo>
                    <a:cubicBezTo>
                      <a:pt x="81" y="121"/>
                      <a:pt x="81" y="121"/>
                      <a:pt x="81" y="121"/>
                    </a:cubicBezTo>
                    <a:cubicBezTo>
                      <a:pt x="78" y="121"/>
                      <a:pt x="78" y="121"/>
                      <a:pt x="78" y="121"/>
                    </a:cubicBezTo>
                    <a:cubicBezTo>
                      <a:pt x="23" y="121"/>
                      <a:pt x="23" y="121"/>
                      <a:pt x="23" y="121"/>
                    </a:cubicBezTo>
                    <a:cubicBezTo>
                      <a:pt x="17" y="121"/>
                      <a:pt x="11" y="119"/>
                      <a:pt x="7" y="115"/>
                    </a:cubicBezTo>
                    <a:cubicBezTo>
                      <a:pt x="7" y="115"/>
                      <a:pt x="7" y="115"/>
                      <a:pt x="7" y="115"/>
                    </a:cubicBezTo>
                    <a:cubicBezTo>
                      <a:pt x="3" y="110"/>
                      <a:pt x="0" y="105"/>
                      <a:pt x="0" y="98"/>
                    </a:cubicBezTo>
                    <a:cubicBezTo>
                      <a:pt x="0" y="92"/>
                      <a:pt x="3" y="86"/>
                      <a:pt x="7" y="82"/>
                    </a:cubicBezTo>
                    <a:cubicBezTo>
                      <a:pt x="10" y="79"/>
                      <a:pt x="15" y="76"/>
                      <a:pt x="20" y="76"/>
                    </a:cubicBezTo>
                    <a:cubicBezTo>
                      <a:pt x="19" y="74"/>
                      <a:pt x="19" y="72"/>
                      <a:pt x="19" y="70"/>
                    </a:cubicBezTo>
                    <a:cubicBezTo>
                      <a:pt x="18" y="67"/>
                      <a:pt x="18" y="64"/>
                      <a:pt x="18" y="61"/>
                    </a:cubicBezTo>
                    <a:cubicBezTo>
                      <a:pt x="18" y="45"/>
                      <a:pt x="24" y="30"/>
                      <a:pt x="35" y="19"/>
                    </a:cubicBezTo>
                    <a:cubicBezTo>
                      <a:pt x="45" y="8"/>
                      <a:pt x="60" y="1"/>
                      <a:pt x="76" y="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81" y="0"/>
                      <a:pt x="84" y="0"/>
                      <a:pt x="86" y="1"/>
                    </a:cubicBezTo>
                    <a:cubicBezTo>
                      <a:pt x="89" y="1"/>
                      <a:pt x="92" y="2"/>
                      <a:pt x="94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5" y="3"/>
                      <a:pt x="96" y="3"/>
                      <a:pt x="97" y="3"/>
                    </a:cubicBezTo>
                    <a:cubicBezTo>
                      <a:pt x="98" y="4"/>
                      <a:pt x="99" y="4"/>
                      <a:pt x="100" y="4"/>
                    </a:cubicBezTo>
                    <a:cubicBezTo>
                      <a:pt x="100" y="4"/>
                      <a:pt x="100" y="4"/>
                      <a:pt x="100" y="4"/>
                    </a:cubicBezTo>
                    <a:cubicBezTo>
                      <a:pt x="109" y="8"/>
                      <a:pt x="117" y="13"/>
                      <a:pt x="123" y="20"/>
                    </a:cubicBezTo>
                    <a:cubicBezTo>
                      <a:pt x="129" y="26"/>
                      <a:pt x="134" y="35"/>
                      <a:pt x="136" y="43"/>
                    </a:cubicBezTo>
                    <a:cubicBezTo>
                      <a:pt x="137" y="44"/>
                      <a:pt x="137" y="46"/>
                      <a:pt x="137" y="47"/>
                    </a:cubicBezTo>
                    <a:cubicBezTo>
                      <a:pt x="137" y="48"/>
                      <a:pt x="138" y="49"/>
                      <a:pt x="138" y="50"/>
                    </a:cubicBezTo>
                    <a:cubicBezTo>
                      <a:pt x="138" y="50"/>
                      <a:pt x="138" y="50"/>
                      <a:pt x="138" y="50"/>
                    </a:cubicBezTo>
                    <a:cubicBezTo>
                      <a:pt x="138" y="52"/>
                      <a:pt x="138" y="53"/>
                      <a:pt x="139" y="55"/>
                    </a:cubicBezTo>
                    <a:cubicBezTo>
                      <a:pt x="139" y="55"/>
                      <a:pt x="139" y="55"/>
                      <a:pt x="139" y="55"/>
                    </a:cubicBezTo>
                    <a:cubicBezTo>
                      <a:pt x="140" y="54"/>
                      <a:pt x="142" y="53"/>
                      <a:pt x="143" y="52"/>
                    </a:cubicBezTo>
                    <a:cubicBezTo>
                      <a:pt x="144" y="52"/>
                      <a:pt x="145" y="52"/>
                      <a:pt x="146" y="52"/>
                    </a:cubicBezTo>
                    <a:lnTo>
                      <a:pt x="146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707" name="Freeform 81"/>
              <p:cNvSpPr>
                <a:spLocks noEditPoints="1"/>
              </p:cNvSpPr>
              <p:nvPr/>
            </p:nvSpPr>
            <p:spPr bwMode="auto">
              <a:xfrm>
                <a:off x="6200785" y="2298714"/>
                <a:ext cx="290514" cy="323851"/>
              </a:xfrm>
              <a:custGeom>
                <a:avLst/>
                <a:gdLst>
                  <a:gd name="T0" fmla="*/ 123 w 128"/>
                  <a:gd name="T1" fmla="*/ 5 h 143"/>
                  <a:gd name="T2" fmla="*/ 114 w 128"/>
                  <a:gd name="T3" fmla="*/ 5 h 143"/>
                  <a:gd name="T4" fmla="*/ 125 w 128"/>
                  <a:gd name="T5" fmla="*/ 143 h 143"/>
                  <a:gd name="T6" fmla="*/ 109 w 128"/>
                  <a:gd name="T7" fmla="*/ 127 h 143"/>
                  <a:gd name="T8" fmla="*/ 109 w 128"/>
                  <a:gd name="T9" fmla="*/ 115 h 143"/>
                  <a:gd name="T10" fmla="*/ 116 w 128"/>
                  <a:gd name="T11" fmla="*/ 104 h 143"/>
                  <a:gd name="T12" fmla="*/ 114 w 128"/>
                  <a:gd name="T13" fmla="*/ 91 h 143"/>
                  <a:gd name="T14" fmla="*/ 119 w 128"/>
                  <a:gd name="T15" fmla="*/ 78 h 143"/>
                  <a:gd name="T16" fmla="*/ 114 w 128"/>
                  <a:gd name="T17" fmla="*/ 76 h 143"/>
                  <a:gd name="T18" fmla="*/ 119 w 128"/>
                  <a:gd name="T19" fmla="*/ 42 h 143"/>
                  <a:gd name="T20" fmla="*/ 109 w 128"/>
                  <a:gd name="T21" fmla="*/ 52 h 143"/>
                  <a:gd name="T22" fmla="*/ 116 w 128"/>
                  <a:gd name="T23" fmla="*/ 16 h 143"/>
                  <a:gd name="T24" fmla="*/ 109 w 128"/>
                  <a:gd name="T25" fmla="*/ 33 h 143"/>
                  <a:gd name="T26" fmla="*/ 100 w 128"/>
                  <a:gd name="T27" fmla="*/ 136 h 143"/>
                  <a:gd name="T28" fmla="*/ 102 w 128"/>
                  <a:gd name="T29" fmla="*/ 143 h 143"/>
                  <a:gd name="T30" fmla="*/ 109 w 128"/>
                  <a:gd name="T31" fmla="*/ 10 h 143"/>
                  <a:gd name="T32" fmla="*/ 93 w 128"/>
                  <a:gd name="T33" fmla="*/ 42 h 143"/>
                  <a:gd name="T34" fmla="*/ 102 w 128"/>
                  <a:gd name="T35" fmla="*/ 0 h 143"/>
                  <a:gd name="T36" fmla="*/ 102 w 128"/>
                  <a:gd name="T37" fmla="*/ 16 h 143"/>
                  <a:gd name="T38" fmla="*/ 105 w 128"/>
                  <a:gd name="T39" fmla="*/ 28 h 143"/>
                  <a:gd name="T40" fmla="*/ 100 w 128"/>
                  <a:gd name="T41" fmla="*/ 42 h 143"/>
                  <a:gd name="T42" fmla="*/ 105 w 128"/>
                  <a:gd name="T43" fmla="*/ 44 h 143"/>
                  <a:gd name="T44" fmla="*/ 105 w 128"/>
                  <a:gd name="T45" fmla="*/ 76 h 143"/>
                  <a:gd name="T46" fmla="*/ 102 w 128"/>
                  <a:gd name="T47" fmla="*/ 63 h 143"/>
                  <a:gd name="T48" fmla="*/ 102 w 128"/>
                  <a:gd name="T49" fmla="*/ 104 h 143"/>
                  <a:gd name="T50" fmla="*/ 109 w 128"/>
                  <a:gd name="T51" fmla="*/ 86 h 143"/>
                  <a:gd name="T52" fmla="*/ 109 w 128"/>
                  <a:gd name="T53" fmla="*/ 127 h 143"/>
                  <a:gd name="T54" fmla="*/ 64 w 128"/>
                  <a:gd name="T55" fmla="*/ 93 h 143"/>
                  <a:gd name="T56" fmla="*/ 93 w 128"/>
                  <a:gd name="T57" fmla="*/ 50 h 143"/>
                  <a:gd name="T58" fmla="*/ 28 w 128"/>
                  <a:gd name="T59" fmla="*/ 7 h 143"/>
                  <a:gd name="T60" fmla="*/ 25 w 128"/>
                  <a:gd name="T61" fmla="*/ 0 h 143"/>
                  <a:gd name="T62" fmla="*/ 35 w 128"/>
                  <a:gd name="T63" fmla="*/ 42 h 143"/>
                  <a:gd name="T64" fmla="*/ 28 w 128"/>
                  <a:gd name="T65" fmla="*/ 136 h 143"/>
                  <a:gd name="T66" fmla="*/ 64 w 128"/>
                  <a:gd name="T67" fmla="*/ 106 h 143"/>
                  <a:gd name="T68" fmla="*/ 23 w 128"/>
                  <a:gd name="T69" fmla="*/ 138 h 143"/>
                  <a:gd name="T70" fmla="*/ 37 w 128"/>
                  <a:gd name="T71" fmla="*/ 88 h 143"/>
                  <a:gd name="T72" fmla="*/ 35 w 128"/>
                  <a:gd name="T73" fmla="*/ 50 h 143"/>
                  <a:gd name="T74" fmla="*/ 25 w 128"/>
                  <a:gd name="T75" fmla="*/ 110 h 143"/>
                  <a:gd name="T76" fmla="*/ 18 w 128"/>
                  <a:gd name="T77" fmla="*/ 127 h 143"/>
                  <a:gd name="T78" fmla="*/ 18 w 128"/>
                  <a:gd name="T79" fmla="*/ 86 h 143"/>
                  <a:gd name="T80" fmla="*/ 18 w 128"/>
                  <a:gd name="T81" fmla="*/ 80 h 143"/>
                  <a:gd name="T82" fmla="*/ 25 w 128"/>
                  <a:gd name="T83" fmla="*/ 63 h 143"/>
                  <a:gd name="T84" fmla="*/ 25 w 128"/>
                  <a:gd name="T85" fmla="*/ 57 h 143"/>
                  <a:gd name="T86" fmla="*/ 23 w 128"/>
                  <a:gd name="T87" fmla="*/ 44 h 143"/>
                  <a:gd name="T88" fmla="*/ 28 w 128"/>
                  <a:gd name="T89" fmla="*/ 31 h 143"/>
                  <a:gd name="T90" fmla="*/ 23 w 128"/>
                  <a:gd name="T91" fmla="*/ 28 h 143"/>
                  <a:gd name="T92" fmla="*/ 9 w 128"/>
                  <a:gd name="T93" fmla="*/ 5 h 143"/>
                  <a:gd name="T94" fmla="*/ 18 w 128"/>
                  <a:gd name="T95" fmla="*/ 133 h 143"/>
                  <a:gd name="T96" fmla="*/ 0 w 128"/>
                  <a:gd name="T97" fmla="*/ 141 h 143"/>
                  <a:gd name="T98" fmla="*/ 18 w 128"/>
                  <a:gd name="T99" fmla="*/ 5 h 143"/>
                  <a:gd name="T100" fmla="*/ 11 w 128"/>
                  <a:gd name="T101" fmla="*/ 33 h 143"/>
                  <a:gd name="T102" fmla="*/ 18 w 128"/>
                  <a:gd name="T103" fmla="*/ 16 h 143"/>
                  <a:gd name="T104" fmla="*/ 18 w 128"/>
                  <a:gd name="T105" fmla="*/ 57 h 143"/>
                  <a:gd name="T106" fmla="*/ 18 w 128"/>
                  <a:gd name="T107" fmla="*/ 63 h 143"/>
                  <a:gd name="T108" fmla="*/ 18 w 128"/>
                  <a:gd name="T109" fmla="*/ 76 h 143"/>
                  <a:gd name="T110" fmla="*/ 11 w 128"/>
                  <a:gd name="T111" fmla="*/ 86 h 143"/>
                  <a:gd name="T112" fmla="*/ 13 w 128"/>
                  <a:gd name="T113" fmla="*/ 99 h 143"/>
                  <a:gd name="T114" fmla="*/ 9 w 128"/>
                  <a:gd name="T115" fmla="*/ 112 h 143"/>
                  <a:gd name="T116" fmla="*/ 13 w 128"/>
                  <a:gd name="T117" fmla="*/ 115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28" h="143">
                    <a:moveTo>
                      <a:pt x="109" y="133"/>
                    </a:moveTo>
                    <a:cubicBezTo>
                      <a:pt x="116" y="133"/>
                      <a:pt x="116" y="133"/>
                      <a:pt x="116" y="133"/>
                    </a:cubicBezTo>
                    <a:cubicBezTo>
                      <a:pt x="118" y="133"/>
                      <a:pt x="119" y="134"/>
                      <a:pt x="119" y="136"/>
                    </a:cubicBezTo>
                    <a:cubicBezTo>
                      <a:pt x="119" y="138"/>
                      <a:pt x="119" y="138"/>
                      <a:pt x="119" y="138"/>
                    </a:cubicBezTo>
                    <a:cubicBezTo>
                      <a:pt x="123" y="138"/>
                      <a:pt x="123" y="138"/>
                      <a:pt x="123" y="138"/>
                    </a:cubicBezTo>
                    <a:cubicBezTo>
                      <a:pt x="123" y="5"/>
                      <a:pt x="123" y="5"/>
                      <a:pt x="123" y="5"/>
                    </a:cubicBezTo>
                    <a:cubicBezTo>
                      <a:pt x="119" y="5"/>
                      <a:pt x="119" y="5"/>
                      <a:pt x="119" y="5"/>
                    </a:cubicBezTo>
                    <a:cubicBezTo>
                      <a:pt x="119" y="7"/>
                      <a:pt x="119" y="7"/>
                      <a:pt x="119" y="7"/>
                    </a:cubicBezTo>
                    <a:cubicBezTo>
                      <a:pt x="119" y="9"/>
                      <a:pt x="118" y="10"/>
                      <a:pt x="116" y="10"/>
                    </a:cubicBezTo>
                    <a:cubicBezTo>
                      <a:pt x="109" y="10"/>
                      <a:pt x="109" y="10"/>
                      <a:pt x="109" y="10"/>
                    </a:cubicBezTo>
                    <a:cubicBezTo>
                      <a:pt x="109" y="5"/>
                      <a:pt x="109" y="5"/>
                      <a:pt x="109" y="5"/>
                    </a:cubicBezTo>
                    <a:cubicBezTo>
                      <a:pt x="114" y="5"/>
                      <a:pt x="114" y="5"/>
                      <a:pt x="114" y="5"/>
                    </a:cubicBezTo>
                    <a:cubicBezTo>
                      <a:pt x="114" y="2"/>
                      <a:pt x="114" y="2"/>
                      <a:pt x="114" y="2"/>
                    </a:cubicBezTo>
                    <a:cubicBezTo>
                      <a:pt x="114" y="1"/>
                      <a:pt x="115" y="0"/>
                      <a:pt x="116" y="0"/>
                    </a:cubicBezTo>
                    <a:cubicBezTo>
                      <a:pt x="125" y="0"/>
                      <a:pt x="125" y="0"/>
                      <a:pt x="125" y="0"/>
                    </a:cubicBezTo>
                    <a:cubicBezTo>
                      <a:pt x="127" y="0"/>
                      <a:pt x="128" y="1"/>
                      <a:pt x="128" y="2"/>
                    </a:cubicBezTo>
                    <a:cubicBezTo>
                      <a:pt x="128" y="141"/>
                      <a:pt x="128" y="141"/>
                      <a:pt x="128" y="141"/>
                    </a:cubicBezTo>
                    <a:cubicBezTo>
                      <a:pt x="128" y="142"/>
                      <a:pt x="127" y="143"/>
                      <a:pt x="125" y="143"/>
                    </a:cubicBezTo>
                    <a:cubicBezTo>
                      <a:pt x="116" y="143"/>
                      <a:pt x="116" y="143"/>
                      <a:pt x="116" y="143"/>
                    </a:cubicBezTo>
                    <a:cubicBezTo>
                      <a:pt x="115" y="143"/>
                      <a:pt x="114" y="142"/>
                      <a:pt x="114" y="141"/>
                    </a:cubicBezTo>
                    <a:cubicBezTo>
                      <a:pt x="114" y="138"/>
                      <a:pt x="114" y="138"/>
                      <a:pt x="114" y="138"/>
                    </a:cubicBezTo>
                    <a:cubicBezTo>
                      <a:pt x="109" y="138"/>
                      <a:pt x="109" y="138"/>
                      <a:pt x="109" y="138"/>
                    </a:cubicBezTo>
                    <a:cubicBezTo>
                      <a:pt x="109" y="133"/>
                      <a:pt x="109" y="133"/>
                      <a:pt x="109" y="133"/>
                    </a:cubicBezTo>
                    <a:close/>
                    <a:moveTo>
                      <a:pt x="109" y="127"/>
                    </a:moveTo>
                    <a:cubicBezTo>
                      <a:pt x="116" y="127"/>
                      <a:pt x="116" y="127"/>
                      <a:pt x="116" y="127"/>
                    </a:cubicBezTo>
                    <a:cubicBezTo>
                      <a:pt x="118" y="127"/>
                      <a:pt x="119" y="126"/>
                      <a:pt x="119" y="125"/>
                    </a:cubicBezTo>
                    <a:cubicBezTo>
                      <a:pt x="119" y="112"/>
                      <a:pt x="119" y="112"/>
                      <a:pt x="119" y="112"/>
                    </a:cubicBezTo>
                    <a:cubicBezTo>
                      <a:pt x="119" y="111"/>
                      <a:pt x="118" y="110"/>
                      <a:pt x="116" y="110"/>
                    </a:cubicBezTo>
                    <a:cubicBezTo>
                      <a:pt x="109" y="110"/>
                      <a:pt x="109" y="110"/>
                      <a:pt x="109" y="110"/>
                    </a:cubicBezTo>
                    <a:cubicBezTo>
                      <a:pt x="109" y="115"/>
                      <a:pt x="109" y="115"/>
                      <a:pt x="109" y="115"/>
                    </a:cubicBezTo>
                    <a:cubicBezTo>
                      <a:pt x="114" y="115"/>
                      <a:pt x="114" y="115"/>
                      <a:pt x="114" y="115"/>
                    </a:cubicBezTo>
                    <a:cubicBezTo>
                      <a:pt x="114" y="123"/>
                      <a:pt x="114" y="123"/>
                      <a:pt x="114" y="123"/>
                    </a:cubicBezTo>
                    <a:cubicBezTo>
                      <a:pt x="109" y="123"/>
                      <a:pt x="109" y="123"/>
                      <a:pt x="109" y="123"/>
                    </a:cubicBezTo>
                    <a:cubicBezTo>
                      <a:pt x="109" y="127"/>
                      <a:pt x="109" y="127"/>
                      <a:pt x="109" y="127"/>
                    </a:cubicBezTo>
                    <a:close/>
                    <a:moveTo>
                      <a:pt x="109" y="104"/>
                    </a:moveTo>
                    <a:cubicBezTo>
                      <a:pt x="116" y="104"/>
                      <a:pt x="116" y="104"/>
                      <a:pt x="116" y="104"/>
                    </a:cubicBezTo>
                    <a:cubicBezTo>
                      <a:pt x="118" y="104"/>
                      <a:pt x="119" y="103"/>
                      <a:pt x="119" y="101"/>
                    </a:cubicBezTo>
                    <a:cubicBezTo>
                      <a:pt x="119" y="89"/>
                      <a:pt x="119" y="89"/>
                      <a:pt x="119" y="89"/>
                    </a:cubicBezTo>
                    <a:cubicBezTo>
                      <a:pt x="119" y="87"/>
                      <a:pt x="118" y="86"/>
                      <a:pt x="116" y="86"/>
                    </a:cubicBezTo>
                    <a:cubicBezTo>
                      <a:pt x="109" y="86"/>
                      <a:pt x="109" y="86"/>
                      <a:pt x="109" y="86"/>
                    </a:cubicBezTo>
                    <a:cubicBezTo>
                      <a:pt x="109" y="91"/>
                      <a:pt x="109" y="91"/>
                      <a:pt x="109" y="91"/>
                    </a:cubicBezTo>
                    <a:cubicBezTo>
                      <a:pt x="114" y="91"/>
                      <a:pt x="114" y="91"/>
                      <a:pt x="114" y="91"/>
                    </a:cubicBezTo>
                    <a:cubicBezTo>
                      <a:pt x="114" y="99"/>
                      <a:pt x="114" y="99"/>
                      <a:pt x="114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104"/>
                      <a:pt x="109" y="104"/>
                      <a:pt x="109" y="104"/>
                    </a:cubicBezTo>
                    <a:close/>
                    <a:moveTo>
                      <a:pt x="109" y="80"/>
                    </a:moveTo>
                    <a:cubicBezTo>
                      <a:pt x="116" y="80"/>
                      <a:pt x="116" y="80"/>
                      <a:pt x="116" y="80"/>
                    </a:cubicBezTo>
                    <a:cubicBezTo>
                      <a:pt x="118" y="80"/>
                      <a:pt x="119" y="79"/>
                      <a:pt x="119" y="78"/>
                    </a:cubicBezTo>
                    <a:cubicBezTo>
                      <a:pt x="119" y="65"/>
                      <a:pt x="119" y="65"/>
                      <a:pt x="119" y="65"/>
                    </a:cubicBezTo>
                    <a:cubicBezTo>
                      <a:pt x="119" y="64"/>
                      <a:pt x="118" y="63"/>
                      <a:pt x="116" y="63"/>
                    </a:cubicBezTo>
                    <a:cubicBezTo>
                      <a:pt x="109" y="63"/>
                      <a:pt x="109" y="63"/>
                      <a:pt x="109" y="63"/>
                    </a:cubicBezTo>
                    <a:cubicBezTo>
                      <a:pt x="109" y="67"/>
                      <a:pt x="109" y="67"/>
                      <a:pt x="109" y="67"/>
                    </a:cubicBezTo>
                    <a:cubicBezTo>
                      <a:pt x="114" y="67"/>
                      <a:pt x="114" y="67"/>
                      <a:pt x="114" y="67"/>
                    </a:cubicBezTo>
                    <a:cubicBezTo>
                      <a:pt x="114" y="76"/>
                      <a:pt x="114" y="76"/>
                      <a:pt x="114" y="76"/>
                    </a:cubicBezTo>
                    <a:cubicBezTo>
                      <a:pt x="109" y="76"/>
                      <a:pt x="109" y="76"/>
                      <a:pt x="109" y="76"/>
                    </a:cubicBezTo>
                    <a:cubicBezTo>
                      <a:pt x="109" y="80"/>
                      <a:pt x="109" y="80"/>
                      <a:pt x="109" y="80"/>
                    </a:cubicBezTo>
                    <a:close/>
                    <a:moveTo>
                      <a:pt x="109" y="57"/>
                    </a:moveTo>
                    <a:cubicBezTo>
                      <a:pt x="116" y="57"/>
                      <a:pt x="116" y="57"/>
                      <a:pt x="116" y="57"/>
                    </a:cubicBezTo>
                    <a:cubicBezTo>
                      <a:pt x="118" y="57"/>
                      <a:pt x="119" y="56"/>
                      <a:pt x="119" y="54"/>
                    </a:cubicBezTo>
                    <a:cubicBezTo>
                      <a:pt x="119" y="42"/>
                      <a:pt x="119" y="42"/>
                      <a:pt x="119" y="42"/>
                    </a:cubicBezTo>
                    <a:cubicBezTo>
                      <a:pt x="119" y="40"/>
                      <a:pt x="118" y="39"/>
                      <a:pt x="116" y="39"/>
                    </a:cubicBezTo>
                    <a:cubicBezTo>
                      <a:pt x="109" y="39"/>
                      <a:pt x="109" y="39"/>
                      <a:pt x="109" y="39"/>
                    </a:cubicBezTo>
                    <a:cubicBezTo>
                      <a:pt x="109" y="44"/>
                      <a:pt x="109" y="44"/>
                      <a:pt x="109" y="44"/>
                    </a:cubicBezTo>
                    <a:cubicBezTo>
                      <a:pt x="114" y="44"/>
                      <a:pt x="114" y="44"/>
                      <a:pt x="114" y="44"/>
                    </a:cubicBezTo>
                    <a:cubicBezTo>
                      <a:pt x="114" y="52"/>
                      <a:pt x="114" y="52"/>
                      <a:pt x="114" y="52"/>
                    </a:cubicBezTo>
                    <a:cubicBezTo>
                      <a:pt x="109" y="52"/>
                      <a:pt x="109" y="52"/>
                      <a:pt x="109" y="52"/>
                    </a:cubicBezTo>
                    <a:cubicBezTo>
                      <a:pt x="109" y="57"/>
                      <a:pt x="109" y="57"/>
                      <a:pt x="109" y="57"/>
                    </a:cubicBezTo>
                    <a:close/>
                    <a:moveTo>
                      <a:pt x="109" y="33"/>
                    </a:moveTo>
                    <a:cubicBezTo>
                      <a:pt x="116" y="33"/>
                      <a:pt x="116" y="33"/>
                      <a:pt x="116" y="33"/>
                    </a:cubicBezTo>
                    <a:cubicBezTo>
                      <a:pt x="118" y="33"/>
                      <a:pt x="119" y="32"/>
                      <a:pt x="119" y="31"/>
                    </a:cubicBezTo>
                    <a:cubicBezTo>
                      <a:pt x="119" y="18"/>
                      <a:pt x="119" y="18"/>
                      <a:pt x="119" y="18"/>
                    </a:cubicBezTo>
                    <a:cubicBezTo>
                      <a:pt x="119" y="17"/>
                      <a:pt x="118" y="16"/>
                      <a:pt x="116" y="16"/>
                    </a:cubicBezTo>
                    <a:cubicBezTo>
                      <a:pt x="109" y="16"/>
                      <a:pt x="109" y="16"/>
                      <a:pt x="109" y="16"/>
                    </a:cubicBezTo>
                    <a:cubicBezTo>
                      <a:pt x="109" y="20"/>
                      <a:pt x="109" y="20"/>
                      <a:pt x="109" y="20"/>
                    </a:cubicBezTo>
                    <a:cubicBezTo>
                      <a:pt x="114" y="20"/>
                      <a:pt x="114" y="20"/>
                      <a:pt x="114" y="20"/>
                    </a:cubicBezTo>
                    <a:cubicBezTo>
                      <a:pt x="114" y="28"/>
                      <a:pt x="114" y="28"/>
                      <a:pt x="114" y="28"/>
                    </a:cubicBezTo>
                    <a:cubicBezTo>
                      <a:pt x="109" y="28"/>
                      <a:pt x="109" y="28"/>
                      <a:pt x="109" y="28"/>
                    </a:cubicBezTo>
                    <a:lnTo>
                      <a:pt x="109" y="33"/>
                    </a:lnTo>
                    <a:close/>
                    <a:moveTo>
                      <a:pt x="64" y="101"/>
                    </a:moveTo>
                    <a:cubicBezTo>
                      <a:pt x="93" y="101"/>
                      <a:pt x="93" y="101"/>
                      <a:pt x="93" y="101"/>
                    </a:cubicBezTo>
                    <a:cubicBezTo>
                      <a:pt x="94" y="101"/>
                      <a:pt x="96" y="102"/>
                      <a:pt x="96" y="104"/>
                    </a:cubicBezTo>
                    <a:cubicBezTo>
                      <a:pt x="96" y="138"/>
                      <a:pt x="96" y="138"/>
                      <a:pt x="96" y="138"/>
                    </a:cubicBezTo>
                    <a:cubicBezTo>
                      <a:pt x="100" y="138"/>
                      <a:pt x="100" y="138"/>
                      <a:pt x="100" y="138"/>
                    </a:cubicBezTo>
                    <a:cubicBezTo>
                      <a:pt x="100" y="136"/>
                      <a:pt x="100" y="136"/>
                      <a:pt x="100" y="136"/>
                    </a:cubicBezTo>
                    <a:cubicBezTo>
                      <a:pt x="100" y="134"/>
                      <a:pt x="101" y="133"/>
                      <a:pt x="102" y="133"/>
                    </a:cubicBezTo>
                    <a:cubicBezTo>
                      <a:pt x="109" y="133"/>
                      <a:pt x="109" y="133"/>
                      <a:pt x="109" y="133"/>
                    </a:cubicBezTo>
                    <a:cubicBezTo>
                      <a:pt x="109" y="138"/>
                      <a:pt x="109" y="138"/>
                      <a:pt x="109" y="138"/>
                    </a:cubicBezTo>
                    <a:cubicBezTo>
                      <a:pt x="105" y="138"/>
                      <a:pt x="105" y="138"/>
                      <a:pt x="105" y="138"/>
                    </a:cubicBezTo>
                    <a:cubicBezTo>
                      <a:pt x="105" y="141"/>
                      <a:pt x="105" y="141"/>
                      <a:pt x="105" y="141"/>
                    </a:cubicBezTo>
                    <a:cubicBezTo>
                      <a:pt x="105" y="142"/>
                      <a:pt x="104" y="143"/>
                      <a:pt x="102" y="143"/>
                    </a:cubicBezTo>
                    <a:cubicBezTo>
                      <a:pt x="93" y="143"/>
                      <a:pt x="93" y="143"/>
                      <a:pt x="93" y="143"/>
                    </a:cubicBezTo>
                    <a:cubicBezTo>
                      <a:pt x="92" y="143"/>
                      <a:pt x="91" y="142"/>
                      <a:pt x="91" y="141"/>
                    </a:cubicBezTo>
                    <a:cubicBezTo>
                      <a:pt x="91" y="106"/>
                      <a:pt x="91" y="106"/>
                      <a:pt x="91" y="106"/>
                    </a:cubicBezTo>
                    <a:cubicBezTo>
                      <a:pt x="64" y="106"/>
                      <a:pt x="64" y="106"/>
                      <a:pt x="64" y="106"/>
                    </a:cubicBezTo>
                    <a:cubicBezTo>
                      <a:pt x="64" y="101"/>
                      <a:pt x="64" y="101"/>
                      <a:pt x="64" y="101"/>
                    </a:cubicBezTo>
                    <a:close/>
                    <a:moveTo>
                      <a:pt x="109" y="10"/>
                    </a:moveTo>
                    <a:cubicBezTo>
                      <a:pt x="102" y="10"/>
                      <a:pt x="102" y="10"/>
                      <a:pt x="102" y="10"/>
                    </a:cubicBezTo>
                    <a:cubicBezTo>
                      <a:pt x="101" y="10"/>
                      <a:pt x="100" y="9"/>
                      <a:pt x="100" y="7"/>
                    </a:cubicBezTo>
                    <a:cubicBezTo>
                      <a:pt x="100" y="5"/>
                      <a:pt x="100" y="5"/>
                      <a:pt x="100" y="5"/>
                    </a:cubicBezTo>
                    <a:cubicBezTo>
                      <a:pt x="96" y="5"/>
                      <a:pt x="96" y="5"/>
                      <a:pt x="96" y="5"/>
                    </a:cubicBezTo>
                    <a:cubicBezTo>
                      <a:pt x="96" y="39"/>
                      <a:pt x="96" y="39"/>
                      <a:pt x="96" y="39"/>
                    </a:cubicBezTo>
                    <a:cubicBezTo>
                      <a:pt x="96" y="41"/>
                      <a:pt x="94" y="42"/>
                      <a:pt x="93" y="42"/>
                    </a:cubicBezTo>
                    <a:cubicBezTo>
                      <a:pt x="64" y="42"/>
                      <a:pt x="64" y="42"/>
                      <a:pt x="64" y="42"/>
                    </a:cubicBezTo>
                    <a:cubicBezTo>
                      <a:pt x="64" y="37"/>
                      <a:pt x="64" y="37"/>
                      <a:pt x="64" y="37"/>
                    </a:cubicBezTo>
                    <a:cubicBezTo>
                      <a:pt x="91" y="37"/>
                      <a:pt x="91" y="37"/>
                      <a:pt x="91" y="37"/>
                    </a:cubicBezTo>
                    <a:cubicBezTo>
                      <a:pt x="91" y="2"/>
                      <a:pt x="91" y="2"/>
                      <a:pt x="91" y="2"/>
                    </a:cubicBezTo>
                    <a:cubicBezTo>
                      <a:pt x="91" y="1"/>
                      <a:pt x="92" y="0"/>
                      <a:pt x="93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104" y="0"/>
                      <a:pt x="105" y="1"/>
                      <a:pt x="105" y="2"/>
                    </a:cubicBezTo>
                    <a:cubicBezTo>
                      <a:pt x="105" y="5"/>
                      <a:pt x="105" y="5"/>
                      <a:pt x="105" y="5"/>
                    </a:cubicBezTo>
                    <a:cubicBezTo>
                      <a:pt x="109" y="5"/>
                      <a:pt x="109" y="5"/>
                      <a:pt x="109" y="5"/>
                    </a:cubicBezTo>
                    <a:cubicBezTo>
                      <a:pt x="109" y="10"/>
                      <a:pt x="109" y="10"/>
                      <a:pt x="109" y="10"/>
                    </a:cubicBezTo>
                    <a:close/>
                    <a:moveTo>
                      <a:pt x="109" y="16"/>
                    </a:moveTo>
                    <a:cubicBezTo>
                      <a:pt x="102" y="16"/>
                      <a:pt x="102" y="16"/>
                      <a:pt x="102" y="16"/>
                    </a:cubicBezTo>
                    <a:cubicBezTo>
                      <a:pt x="101" y="16"/>
                      <a:pt x="100" y="17"/>
                      <a:pt x="100" y="18"/>
                    </a:cubicBezTo>
                    <a:cubicBezTo>
                      <a:pt x="100" y="31"/>
                      <a:pt x="100" y="31"/>
                      <a:pt x="100" y="31"/>
                    </a:cubicBezTo>
                    <a:cubicBezTo>
                      <a:pt x="100" y="32"/>
                      <a:pt x="101" y="33"/>
                      <a:pt x="102" y="33"/>
                    </a:cubicBezTo>
                    <a:cubicBezTo>
                      <a:pt x="109" y="33"/>
                      <a:pt x="109" y="33"/>
                      <a:pt x="109" y="33"/>
                    </a:cubicBezTo>
                    <a:cubicBezTo>
                      <a:pt x="109" y="28"/>
                      <a:pt x="109" y="28"/>
                      <a:pt x="109" y="28"/>
                    </a:cubicBezTo>
                    <a:cubicBezTo>
                      <a:pt x="105" y="28"/>
                      <a:pt x="105" y="28"/>
                      <a:pt x="105" y="28"/>
                    </a:cubicBezTo>
                    <a:cubicBezTo>
                      <a:pt x="105" y="20"/>
                      <a:pt x="105" y="20"/>
                      <a:pt x="105" y="20"/>
                    </a:cubicBezTo>
                    <a:cubicBezTo>
                      <a:pt x="109" y="20"/>
                      <a:pt x="109" y="20"/>
                      <a:pt x="109" y="20"/>
                    </a:cubicBezTo>
                    <a:cubicBezTo>
                      <a:pt x="109" y="16"/>
                      <a:pt x="109" y="16"/>
                      <a:pt x="109" y="16"/>
                    </a:cubicBezTo>
                    <a:close/>
                    <a:moveTo>
                      <a:pt x="109" y="39"/>
                    </a:moveTo>
                    <a:cubicBezTo>
                      <a:pt x="102" y="39"/>
                      <a:pt x="102" y="39"/>
                      <a:pt x="102" y="39"/>
                    </a:cubicBezTo>
                    <a:cubicBezTo>
                      <a:pt x="101" y="39"/>
                      <a:pt x="100" y="40"/>
                      <a:pt x="100" y="42"/>
                    </a:cubicBezTo>
                    <a:cubicBezTo>
                      <a:pt x="100" y="54"/>
                      <a:pt x="100" y="54"/>
                      <a:pt x="100" y="54"/>
                    </a:cubicBezTo>
                    <a:cubicBezTo>
                      <a:pt x="100" y="56"/>
                      <a:pt x="101" y="57"/>
                      <a:pt x="102" y="57"/>
                    </a:cubicBezTo>
                    <a:cubicBezTo>
                      <a:pt x="109" y="57"/>
                      <a:pt x="109" y="57"/>
                      <a:pt x="109" y="57"/>
                    </a:cubicBezTo>
                    <a:cubicBezTo>
                      <a:pt x="109" y="52"/>
                      <a:pt x="109" y="52"/>
                      <a:pt x="109" y="52"/>
                    </a:cubicBezTo>
                    <a:cubicBezTo>
                      <a:pt x="105" y="52"/>
                      <a:pt x="105" y="52"/>
                      <a:pt x="105" y="52"/>
                    </a:cubicBezTo>
                    <a:cubicBezTo>
                      <a:pt x="105" y="44"/>
                      <a:pt x="105" y="44"/>
                      <a:pt x="105" y="44"/>
                    </a:cubicBezTo>
                    <a:cubicBezTo>
                      <a:pt x="109" y="44"/>
                      <a:pt x="109" y="44"/>
                      <a:pt x="109" y="44"/>
                    </a:cubicBezTo>
                    <a:cubicBezTo>
                      <a:pt x="109" y="39"/>
                      <a:pt x="109" y="39"/>
                      <a:pt x="109" y="39"/>
                    </a:cubicBezTo>
                    <a:close/>
                    <a:moveTo>
                      <a:pt x="109" y="63"/>
                    </a:moveTo>
                    <a:cubicBezTo>
                      <a:pt x="109" y="67"/>
                      <a:pt x="109" y="67"/>
                      <a:pt x="109" y="67"/>
                    </a:cubicBezTo>
                    <a:cubicBezTo>
                      <a:pt x="105" y="67"/>
                      <a:pt x="105" y="67"/>
                      <a:pt x="105" y="67"/>
                    </a:cubicBezTo>
                    <a:cubicBezTo>
                      <a:pt x="105" y="76"/>
                      <a:pt x="105" y="76"/>
                      <a:pt x="105" y="76"/>
                    </a:cubicBezTo>
                    <a:cubicBezTo>
                      <a:pt x="109" y="76"/>
                      <a:pt x="109" y="76"/>
                      <a:pt x="109" y="76"/>
                    </a:cubicBezTo>
                    <a:cubicBezTo>
                      <a:pt x="109" y="80"/>
                      <a:pt x="109" y="80"/>
                      <a:pt x="109" y="80"/>
                    </a:cubicBezTo>
                    <a:cubicBezTo>
                      <a:pt x="102" y="80"/>
                      <a:pt x="102" y="80"/>
                      <a:pt x="102" y="80"/>
                    </a:cubicBezTo>
                    <a:cubicBezTo>
                      <a:pt x="101" y="80"/>
                      <a:pt x="100" y="79"/>
                      <a:pt x="100" y="78"/>
                    </a:cubicBezTo>
                    <a:cubicBezTo>
                      <a:pt x="100" y="65"/>
                      <a:pt x="100" y="65"/>
                      <a:pt x="100" y="65"/>
                    </a:cubicBezTo>
                    <a:cubicBezTo>
                      <a:pt x="100" y="64"/>
                      <a:pt x="101" y="63"/>
                      <a:pt x="102" y="63"/>
                    </a:cubicBezTo>
                    <a:cubicBezTo>
                      <a:pt x="109" y="63"/>
                      <a:pt x="109" y="63"/>
                      <a:pt x="109" y="63"/>
                    </a:cubicBezTo>
                    <a:close/>
                    <a:moveTo>
                      <a:pt x="109" y="86"/>
                    </a:moveTo>
                    <a:cubicBezTo>
                      <a:pt x="102" y="86"/>
                      <a:pt x="102" y="86"/>
                      <a:pt x="102" y="86"/>
                    </a:cubicBezTo>
                    <a:cubicBezTo>
                      <a:pt x="101" y="86"/>
                      <a:pt x="100" y="87"/>
                      <a:pt x="100" y="89"/>
                    </a:cubicBezTo>
                    <a:cubicBezTo>
                      <a:pt x="100" y="101"/>
                      <a:pt x="100" y="101"/>
                      <a:pt x="100" y="101"/>
                    </a:cubicBezTo>
                    <a:cubicBezTo>
                      <a:pt x="100" y="103"/>
                      <a:pt x="101" y="104"/>
                      <a:pt x="102" y="104"/>
                    </a:cubicBezTo>
                    <a:cubicBezTo>
                      <a:pt x="109" y="104"/>
                      <a:pt x="109" y="104"/>
                      <a:pt x="109" y="104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5" y="99"/>
                      <a:pt x="105" y="99"/>
                      <a:pt x="105" y="99"/>
                    </a:cubicBezTo>
                    <a:cubicBezTo>
                      <a:pt x="105" y="91"/>
                      <a:pt x="105" y="91"/>
                      <a:pt x="105" y="91"/>
                    </a:cubicBezTo>
                    <a:cubicBezTo>
                      <a:pt x="109" y="91"/>
                      <a:pt x="109" y="91"/>
                      <a:pt x="109" y="91"/>
                    </a:cubicBezTo>
                    <a:cubicBezTo>
                      <a:pt x="109" y="86"/>
                      <a:pt x="109" y="86"/>
                      <a:pt x="109" y="86"/>
                    </a:cubicBezTo>
                    <a:close/>
                    <a:moveTo>
                      <a:pt x="109" y="110"/>
                    </a:moveTo>
                    <a:cubicBezTo>
                      <a:pt x="102" y="110"/>
                      <a:pt x="102" y="110"/>
                      <a:pt x="102" y="110"/>
                    </a:cubicBezTo>
                    <a:cubicBezTo>
                      <a:pt x="101" y="110"/>
                      <a:pt x="100" y="111"/>
                      <a:pt x="100" y="112"/>
                    </a:cubicBezTo>
                    <a:cubicBezTo>
                      <a:pt x="100" y="125"/>
                      <a:pt x="100" y="125"/>
                      <a:pt x="100" y="125"/>
                    </a:cubicBezTo>
                    <a:cubicBezTo>
                      <a:pt x="100" y="126"/>
                      <a:pt x="101" y="127"/>
                      <a:pt x="102" y="127"/>
                    </a:cubicBezTo>
                    <a:cubicBezTo>
                      <a:pt x="109" y="127"/>
                      <a:pt x="109" y="127"/>
                      <a:pt x="109" y="127"/>
                    </a:cubicBezTo>
                    <a:cubicBezTo>
                      <a:pt x="109" y="123"/>
                      <a:pt x="109" y="123"/>
                      <a:pt x="109" y="123"/>
                    </a:cubicBezTo>
                    <a:cubicBezTo>
                      <a:pt x="105" y="123"/>
                      <a:pt x="105" y="123"/>
                      <a:pt x="105" y="123"/>
                    </a:cubicBezTo>
                    <a:cubicBezTo>
                      <a:pt x="105" y="115"/>
                      <a:pt x="105" y="115"/>
                      <a:pt x="105" y="115"/>
                    </a:cubicBezTo>
                    <a:cubicBezTo>
                      <a:pt x="109" y="115"/>
                      <a:pt x="109" y="115"/>
                      <a:pt x="109" y="115"/>
                    </a:cubicBezTo>
                    <a:cubicBezTo>
                      <a:pt x="109" y="110"/>
                      <a:pt x="109" y="110"/>
                      <a:pt x="109" y="110"/>
                    </a:cubicBezTo>
                    <a:close/>
                    <a:moveTo>
                      <a:pt x="64" y="93"/>
                    </a:moveTo>
                    <a:cubicBezTo>
                      <a:pt x="64" y="88"/>
                      <a:pt x="64" y="88"/>
                      <a:pt x="64" y="88"/>
                    </a:cubicBezTo>
                    <a:cubicBezTo>
                      <a:pt x="91" y="88"/>
                      <a:pt x="91" y="88"/>
                      <a:pt x="91" y="88"/>
                    </a:cubicBezTo>
                    <a:cubicBezTo>
                      <a:pt x="91" y="55"/>
                      <a:pt x="91" y="55"/>
                      <a:pt x="91" y="55"/>
                    </a:cubicBezTo>
                    <a:cubicBezTo>
                      <a:pt x="64" y="55"/>
                      <a:pt x="64" y="55"/>
                      <a:pt x="64" y="55"/>
                    </a:cubicBezTo>
                    <a:cubicBezTo>
                      <a:pt x="64" y="50"/>
                      <a:pt x="64" y="50"/>
                      <a:pt x="64" y="50"/>
                    </a:cubicBezTo>
                    <a:cubicBezTo>
                      <a:pt x="93" y="50"/>
                      <a:pt x="93" y="50"/>
                      <a:pt x="93" y="50"/>
                    </a:cubicBezTo>
                    <a:cubicBezTo>
                      <a:pt x="94" y="50"/>
                      <a:pt x="96" y="51"/>
                      <a:pt x="96" y="53"/>
                    </a:cubicBezTo>
                    <a:cubicBezTo>
                      <a:pt x="96" y="90"/>
                      <a:pt x="96" y="90"/>
                      <a:pt x="96" y="90"/>
                    </a:cubicBezTo>
                    <a:cubicBezTo>
                      <a:pt x="96" y="92"/>
                      <a:pt x="94" y="93"/>
                      <a:pt x="93" y="93"/>
                    </a:cubicBezTo>
                    <a:lnTo>
                      <a:pt x="64" y="93"/>
                    </a:lnTo>
                    <a:close/>
                    <a:moveTo>
                      <a:pt x="28" y="5"/>
                    </a:moveTo>
                    <a:cubicBezTo>
                      <a:pt x="28" y="7"/>
                      <a:pt x="28" y="7"/>
                      <a:pt x="28" y="7"/>
                    </a:cubicBezTo>
                    <a:cubicBezTo>
                      <a:pt x="28" y="9"/>
                      <a:pt x="27" y="10"/>
                      <a:pt x="25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1"/>
                      <a:pt x="24" y="0"/>
                      <a:pt x="25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6" y="0"/>
                      <a:pt x="37" y="1"/>
                      <a:pt x="37" y="2"/>
                    </a:cubicBezTo>
                    <a:cubicBezTo>
                      <a:pt x="37" y="37"/>
                      <a:pt x="37" y="37"/>
                      <a:pt x="37" y="37"/>
                    </a:cubicBezTo>
                    <a:cubicBezTo>
                      <a:pt x="64" y="37"/>
                      <a:pt x="64" y="37"/>
                      <a:pt x="64" y="37"/>
                    </a:cubicBezTo>
                    <a:cubicBezTo>
                      <a:pt x="64" y="42"/>
                      <a:pt x="64" y="42"/>
                      <a:pt x="64" y="42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33" y="42"/>
                      <a:pt x="32" y="41"/>
                      <a:pt x="32" y="39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28" y="5"/>
                      <a:pt x="28" y="5"/>
                      <a:pt x="28" y="5"/>
                    </a:cubicBezTo>
                    <a:close/>
                    <a:moveTo>
                      <a:pt x="18" y="133"/>
                    </a:moveTo>
                    <a:cubicBezTo>
                      <a:pt x="25" y="133"/>
                      <a:pt x="25" y="133"/>
                      <a:pt x="25" y="133"/>
                    </a:cubicBezTo>
                    <a:cubicBezTo>
                      <a:pt x="27" y="133"/>
                      <a:pt x="28" y="134"/>
                      <a:pt x="28" y="136"/>
                    </a:cubicBezTo>
                    <a:cubicBezTo>
                      <a:pt x="28" y="138"/>
                      <a:pt x="28" y="138"/>
                      <a:pt x="28" y="138"/>
                    </a:cubicBezTo>
                    <a:cubicBezTo>
                      <a:pt x="32" y="138"/>
                      <a:pt x="32" y="138"/>
                      <a:pt x="32" y="138"/>
                    </a:cubicBezTo>
                    <a:cubicBezTo>
                      <a:pt x="32" y="104"/>
                      <a:pt x="32" y="104"/>
                      <a:pt x="32" y="104"/>
                    </a:cubicBezTo>
                    <a:cubicBezTo>
                      <a:pt x="32" y="102"/>
                      <a:pt x="33" y="101"/>
                      <a:pt x="35" y="101"/>
                    </a:cubicBezTo>
                    <a:cubicBezTo>
                      <a:pt x="64" y="101"/>
                      <a:pt x="64" y="101"/>
                      <a:pt x="64" y="101"/>
                    </a:cubicBezTo>
                    <a:cubicBezTo>
                      <a:pt x="64" y="106"/>
                      <a:pt x="64" y="106"/>
                      <a:pt x="64" y="106"/>
                    </a:cubicBezTo>
                    <a:cubicBezTo>
                      <a:pt x="37" y="106"/>
                      <a:pt x="37" y="106"/>
                      <a:pt x="37" y="106"/>
                    </a:cubicBezTo>
                    <a:cubicBezTo>
                      <a:pt x="37" y="141"/>
                      <a:pt x="37" y="141"/>
                      <a:pt x="37" y="141"/>
                    </a:cubicBezTo>
                    <a:cubicBezTo>
                      <a:pt x="37" y="142"/>
                      <a:pt x="36" y="143"/>
                      <a:pt x="35" y="143"/>
                    </a:cubicBezTo>
                    <a:cubicBezTo>
                      <a:pt x="25" y="143"/>
                      <a:pt x="25" y="143"/>
                      <a:pt x="25" y="143"/>
                    </a:cubicBezTo>
                    <a:cubicBezTo>
                      <a:pt x="24" y="143"/>
                      <a:pt x="23" y="142"/>
                      <a:pt x="23" y="141"/>
                    </a:cubicBezTo>
                    <a:cubicBezTo>
                      <a:pt x="23" y="138"/>
                      <a:pt x="23" y="138"/>
                      <a:pt x="23" y="138"/>
                    </a:cubicBezTo>
                    <a:cubicBezTo>
                      <a:pt x="18" y="138"/>
                      <a:pt x="18" y="138"/>
                      <a:pt x="18" y="138"/>
                    </a:cubicBezTo>
                    <a:cubicBezTo>
                      <a:pt x="18" y="133"/>
                      <a:pt x="18" y="133"/>
                      <a:pt x="18" y="133"/>
                    </a:cubicBezTo>
                    <a:close/>
                    <a:moveTo>
                      <a:pt x="64" y="50"/>
                    </a:moveTo>
                    <a:cubicBezTo>
                      <a:pt x="64" y="55"/>
                      <a:pt x="64" y="55"/>
                      <a:pt x="64" y="55"/>
                    </a:cubicBezTo>
                    <a:cubicBezTo>
                      <a:pt x="37" y="55"/>
                      <a:pt x="37" y="55"/>
                      <a:pt x="37" y="55"/>
                    </a:cubicBezTo>
                    <a:cubicBezTo>
                      <a:pt x="37" y="88"/>
                      <a:pt x="37" y="88"/>
                      <a:pt x="37" y="88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64" y="93"/>
                      <a:pt x="64" y="93"/>
                      <a:pt x="64" y="93"/>
                    </a:cubicBezTo>
                    <a:cubicBezTo>
                      <a:pt x="35" y="93"/>
                      <a:pt x="35" y="93"/>
                      <a:pt x="35" y="93"/>
                    </a:cubicBezTo>
                    <a:cubicBezTo>
                      <a:pt x="33" y="93"/>
                      <a:pt x="32" y="92"/>
                      <a:pt x="32" y="90"/>
                    </a:cubicBezTo>
                    <a:cubicBezTo>
                      <a:pt x="32" y="53"/>
                      <a:pt x="32" y="53"/>
                      <a:pt x="32" y="53"/>
                    </a:cubicBezTo>
                    <a:cubicBezTo>
                      <a:pt x="32" y="51"/>
                      <a:pt x="33" y="50"/>
                      <a:pt x="35" y="50"/>
                    </a:cubicBezTo>
                    <a:cubicBezTo>
                      <a:pt x="64" y="50"/>
                      <a:pt x="64" y="50"/>
                      <a:pt x="64" y="50"/>
                    </a:cubicBezTo>
                    <a:close/>
                    <a:moveTo>
                      <a:pt x="18" y="127"/>
                    </a:moveTo>
                    <a:cubicBezTo>
                      <a:pt x="25" y="127"/>
                      <a:pt x="25" y="127"/>
                      <a:pt x="25" y="127"/>
                    </a:cubicBezTo>
                    <a:cubicBezTo>
                      <a:pt x="27" y="127"/>
                      <a:pt x="28" y="126"/>
                      <a:pt x="28" y="125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28" y="111"/>
                      <a:pt x="27" y="110"/>
                      <a:pt x="25" y="110"/>
                    </a:cubicBezTo>
                    <a:cubicBezTo>
                      <a:pt x="18" y="110"/>
                      <a:pt x="18" y="110"/>
                      <a:pt x="18" y="110"/>
                    </a:cubicBezTo>
                    <a:cubicBezTo>
                      <a:pt x="18" y="115"/>
                      <a:pt x="18" y="115"/>
                      <a:pt x="18" y="115"/>
                    </a:cubicBezTo>
                    <a:cubicBezTo>
                      <a:pt x="23" y="115"/>
                      <a:pt x="23" y="115"/>
                      <a:pt x="23" y="115"/>
                    </a:cubicBezTo>
                    <a:cubicBezTo>
                      <a:pt x="23" y="123"/>
                      <a:pt x="23" y="123"/>
                      <a:pt x="23" y="123"/>
                    </a:cubicBezTo>
                    <a:cubicBezTo>
                      <a:pt x="18" y="123"/>
                      <a:pt x="18" y="123"/>
                      <a:pt x="18" y="123"/>
                    </a:cubicBezTo>
                    <a:cubicBezTo>
                      <a:pt x="18" y="127"/>
                      <a:pt x="18" y="127"/>
                      <a:pt x="18" y="127"/>
                    </a:cubicBezTo>
                    <a:close/>
                    <a:moveTo>
                      <a:pt x="18" y="104"/>
                    </a:moveTo>
                    <a:cubicBezTo>
                      <a:pt x="25" y="104"/>
                      <a:pt x="25" y="104"/>
                      <a:pt x="25" y="104"/>
                    </a:cubicBezTo>
                    <a:cubicBezTo>
                      <a:pt x="27" y="104"/>
                      <a:pt x="28" y="103"/>
                      <a:pt x="28" y="101"/>
                    </a:cubicBezTo>
                    <a:cubicBezTo>
                      <a:pt x="28" y="89"/>
                      <a:pt x="28" y="89"/>
                      <a:pt x="28" y="89"/>
                    </a:cubicBezTo>
                    <a:cubicBezTo>
                      <a:pt x="28" y="87"/>
                      <a:pt x="27" y="86"/>
                      <a:pt x="25" y="86"/>
                    </a:cubicBezTo>
                    <a:cubicBezTo>
                      <a:pt x="18" y="86"/>
                      <a:pt x="18" y="86"/>
                      <a:pt x="18" y="86"/>
                    </a:cubicBezTo>
                    <a:cubicBezTo>
                      <a:pt x="18" y="91"/>
                      <a:pt x="18" y="91"/>
                      <a:pt x="18" y="91"/>
                    </a:cubicBezTo>
                    <a:cubicBezTo>
                      <a:pt x="23" y="91"/>
                      <a:pt x="23" y="91"/>
                      <a:pt x="23" y="91"/>
                    </a:cubicBezTo>
                    <a:cubicBezTo>
                      <a:pt x="23" y="99"/>
                      <a:pt x="23" y="99"/>
                      <a:pt x="23" y="99"/>
                    </a:cubicBezTo>
                    <a:cubicBezTo>
                      <a:pt x="18" y="99"/>
                      <a:pt x="18" y="99"/>
                      <a:pt x="18" y="99"/>
                    </a:cubicBezTo>
                    <a:cubicBezTo>
                      <a:pt x="18" y="104"/>
                      <a:pt x="18" y="104"/>
                      <a:pt x="18" y="104"/>
                    </a:cubicBezTo>
                    <a:close/>
                    <a:moveTo>
                      <a:pt x="18" y="80"/>
                    </a:moveTo>
                    <a:cubicBezTo>
                      <a:pt x="18" y="76"/>
                      <a:pt x="18" y="76"/>
                      <a:pt x="18" y="76"/>
                    </a:cubicBezTo>
                    <a:cubicBezTo>
                      <a:pt x="23" y="76"/>
                      <a:pt x="23" y="76"/>
                      <a:pt x="23" y="76"/>
                    </a:cubicBezTo>
                    <a:cubicBezTo>
                      <a:pt x="23" y="67"/>
                      <a:pt x="23" y="67"/>
                      <a:pt x="23" y="67"/>
                    </a:cubicBezTo>
                    <a:cubicBezTo>
                      <a:pt x="18" y="67"/>
                      <a:pt x="18" y="67"/>
                      <a:pt x="18" y="67"/>
                    </a:cubicBezTo>
                    <a:cubicBezTo>
                      <a:pt x="18" y="63"/>
                      <a:pt x="18" y="63"/>
                      <a:pt x="18" y="63"/>
                    </a:cubicBezTo>
                    <a:cubicBezTo>
                      <a:pt x="25" y="63"/>
                      <a:pt x="25" y="63"/>
                      <a:pt x="25" y="63"/>
                    </a:cubicBezTo>
                    <a:cubicBezTo>
                      <a:pt x="27" y="63"/>
                      <a:pt x="28" y="64"/>
                      <a:pt x="28" y="65"/>
                    </a:cubicBezTo>
                    <a:cubicBezTo>
                      <a:pt x="28" y="78"/>
                      <a:pt x="28" y="78"/>
                      <a:pt x="28" y="78"/>
                    </a:cubicBezTo>
                    <a:cubicBezTo>
                      <a:pt x="28" y="79"/>
                      <a:pt x="27" y="80"/>
                      <a:pt x="25" y="80"/>
                    </a:cubicBezTo>
                    <a:cubicBezTo>
                      <a:pt x="18" y="80"/>
                      <a:pt x="18" y="80"/>
                      <a:pt x="18" y="80"/>
                    </a:cubicBezTo>
                    <a:close/>
                    <a:moveTo>
                      <a:pt x="18" y="57"/>
                    </a:moveTo>
                    <a:cubicBezTo>
                      <a:pt x="25" y="57"/>
                      <a:pt x="25" y="57"/>
                      <a:pt x="25" y="57"/>
                    </a:cubicBezTo>
                    <a:cubicBezTo>
                      <a:pt x="27" y="57"/>
                      <a:pt x="28" y="56"/>
                      <a:pt x="28" y="54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8" y="40"/>
                      <a:pt x="27" y="39"/>
                      <a:pt x="25" y="39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8" y="44"/>
                      <a:pt x="18" y="44"/>
                      <a:pt x="18" y="44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2"/>
                      <a:pt x="23" y="52"/>
                      <a:pt x="23" y="52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8" y="57"/>
                      <a:pt x="18" y="57"/>
                      <a:pt x="18" y="57"/>
                    </a:cubicBezTo>
                    <a:close/>
                    <a:moveTo>
                      <a:pt x="18" y="33"/>
                    </a:moveTo>
                    <a:cubicBezTo>
                      <a:pt x="25" y="33"/>
                      <a:pt x="25" y="33"/>
                      <a:pt x="25" y="33"/>
                    </a:cubicBezTo>
                    <a:cubicBezTo>
                      <a:pt x="27" y="33"/>
                      <a:pt x="28" y="32"/>
                      <a:pt x="28" y="31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17"/>
                      <a:pt x="27" y="16"/>
                      <a:pt x="25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28"/>
                      <a:pt x="23" y="28"/>
                      <a:pt x="23" y="28"/>
                    </a:cubicBezTo>
                    <a:cubicBezTo>
                      <a:pt x="18" y="28"/>
                      <a:pt x="18" y="28"/>
                      <a:pt x="18" y="28"/>
                    </a:cubicBezTo>
                    <a:lnTo>
                      <a:pt x="18" y="33"/>
                    </a:lnTo>
                    <a:close/>
                    <a:moveTo>
                      <a:pt x="18" y="10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10" y="10"/>
                      <a:pt x="9" y="9"/>
                      <a:pt x="9" y="7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138"/>
                      <a:pt x="5" y="138"/>
                      <a:pt x="5" y="138"/>
                    </a:cubicBezTo>
                    <a:cubicBezTo>
                      <a:pt x="9" y="138"/>
                      <a:pt x="9" y="138"/>
                      <a:pt x="9" y="138"/>
                    </a:cubicBezTo>
                    <a:cubicBezTo>
                      <a:pt x="9" y="136"/>
                      <a:pt x="9" y="136"/>
                      <a:pt x="9" y="136"/>
                    </a:cubicBezTo>
                    <a:cubicBezTo>
                      <a:pt x="9" y="134"/>
                      <a:pt x="10" y="133"/>
                      <a:pt x="11" y="133"/>
                    </a:cubicBezTo>
                    <a:cubicBezTo>
                      <a:pt x="18" y="133"/>
                      <a:pt x="18" y="133"/>
                      <a:pt x="18" y="133"/>
                    </a:cubicBezTo>
                    <a:cubicBezTo>
                      <a:pt x="18" y="138"/>
                      <a:pt x="18" y="138"/>
                      <a:pt x="18" y="138"/>
                    </a:cubicBezTo>
                    <a:cubicBezTo>
                      <a:pt x="13" y="138"/>
                      <a:pt x="13" y="138"/>
                      <a:pt x="13" y="138"/>
                    </a:cubicBezTo>
                    <a:cubicBezTo>
                      <a:pt x="13" y="141"/>
                      <a:pt x="13" y="141"/>
                      <a:pt x="13" y="141"/>
                    </a:cubicBezTo>
                    <a:cubicBezTo>
                      <a:pt x="13" y="142"/>
                      <a:pt x="12" y="143"/>
                      <a:pt x="11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1" y="143"/>
                      <a:pt x="0" y="142"/>
                      <a:pt x="0" y="14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3" y="1"/>
                      <a:pt x="13" y="2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8" y="10"/>
                      <a:pt x="18" y="10"/>
                      <a:pt x="18" y="10"/>
                    </a:cubicBezTo>
                    <a:close/>
                    <a:moveTo>
                      <a:pt x="18" y="16"/>
                    </a:moveTo>
                    <a:cubicBezTo>
                      <a:pt x="11" y="16"/>
                      <a:pt x="11" y="16"/>
                      <a:pt x="11" y="16"/>
                    </a:cubicBezTo>
                    <a:cubicBezTo>
                      <a:pt x="10" y="16"/>
                      <a:pt x="9" y="17"/>
                      <a:pt x="9" y="18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9" y="32"/>
                      <a:pt x="10" y="33"/>
                      <a:pt x="11" y="33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8" y="16"/>
                      <a:pt x="18" y="16"/>
                      <a:pt x="18" y="16"/>
                    </a:cubicBezTo>
                    <a:close/>
                    <a:moveTo>
                      <a:pt x="18" y="39"/>
                    </a:moveTo>
                    <a:cubicBezTo>
                      <a:pt x="11" y="39"/>
                      <a:pt x="11" y="39"/>
                      <a:pt x="11" y="39"/>
                    </a:cubicBezTo>
                    <a:cubicBezTo>
                      <a:pt x="10" y="39"/>
                      <a:pt x="9" y="40"/>
                      <a:pt x="9" y="42"/>
                    </a:cubicBezTo>
                    <a:cubicBezTo>
                      <a:pt x="9" y="54"/>
                      <a:pt x="9" y="54"/>
                      <a:pt x="9" y="54"/>
                    </a:cubicBezTo>
                    <a:cubicBezTo>
                      <a:pt x="9" y="56"/>
                      <a:pt x="10" y="57"/>
                      <a:pt x="11" y="57"/>
                    </a:cubicBezTo>
                    <a:cubicBezTo>
                      <a:pt x="18" y="57"/>
                      <a:pt x="18" y="57"/>
                      <a:pt x="18" y="57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8" y="44"/>
                      <a:pt x="18" y="44"/>
                      <a:pt x="18" y="44"/>
                    </a:cubicBezTo>
                    <a:cubicBezTo>
                      <a:pt x="18" y="39"/>
                      <a:pt x="18" y="39"/>
                      <a:pt x="18" y="39"/>
                    </a:cubicBezTo>
                    <a:close/>
                    <a:moveTo>
                      <a:pt x="18" y="63"/>
                    </a:moveTo>
                    <a:cubicBezTo>
                      <a:pt x="11" y="63"/>
                      <a:pt x="11" y="63"/>
                      <a:pt x="11" y="63"/>
                    </a:cubicBezTo>
                    <a:cubicBezTo>
                      <a:pt x="10" y="63"/>
                      <a:pt x="9" y="64"/>
                      <a:pt x="9" y="65"/>
                    </a:cubicBezTo>
                    <a:cubicBezTo>
                      <a:pt x="9" y="78"/>
                      <a:pt x="9" y="78"/>
                      <a:pt x="9" y="78"/>
                    </a:cubicBezTo>
                    <a:cubicBezTo>
                      <a:pt x="9" y="79"/>
                      <a:pt x="10" y="80"/>
                      <a:pt x="11" y="80"/>
                    </a:cubicBezTo>
                    <a:cubicBezTo>
                      <a:pt x="18" y="80"/>
                      <a:pt x="18" y="80"/>
                      <a:pt x="18" y="80"/>
                    </a:cubicBezTo>
                    <a:cubicBezTo>
                      <a:pt x="18" y="76"/>
                      <a:pt x="18" y="76"/>
                      <a:pt x="18" y="76"/>
                    </a:cubicBezTo>
                    <a:cubicBezTo>
                      <a:pt x="13" y="76"/>
                      <a:pt x="13" y="76"/>
                      <a:pt x="13" y="76"/>
                    </a:cubicBezTo>
                    <a:cubicBezTo>
                      <a:pt x="13" y="67"/>
                      <a:pt x="13" y="67"/>
                      <a:pt x="13" y="67"/>
                    </a:cubicBezTo>
                    <a:cubicBezTo>
                      <a:pt x="18" y="67"/>
                      <a:pt x="18" y="67"/>
                      <a:pt x="18" y="67"/>
                    </a:cubicBezTo>
                    <a:cubicBezTo>
                      <a:pt x="18" y="63"/>
                      <a:pt x="18" y="63"/>
                      <a:pt x="18" y="63"/>
                    </a:cubicBezTo>
                    <a:close/>
                    <a:moveTo>
                      <a:pt x="18" y="86"/>
                    </a:moveTo>
                    <a:cubicBezTo>
                      <a:pt x="11" y="86"/>
                      <a:pt x="11" y="86"/>
                      <a:pt x="11" y="86"/>
                    </a:cubicBezTo>
                    <a:cubicBezTo>
                      <a:pt x="10" y="86"/>
                      <a:pt x="9" y="87"/>
                      <a:pt x="9" y="89"/>
                    </a:cubicBezTo>
                    <a:cubicBezTo>
                      <a:pt x="9" y="101"/>
                      <a:pt x="9" y="101"/>
                      <a:pt x="9" y="101"/>
                    </a:cubicBezTo>
                    <a:cubicBezTo>
                      <a:pt x="9" y="103"/>
                      <a:pt x="10" y="104"/>
                      <a:pt x="11" y="104"/>
                    </a:cubicBezTo>
                    <a:cubicBezTo>
                      <a:pt x="18" y="104"/>
                      <a:pt x="18" y="104"/>
                      <a:pt x="18" y="104"/>
                    </a:cubicBezTo>
                    <a:cubicBezTo>
                      <a:pt x="18" y="99"/>
                      <a:pt x="18" y="99"/>
                      <a:pt x="18" y="99"/>
                    </a:cubicBezTo>
                    <a:cubicBezTo>
                      <a:pt x="13" y="99"/>
                      <a:pt x="13" y="99"/>
                      <a:pt x="13" y="99"/>
                    </a:cubicBezTo>
                    <a:cubicBezTo>
                      <a:pt x="13" y="91"/>
                      <a:pt x="13" y="91"/>
                      <a:pt x="13" y="91"/>
                    </a:cubicBezTo>
                    <a:cubicBezTo>
                      <a:pt x="18" y="91"/>
                      <a:pt x="18" y="91"/>
                      <a:pt x="18" y="91"/>
                    </a:cubicBezTo>
                    <a:cubicBezTo>
                      <a:pt x="18" y="86"/>
                      <a:pt x="18" y="86"/>
                      <a:pt x="18" y="86"/>
                    </a:cubicBezTo>
                    <a:close/>
                    <a:moveTo>
                      <a:pt x="18" y="110"/>
                    </a:moveTo>
                    <a:cubicBezTo>
                      <a:pt x="11" y="110"/>
                      <a:pt x="11" y="110"/>
                      <a:pt x="11" y="110"/>
                    </a:cubicBezTo>
                    <a:cubicBezTo>
                      <a:pt x="10" y="110"/>
                      <a:pt x="9" y="111"/>
                      <a:pt x="9" y="112"/>
                    </a:cubicBezTo>
                    <a:cubicBezTo>
                      <a:pt x="9" y="125"/>
                      <a:pt x="9" y="125"/>
                      <a:pt x="9" y="125"/>
                    </a:cubicBezTo>
                    <a:cubicBezTo>
                      <a:pt x="9" y="126"/>
                      <a:pt x="10" y="127"/>
                      <a:pt x="11" y="127"/>
                    </a:cubicBezTo>
                    <a:cubicBezTo>
                      <a:pt x="18" y="127"/>
                      <a:pt x="18" y="127"/>
                      <a:pt x="18" y="127"/>
                    </a:cubicBezTo>
                    <a:cubicBezTo>
                      <a:pt x="18" y="123"/>
                      <a:pt x="18" y="123"/>
                      <a:pt x="18" y="123"/>
                    </a:cubicBezTo>
                    <a:cubicBezTo>
                      <a:pt x="13" y="123"/>
                      <a:pt x="13" y="123"/>
                      <a:pt x="13" y="123"/>
                    </a:cubicBezTo>
                    <a:cubicBezTo>
                      <a:pt x="13" y="115"/>
                      <a:pt x="13" y="115"/>
                      <a:pt x="13" y="115"/>
                    </a:cubicBezTo>
                    <a:cubicBezTo>
                      <a:pt x="18" y="115"/>
                      <a:pt x="18" y="115"/>
                      <a:pt x="18" y="115"/>
                    </a:cubicBezTo>
                    <a:lnTo>
                      <a:pt x="18" y="1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708" name="Freeform 82"/>
              <p:cNvSpPr>
                <a:spLocks noEditPoints="1"/>
              </p:cNvSpPr>
              <p:nvPr/>
            </p:nvSpPr>
            <p:spPr bwMode="auto">
              <a:xfrm>
                <a:off x="5703897" y="884245"/>
                <a:ext cx="42863" cy="325439"/>
              </a:xfrm>
              <a:custGeom>
                <a:avLst/>
                <a:gdLst>
                  <a:gd name="T0" fmla="*/ 9 w 19"/>
                  <a:gd name="T1" fmla="*/ 139 h 144"/>
                  <a:gd name="T2" fmla="*/ 14 w 19"/>
                  <a:gd name="T3" fmla="*/ 139 h 144"/>
                  <a:gd name="T4" fmla="*/ 14 w 19"/>
                  <a:gd name="T5" fmla="*/ 6 h 144"/>
                  <a:gd name="T6" fmla="*/ 13 w 19"/>
                  <a:gd name="T7" fmla="*/ 6 h 144"/>
                  <a:gd name="T8" fmla="*/ 9 w 19"/>
                  <a:gd name="T9" fmla="*/ 6 h 144"/>
                  <a:gd name="T10" fmla="*/ 9 w 19"/>
                  <a:gd name="T11" fmla="*/ 6 h 144"/>
                  <a:gd name="T12" fmla="*/ 9 w 19"/>
                  <a:gd name="T13" fmla="*/ 2 h 144"/>
                  <a:gd name="T14" fmla="*/ 9 w 19"/>
                  <a:gd name="T15" fmla="*/ 2 h 144"/>
                  <a:gd name="T16" fmla="*/ 12 w 19"/>
                  <a:gd name="T17" fmla="*/ 1 h 144"/>
                  <a:gd name="T18" fmla="*/ 15 w 19"/>
                  <a:gd name="T19" fmla="*/ 0 h 144"/>
                  <a:gd name="T20" fmla="*/ 16 w 19"/>
                  <a:gd name="T21" fmla="*/ 0 h 144"/>
                  <a:gd name="T22" fmla="*/ 19 w 19"/>
                  <a:gd name="T23" fmla="*/ 2 h 144"/>
                  <a:gd name="T24" fmla="*/ 19 w 19"/>
                  <a:gd name="T25" fmla="*/ 141 h 144"/>
                  <a:gd name="T26" fmla="*/ 16 w 19"/>
                  <a:gd name="T27" fmla="*/ 144 h 144"/>
                  <a:gd name="T28" fmla="*/ 9 w 19"/>
                  <a:gd name="T29" fmla="*/ 144 h 144"/>
                  <a:gd name="T30" fmla="*/ 9 w 19"/>
                  <a:gd name="T31" fmla="*/ 139 h 144"/>
                  <a:gd name="T32" fmla="*/ 4 w 19"/>
                  <a:gd name="T33" fmla="*/ 6 h 144"/>
                  <a:gd name="T34" fmla="*/ 4 w 19"/>
                  <a:gd name="T35" fmla="*/ 139 h 144"/>
                  <a:gd name="T36" fmla="*/ 9 w 19"/>
                  <a:gd name="T37" fmla="*/ 139 h 144"/>
                  <a:gd name="T38" fmla="*/ 9 w 19"/>
                  <a:gd name="T39" fmla="*/ 144 h 144"/>
                  <a:gd name="T40" fmla="*/ 2 w 19"/>
                  <a:gd name="T41" fmla="*/ 144 h 144"/>
                  <a:gd name="T42" fmla="*/ 0 w 19"/>
                  <a:gd name="T43" fmla="*/ 141 h 144"/>
                  <a:gd name="T44" fmla="*/ 0 w 19"/>
                  <a:gd name="T45" fmla="*/ 2 h 144"/>
                  <a:gd name="T46" fmla="*/ 0 w 19"/>
                  <a:gd name="T47" fmla="*/ 2 h 144"/>
                  <a:gd name="T48" fmla="*/ 0 w 19"/>
                  <a:gd name="T49" fmla="*/ 1 h 144"/>
                  <a:gd name="T50" fmla="*/ 3 w 19"/>
                  <a:gd name="T51" fmla="*/ 0 h 144"/>
                  <a:gd name="T52" fmla="*/ 6 w 19"/>
                  <a:gd name="T53" fmla="*/ 1 h 144"/>
                  <a:gd name="T54" fmla="*/ 9 w 19"/>
                  <a:gd name="T55" fmla="*/ 2 h 144"/>
                  <a:gd name="T56" fmla="*/ 9 w 19"/>
                  <a:gd name="T57" fmla="*/ 6 h 144"/>
                  <a:gd name="T58" fmla="*/ 5 w 19"/>
                  <a:gd name="T59" fmla="*/ 6 h 144"/>
                  <a:gd name="T60" fmla="*/ 4 w 19"/>
                  <a:gd name="T61" fmla="*/ 6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9" h="144">
                    <a:moveTo>
                      <a:pt x="9" y="139"/>
                    </a:moveTo>
                    <a:cubicBezTo>
                      <a:pt x="14" y="139"/>
                      <a:pt x="14" y="139"/>
                      <a:pt x="14" y="139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6"/>
                      <a:pt x="11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2"/>
                      <a:pt x="11" y="1"/>
                      <a:pt x="12" y="1"/>
                    </a:cubicBezTo>
                    <a:cubicBezTo>
                      <a:pt x="13" y="1"/>
                      <a:pt x="14" y="1"/>
                      <a:pt x="15" y="0"/>
                    </a:cubicBezTo>
                    <a:cubicBezTo>
                      <a:pt x="15" y="0"/>
                      <a:pt x="16" y="0"/>
                      <a:pt x="16" y="0"/>
                    </a:cubicBezTo>
                    <a:cubicBezTo>
                      <a:pt x="18" y="0"/>
                      <a:pt x="19" y="1"/>
                      <a:pt x="19" y="2"/>
                    </a:cubicBezTo>
                    <a:cubicBezTo>
                      <a:pt x="19" y="141"/>
                      <a:pt x="19" y="141"/>
                      <a:pt x="19" y="141"/>
                    </a:cubicBezTo>
                    <a:cubicBezTo>
                      <a:pt x="19" y="142"/>
                      <a:pt x="18" y="144"/>
                      <a:pt x="16" y="144"/>
                    </a:cubicBezTo>
                    <a:cubicBezTo>
                      <a:pt x="9" y="144"/>
                      <a:pt x="9" y="144"/>
                      <a:pt x="9" y="144"/>
                    </a:cubicBezTo>
                    <a:lnTo>
                      <a:pt x="9" y="139"/>
                    </a:lnTo>
                    <a:close/>
                    <a:moveTo>
                      <a:pt x="4" y="6"/>
                    </a:moveTo>
                    <a:cubicBezTo>
                      <a:pt x="4" y="139"/>
                      <a:pt x="4" y="139"/>
                      <a:pt x="4" y="139"/>
                    </a:cubicBezTo>
                    <a:cubicBezTo>
                      <a:pt x="9" y="139"/>
                      <a:pt x="9" y="139"/>
                      <a:pt x="9" y="139"/>
                    </a:cubicBezTo>
                    <a:cubicBezTo>
                      <a:pt x="9" y="144"/>
                      <a:pt x="9" y="144"/>
                      <a:pt x="9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1" y="144"/>
                      <a:pt x="0" y="142"/>
                      <a:pt x="0" y="14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2" y="0"/>
                      <a:pt x="3" y="0"/>
                    </a:cubicBezTo>
                    <a:cubicBezTo>
                      <a:pt x="4" y="1"/>
                      <a:pt x="5" y="1"/>
                      <a:pt x="6" y="1"/>
                    </a:cubicBezTo>
                    <a:cubicBezTo>
                      <a:pt x="7" y="1"/>
                      <a:pt x="8" y="2"/>
                      <a:pt x="9" y="2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6"/>
                      <a:pt x="6" y="6"/>
                      <a:pt x="5" y="6"/>
                    </a:cubicBezTo>
                    <a:lnTo>
                      <a:pt x="4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712" name="Freeform 83"/>
              <p:cNvSpPr>
                <a:spLocks noEditPoints="1"/>
              </p:cNvSpPr>
              <p:nvPr/>
            </p:nvSpPr>
            <p:spPr bwMode="auto">
              <a:xfrm>
                <a:off x="5694372" y="827094"/>
                <a:ext cx="61913" cy="61913"/>
              </a:xfrm>
              <a:custGeom>
                <a:avLst/>
                <a:gdLst>
                  <a:gd name="T0" fmla="*/ 13 w 27"/>
                  <a:gd name="T1" fmla="*/ 0 h 27"/>
                  <a:gd name="T2" fmla="*/ 23 w 27"/>
                  <a:gd name="T3" fmla="*/ 4 h 27"/>
                  <a:gd name="T4" fmla="*/ 23 w 27"/>
                  <a:gd name="T5" fmla="*/ 4 h 27"/>
                  <a:gd name="T6" fmla="*/ 27 w 27"/>
                  <a:gd name="T7" fmla="*/ 13 h 27"/>
                  <a:gd name="T8" fmla="*/ 23 w 27"/>
                  <a:gd name="T9" fmla="*/ 23 h 27"/>
                  <a:gd name="T10" fmla="*/ 23 w 27"/>
                  <a:gd name="T11" fmla="*/ 23 h 27"/>
                  <a:gd name="T12" fmla="*/ 13 w 27"/>
                  <a:gd name="T13" fmla="*/ 27 h 27"/>
                  <a:gd name="T14" fmla="*/ 13 w 27"/>
                  <a:gd name="T15" fmla="*/ 27 h 27"/>
                  <a:gd name="T16" fmla="*/ 13 w 27"/>
                  <a:gd name="T17" fmla="*/ 22 h 27"/>
                  <a:gd name="T18" fmla="*/ 13 w 27"/>
                  <a:gd name="T19" fmla="*/ 22 h 27"/>
                  <a:gd name="T20" fmla="*/ 19 w 27"/>
                  <a:gd name="T21" fmla="*/ 19 h 27"/>
                  <a:gd name="T22" fmla="*/ 19 w 27"/>
                  <a:gd name="T23" fmla="*/ 19 h 27"/>
                  <a:gd name="T24" fmla="*/ 19 w 27"/>
                  <a:gd name="T25" fmla="*/ 19 h 27"/>
                  <a:gd name="T26" fmla="*/ 22 w 27"/>
                  <a:gd name="T27" fmla="*/ 13 h 27"/>
                  <a:gd name="T28" fmla="*/ 19 w 27"/>
                  <a:gd name="T29" fmla="*/ 7 h 27"/>
                  <a:gd name="T30" fmla="*/ 19 w 27"/>
                  <a:gd name="T31" fmla="*/ 7 h 27"/>
                  <a:gd name="T32" fmla="*/ 19 w 27"/>
                  <a:gd name="T33" fmla="*/ 7 h 27"/>
                  <a:gd name="T34" fmla="*/ 13 w 27"/>
                  <a:gd name="T35" fmla="*/ 4 h 27"/>
                  <a:gd name="T36" fmla="*/ 13 w 27"/>
                  <a:gd name="T37" fmla="*/ 4 h 27"/>
                  <a:gd name="T38" fmla="*/ 13 w 27"/>
                  <a:gd name="T39" fmla="*/ 0 h 27"/>
                  <a:gd name="T40" fmla="*/ 13 w 27"/>
                  <a:gd name="T41" fmla="*/ 27 h 27"/>
                  <a:gd name="T42" fmla="*/ 4 w 27"/>
                  <a:gd name="T43" fmla="*/ 23 h 27"/>
                  <a:gd name="T44" fmla="*/ 4 w 27"/>
                  <a:gd name="T45" fmla="*/ 23 h 27"/>
                  <a:gd name="T46" fmla="*/ 4 w 27"/>
                  <a:gd name="T47" fmla="*/ 23 h 27"/>
                  <a:gd name="T48" fmla="*/ 4 w 27"/>
                  <a:gd name="T49" fmla="*/ 23 h 27"/>
                  <a:gd name="T50" fmla="*/ 0 w 27"/>
                  <a:gd name="T51" fmla="*/ 13 h 27"/>
                  <a:gd name="T52" fmla="*/ 4 w 27"/>
                  <a:gd name="T53" fmla="*/ 4 h 27"/>
                  <a:gd name="T54" fmla="*/ 4 w 27"/>
                  <a:gd name="T55" fmla="*/ 3 h 27"/>
                  <a:gd name="T56" fmla="*/ 13 w 27"/>
                  <a:gd name="T57" fmla="*/ 0 h 27"/>
                  <a:gd name="T58" fmla="*/ 13 w 27"/>
                  <a:gd name="T59" fmla="*/ 4 h 27"/>
                  <a:gd name="T60" fmla="*/ 7 w 27"/>
                  <a:gd name="T61" fmla="*/ 7 h 27"/>
                  <a:gd name="T62" fmla="*/ 7 w 27"/>
                  <a:gd name="T63" fmla="*/ 7 h 27"/>
                  <a:gd name="T64" fmla="*/ 4 w 27"/>
                  <a:gd name="T65" fmla="*/ 13 h 27"/>
                  <a:gd name="T66" fmla="*/ 7 w 27"/>
                  <a:gd name="T67" fmla="*/ 19 h 27"/>
                  <a:gd name="T68" fmla="*/ 7 w 27"/>
                  <a:gd name="T69" fmla="*/ 19 h 27"/>
                  <a:gd name="T70" fmla="*/ 13 w 27"/>
                  <a:gd name="T71" fmla="*/ 22 h 27"/>
                  <a:gd name="T72" fmla="*/ 13 w 27"/>
                  <a:gd name="T73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7" h="27">
                    <a:moveTo>
                      <a:pt x="13" y="0"/>
                    </a:moveTo>
                    <a:cubicBezTo>
                      <a:pt x="17" y="0"/>
                      <a:pt x="20" y="1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5" y="6"/>
                      <a:pt x="27" y="9"/>
                      <a:pt x="27" y="13"/>
                    </a:cubicBezTo>
                    <a:cubicBezTo>
                      <a:pt x="27" y="17"/>
                      <a:pt x="25" y="20"/>
                      <a:pt x="23" y="23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20" y="25"/>
                      <a:pt x="17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6" y="22"/>
                      <a:pt x="18" y="21"/>
                      <a:pt x="19" y="19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21" y="18"/>
                      <a:pt x="22" y="16"/>
                      <a:pt x="22" y="13"/>
                    </a:cubicBezTo>
                    <a:cubicBezTo>
                      <a:pt x="22" y="11"/>
                      <a:pt x="21" y="9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5"/>
                      <a:pt x="16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0"/>
                      <a:pt x="13" y="0"/>
                      <a:pt x="13" y="0"/>
                    </a:cubicBezTo>
                    <a:close/>
                    <a:moveTo>
                      <a:pt x="13" y="27"/>
                    </a:moveTo>
                    <a:cubicBezTo>
                      <a:pt x="9" y="27"/>
                      <a:pt x="6" y="25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1" y="20"/>
                      <a:pt x="0" y="17"/>
                      <a:pt x="0" y="13"/>
                    </a:cubicBezTo>
                    <a:cubicBezTo>
                      <a:pt x="0" y="9"/>
                      <a:pt x="1" y="6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6" y="1"/>
                      <a:pt x="10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9" y="5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5" y="9"/>
                      <a:pt x="4" y="11"/>
                      <a:pt x="4" y="13"/>
                    </a:cubicBezTo>
                    <a:cubicBezTo>
                      <a:pt x="4" y="16"/>
                      <a:pt x="5" y="18"/>
                      <a:pt x="7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9" y="21"/>
                      <a:pt x="11" y="22"/>
                      <a:pt x="13" y="22"/>
                    </a:cubicBezTo>
                    <a:lnTo>
                      <a:pt x="13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736" name="Freeform 84"/>
              <p:cNvSpPr>
                <a:spLocks noEditPoints="1"/>
              </p:cNvSpPr>
              <p:nvPr/>
            </p:nvSpPr>
            <p:spPr bwMode="auto">
              <a:xfrm>
                <a:off x="5753109" y="885831"/>
                <a:ext cx="282575" cy="203201"/>
              </a:xfrm>
              <a:custGeom>
                <a:avLst/>
                <a:gdLst>
                  <a:gd name="T0" fmla="*/ 63 w 125"/>
                  <a:gd name="T1" fmla="*/ 0 h 90"/>
                  <a:gd name="T2" fmla="*/ 123 w 125"/>
                  <a:gd name="T3" fmla="*/ 0 h 90"/>
                  <a:gd name="T4" fmla="*/ 125 w 125"/>
                  <a:gd name="T5" fmla="*/ 2 h 90"/>
                  <a:gd name="T6" fmla="*/ 125 w 125"/>
                  <a:gd name="T7" fmla="*/ 88 h 90"/>
                  <a:gd name="T8" fmla="*/ 123 w 125"/>
                  <a:gd name="T9" fmla="*/ 90 h 90"/>
                  <a:gd name="T10" fmla="*/ 63 w 125"/>
                  <a:gd name="T11" fmla="*/ 90 h 90"/>
                  <a:gd name="T12" fmla="*/ 63 w 125"/>
                  <a:gd name="T13" fmla="*/ 86 h 90"/>
                  <a:gd name="T14" fmla="*/ 120 w 125"/>
                  <a:gd name="T15" fmla="*/ 86 h 90"/>
                  <a:gd name="T16" fmla="*/ 120 w 125"/>
                  <a:gd name="T17" fmla="*/ 5 h 90"/>
                  <a:gd name="T18" fmla="*/ 63 w 125"/>
                  <a:gd name="T19" fmla="*/ 5 h 90"/>
                  <a:gd name="T20" fmla="*/ 63 w 125"/>
                  <a:gd name="T21" fmla="*/ 0 h 90"/>
                  <a:gd name="T22" fmla="*/ 3 w 125"/>
                  <a:gd name="T23" fmla="*/ 0 h 90"/>
                  <a:gd name="T24" fmla="*/ 63 w 125"/>
                  <a:gd name="T25" fmla="*/ 0 h 90"/>
                  <a:gd name="T26" fmla="*/ 63 w 125"/>
                  <a:gd name="T27" fmla="*/ 5 h 90"/>
                  <a:gd name="T28" fmla="*/ 5 w 125"/>
                  <a:gd name="T29" fmla="*/ 5 h 90"/>
                  <a:gd name="T30" fmla="*/ 5 w 125"/>
                  <a:gd name="T31" fmla="*/ 86 h 90"/>
                  <a:gd name="T32" fmla="*/ 63 w 125"/>
                  <a:gd name="T33" fmla="*/ 86 h 90"/>
                  <a:gd name="T34" fmla="*/ 63 w 125"/>
                  <a:gd name="T35" fmla="*/ 90 h 90"/>
                  <a:gd name="T36" fmla="*/ 3 w 125"/>
                  <a:gd name="T37" fmla="*/ 90 h 90"/>
                  <a:gd name="T38" fmla="*/ 0 w 125"/>
                  <a:gd name="T39" fmla="*/ 88 h 90"/>
                  <a:gd name="T40" fmla="*/ 0 w 125"/>
                  <a:gd name="T41" fmla="*/ 2 h 90"/>
                  <a:gd name="T42" fmla="*/ 3 w 125"/>
                  <a:gd name="T43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5" h="90">
                    <a:moveTo>
                      <a:pt x="63" y="0"/>
                    </a:moveTo>
                    <a:cubicBezTo>
                      <a:pt x="123" y="0"/>
                      <a:pt x="123" y="0"/>
                      <a:pt x="123" y="0"/>
                    </a:cubicBezTo>
                    <a:cubicBezTo>
                      <a:pt x="124" y="0"/>
                      <a:pt x="125" y="1"/>
                      <a:pt x="125" y="2"/>
                    </a:cubicBezTo>
                    <a:cubicBezTo>
                      <a:pt x="125" y="88"/>
                      <a:pt x="125" y="88"/>
                      <a:pt x="125" y="88"/>
                    </a:cubicBezTo>
                    <a:cubicBezTo>
                      <a:pt x="125" y="89"/>
                      <a:pt x="124" y="90"/>
                      <a:pt x="123" y="90"/>
                    </a:cubicBezTo>
                    <a:cubicBezTo>
                      <a:pt x="63" y="90"/>
                      <a:pt x="63" y="90"/>
                      <a:pt x="63" y="90"/>
                    </a:cubicBezTo>
                    <a:cubicBezTo>
                      <a:pt x="63" y="86"/>
                      <a:pt x="63" y="86"/>
                      <a:pt x="63" y="86"/>
                    </a:cubicBezTo>
                    <a:cubicBezTo>
                      <a:pt x="120" y="86"/>
                      <a:pt x="120" y="86"/>
                      <a:pt x="120" y="86"/>
                    </a:cubicBezTo>
                    <a:cubicBezTo>
                      <a:pt x="120" y="5"/>
                      <a:pt x="120" y="5"/>
                      <a:pt x="120" y="5"/>
                    </a:cubicBezTo>
                    <a:cubicBezTo>
                      <a:pt x="63" y="5"/>
                      <a:pt x="63" y="5"/>
                      <a:pt x="63" y="5"/>
                    </a:cubicBezTo>
                    <a:lnTo>
                      <a:pt x="63" y="0"/>
                    </a:lnTo>
                    <a:close/>
                    <a:moveTo>
                      <a:pt x="3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63" y="5"/>
                      <a:pt x="63" y="5"/>
                      <a:pt x="6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86"/>
                      <a:pt x="5" y="86"/>
                      <a:pt x="5" y="86"/>
                    </a:cubicBezTo>
                    <a:cubicBezTo>
                      <a:pt x="63" y="86"/>
                      <a:pt x="63" y="86"/>
                      <a:pt x="63" y="86"/>
                    </a:cubicBezTo>
                    <a:cubicBezTo>
                      <a:pt x="63" y="90"/>
                      <a:pt x="63" y="90"/>
                      <a:pt x="63" y="90"/>
                    </a:cubicBezTo>
                    <a:cubicBezTo>
                      <a:pt x="3" y="90"/>
                      <a:pt x="3" y="90"/>
                      <a:pt x="3" y="90"/>
                    </a:cubicBezTo>
                    <a:cubicBezTo>
                      <a:pt x="2" y="90"/>
                      <a:pt x="0" y="89"/>
                      <a:pt x="0" y="8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740" name="Freeform 85"/>
              <p:cNvSpPr>
                <a:spLocks noEditPoints="1"/>
              </p:cNvSpPr>
              <p:nvPr/>
            </p:nvSpPr>
            <p:spPr bwMode="auto">
              <a:xfrm>
                <a:off x="5810259" y="1144596"/>
                <a:ext cx="158750" cy="439740"/>
              </a:xfrm>
              <a:custGeom>
                <a:avLst/>
                <a:gdLst>
                  <a:gd name="T0" fmla="*/ 41 w 70"/>
                  <a:gd name="T1" fmla="*/ 190 h 195"/>
                  <a:gd name="T2" fmla="*/ 43 w 70"/>
                  <a:gd name="T3" fmla="*/ 87 h 195"/>
                  <a:gd name="T4" fmla="*/ 60 w 70"/>
                  <a:gd name="T5" fmla="*/ 67 h 195"/>
                  <a:gd name="T6" fmla="*/ 60 w 70"/>
                  <a:gd name="T7" fmla="*/ 67 h 195"/>
                  <a:gd name="T8" fmla="*/ 64 w 70"/>
                  <a:gd name="T9" fmla="*/ 49 h 195"/>
                  <a:gd name="T10" fmla="*/ 58 w 70"/>
                  <a:gd name="T11" fmla="*/ 26 h 195"/>
                  <a:gd name="T12" fmla="*/ 57 w 70"/>
                  <a:gd name="T13" fmla="*/ 24 h 195"/>
                  <a:gd name="T14" fmla="*/ 48 w 70"/>
                  <a:gd name="T15" fmla="*/ 7 h 195"/>
                  <a:gd name="T16" fmla="*/ 50 w 70"/>
                  <a:gd name="T17" fmla="*/ 50 h 195"/>
                  <a:gd name="T18" fmla="*/ 50 w 70"/>
                  <a:gd name="T19" fmla="*/ 50 h 195"/>
                  <a:gd name="T20" fmla="*/ 42 w 70"/>
                  <a:gd name="T21" fmla="*/ 47 h 195"/>
                  <a:gd name="T22" fmla="*/ 35 w 70"/>
                  <a:gd name="T23" fmla="*/ 5 h 195"/>
                  <a:gd name="T24" fmla="*/ 35 w 70"/>
                  <a:gd name="T25" fmla="*/ 0 h 195"/>
                  <a:gd name="T26" fmla="*/ 39 w 70"/>
                  <a:gd name="T27" fmla="*/ 0 h 195"/>
                  <a:gd name="T28" fmla="*/ 42 w 70"/>
                  <a:gd name="T29" fmla="*/ 2 h 195"/>
                  <a:gd name="T30" fmla="*/ 47 w 70"/>
                  <a:gd name="T31" fmla="*/ 45 h 195"/>
                  <a:gd name="T32" fmla="*/ 43 w 70"/>
                  <a:gd name="T33" fmla="*/ 3 h 195"/>
                  <a:gd name="T34" fmla="*/ 61 w 70"/>
                  <a:gd name="T35" fmla="*/ 22 h 195"/>
                  <a:gd name="T36" fmla="*/ 62 w 70"/>
                  <a:gd name="T37" fmla="*/ 24 h 195"/>
                  <a:gd name="T38" fmla="*/ 69 w 70"/>
                  <a:gd name="T39" fmla="*/ 48 h 195"/>
                  <a:gd name="T40" fmla="*/ 64 w 70"/>
                  <a:gd name="T41" fmla="*/ 70 h 195"/>
                  <a:gd name="T42" fmla="*/ 55 w 70"/>
                  <a:gd name="T43" fmla="*/ 83 h 195"/>
                  <a:gd name="T44" fmla="*/ 46 w 70"/>
                  <a:gd name="T45" fmla="*/ 193 h 195"/>
                  <a:gd name="T46" fmla="*/ 35 w 70"/>
                  <a:gd name="T47" fmla="*/ 195 h 195"/>
                  <a:gd name="T48" fmla="*/ 12 w 70"/>
                  <a:gd name="T49" fmla="*/ 26 h 195"/>
                  <a:gd name="T50" fmla="*/ 5 w 70"/>
                  <a:gd name="T51" fmla="*/ 49 h 195"/>
                  <a:gd name="T52" fmla="*/ 9 w 70"/>
                  <a:gd name="T53" fmla="*/ 67 h 195"/>
                  <a:gd name="T54" fmla="*/ 18 w 70"/>
                  <a:gd name="T55" fmla="*/ 80 h 195"/>
                  <a:gd name="T56" fmla="*/ 28 w 70"/>
                  <a:gd name="T57" fmla="*/ 89 h 195"/>
                  <a:gd name="T58" fmla="*/ 28 w 70"/>
                  <a:gd name="T59" fmla="*/ 190 h 195"/>
                  <a:gd name="T60" fmla="*/ 35 w 70"/>
                  <a:gd name="T61" fmla="*/ 195 h 195"/>
                  <a:gd name="T62" fmla="*/ 23 w 70"/>
                  <a:gd name="T63" fmla="*/ 193 h 195"/>
                  <a:gd name="T64" fmla="*/ 15 w 70"/>
                  <a:gd name="T65" fmla="*/ 83 h 195"/>
                  <a:gd name="T66" fmla="*/ 5 w 70"/>
                  <a:gd name="T67" fmla="*/ 70 h 195"/>
                  <a:gd name="T68" fmla="*/ 0 w 70"/>
                  <a:gd name="T69" fmla="*/ 48 h 195"/>
                  <a:gd name="T70" fmla="*/ 7 w 70"/>
                  <a:gd name="T71" fmla="*/ 24 h 195"/>
                  <a:gd name="T72" fmla="*/ 8 w 70"/>
                  <a:gd name="T73" fmla="*/ 22 h 195"/>
                  <a:gd name="T74" fmla="*/ 24 w 70"/>
                  <a:gd name="T75" fmla="*/ 0 h 195"/>
                  <a:gd name="T76" fmla="*/ 24 w 70"/>
                  <a:gd name="T77" fmla="*/ 0 h 195"/>
                  <a:gd name="T78" fmla="*/ 22 w 70"/>
                  <a:gd name="T79" fmla="*/ 45 h 195"/>
                  <a:gd name="T80" fmla="*/ 28 w 70"/>
                  <a:gd name="T81" fmla="*/ 3 h 195"/>
                  <a:gd name="T82" fmla="*/ 35 w 70"/>
                  <a:gd name="T83" fmla="*/ 0 h 195"/>
                  <a:gd name="T84" fmla="*/ 32 w 70"/>
                  <a:gd name="T85" fmla="*/ 5 h 195"/>
                  <a:gd name="T86" fmla="*/ 25 w 70"/>
                  <a:gd name="T87" fmla="*/ 50 h 195"/>
                  <a:gd name="T88" fmla="*/ 19 w 70"/>
                  <a:gd name="T89" fmla="*/ 50 h 195"/>
                  <a:gd name="T90" fmla="*/ 17 w 70"/>
                  <a:gd name="T91" fmla="*/ 47 h 195"/>
                  <a:gd name="T92" fmla="*/ 12 w 70"/>
                  <a:gd name="T93" fmla="*/ 24 h 195"/>
                  <a:gd name="T94" fmla="*/ 12 w 70"/>
                  <a:gd name="T95" fmla="*/ 26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0" h="195">
                    <a:moveTo>
                      <a:pt x="35" y="190"/>
                    </a:moveTo>
                    <a:cubicBezTo>
                      <a:pt x="41" y="190"/>
                      <a:pt x="41" y="190"/>
                      <a:pt x="41" y="190"/>
                    </a:cubicBezTo>
                    <a:cubicBezTo>
                      <a:pt x="41" y="89"/>
                      <a:pt x="41" y="89"/>
                      <a:pt x="41" y="89"/>
                    </a:cubicBezTo>
                    <a:cubicBezTo>
                      <a:pt x="41" y="88"/>
                      <a:pt x="42" y="87"/>
                      <a:pt x="43" y="87"/>
                    </a:cubicBezTo>
                    <a:cubicBezTo>
                      <a:pt x="46" y="85"/>
                      <a:pt x="49" y="83"/>
                      <a:pt x="51" y="80"/>
                    </a:cubicBezTo>
                    <a:cubicBezTo>
                      <a:pt x="55" y="76"/>
                      <a:pt x="58" y="71"/>
                      <a:pt x="60" y="67"/>
                    </a:cubicBezTo>
                    <a:cubicBezTo>
                      <a:pt x="60" y="67"/>
                      <a:pt x="60" y="67"/>
                      <a:pt x="60" y="67"/>
                    </a:cubicBezTo>
                    <a:cubicBezTo>
                      <a:pt x="60" y="67"/>
                      <a:pt x="60" y="67"/>
                      <a:pt x="60" y="67"/>
                    </a:cubicBezTo>
                    <a:cubicBezTo>
                      <a:pt x="62" y="64"/>
                      <a:pt x="63" y="61"/>
                      <a:pt x="64" y="58"/>
                    </a:cubicBezTo>
                    <a:cubicBezTo>
                      <a:pt x="65" y="55"/>
                      <a:pt x="65" y="52"/>
                      <a:pt x="64" y="49"/>
                    </a:cubicBezTo>
                    <a:cubicBezTo>
                      <a:pt x="64" y="42"/>
                      <a:pt x="61" y="35"/>
                      <a:pt x="59" y="29"/>
                    </a:cubicBezTo>
                    <a:cubicBezTo>
                      <a:pt x="58" y="28"/>
                      <a:pt x="58" y="27"/>
                      <a:pt x="58" y="26"/>
                    </a:cubicBezTo>
                    <a:cubicBezTo>
                      <a:pt x="57" y="25"/>
                      <a:pt x="57" y="24"/>
                      <a:pt x="57" y="24"/>
                    </a:cubicBezTo>
                    <a:cubicBezTo>
                      <a:pt x="57" y="24"/>
                      <a:pt x="57" y="24"/>
                      <a:pt x="57" y="24"/>
                    </a:cubicBezTo>
                    <a:cubicBezTo>
                      <a:pt x="57" y="24"/>
                      <a:pt x="57" y="24"/>
                      <a:pt x="57" y="24"/>
                    </a:cubicBezTo>
                    <a:cubicBezTo>
                      <a:pt x="55" y="18"/>
                      <a:pt x="52" y="10"/>
                      <a:pt x="48" y="7"/>
                    </a:cubicBezTo>
                    <a:cubicBezTo>
                      <a:pt x="52" y="47"/>
                      <a:pt x="52" y="47"/>
                      <a:pt x="52" y="47"/>
                    </a:cubicBezTo>
                    <a:cubicBezTo>
                      <a:pt x="53" y="48"/>
                      <a:pt x="52" y="49"/>
                      <a:pt x="50" y="50"/>
                    </a:cubicBezTo>
                    <a:cubicBezTo>
                      <a:pt x="50" y="50"/>
                      <a:pt x="50" y="50"/>
                      <a:pt x="50" y="50"/>
                    </a:cubicBezTo>
                    <a:cubicBezTo>
                      <a:pt x="50" y="50"/>
                      <a:pt x="50" y="50"/>
                      <a:pt x="50" y="50"/>
                    </a:cubicBezTo>
                    <a:cubicBezTo>
                      <a:pt x="44" y="50"/>
                      <a:pt x="44" y="50"/>
                      <a:pt x="44" y="50"/>
                    </a:cubicBezTo>
                    <a:cubicBezTo>
                      <a:pt x="43" y="50"/>
                      <a:pt x="42" y="49"/>
                      <a:pt x="42" y="47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1" y="0"/>
                      <a:pt x="42" y="1"/>
                      <a:pt x="42" y="2"/>
                    </a:cubicBezTo>
                    <a:cubicBezTo>
                      <a:pt x="46" y="45"/>
                      <a:pt x="46" y="45"/>
                      <a:pt x="46" y="45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43" y="1"/>
                      <a:pt x="44" y="0"/>
                      <a:pt x="46" y="0"/>
                    </a:cubicBezTo>
                    <a:cubicBezTo>
                      <a:pt x="54" y="1"/>
                      <a:pt x="59" y="15"/>
                      <a:pt x="61" y="22"/>
                    </a:cubicBezTo>
                    <a:cubicBezTo>
                      <a:pt x="61" y="22"/>
                      <a:pt x="61" y="22"/>
                      <a:pt x="61" y="22"/>
                    </a:cubicBezTo>
                    <a:cubicBezTo>
                      <a:pt x="62" y="23"/>
                      <a:pt x="62" y="23"/>
                      <a:pt x="62" y="24"/>
                    </a:cubicBezTo>
                    <a:cubicBezTo>
                      <a:pt x="63" y="27"/>
                      <a:pt x="63" y="27"/>
                      <a:pt x="63" y="27"/>
                    </a:cubicBezTo>
                    <a:cubicBezTo>
                      <a:pt x="66" y="34"/>
                      <a:pt x="68" y="41"/>
                      <a:pt x="69" y="48"/>
                    </a:cubicBezTo>
                    <a:cubicBezTo>
                      <a:pt x="70" y="52"/>
                      <a:pt x="69" y="56"/>
                      <a:pt x="68" y="60"/>
                    </a:cubicBezTo>
                    <a:cubicBezTo>
                      <a:pt x="68" y="63"/>
                      <a:pt x="66" y="66"/>
                      <a:pt x="64" y="70"/>
                    </a:cubicBezTo>
                    <a:cubicBezTo>
                      <a:pt x="64" y="70"/>
                      <a:pt x="64" y="70"/>
                      <a:pt x="64" y="70"/>
                    </a:cubicBezTo>
                    <a:cubicBezTo>
                      <a:pt x="62" y="74"/>
                      <a:pt x="59" y="79"/>
                      <a:pt x="55" y="83"/>
                    </a:cubicBezTo>
                    <a:cubicBezTo>
                      <a:pt x="52" y="86"/>
                      <a:pt x="49" y="89"/>
                      <a:pt x="46" y="91"/>
                    </a:cubicBezTo>
                    <a:cubicBezTo>
                      <a:pt x="46" y="193"/>
                      <a:pt x="46" y="193"/>
                      <a:pt x="46" y="193"/>
                    </a:cubicBezTo>
                    <a:cubicBezTo>
                      <a:pt x="46" y="194"/>
                      <a:pt x="45" y="195"/>
                      <a:pt x="44" y="195"/>
                    </a:cubicBezTo>
                    <a:cubicBezTo>
                      <a:pt x="35" y="195"/>
                      <a:pt x="35" y="195"/>
                      <a:pt x="35" y="195"/>
                    </a:cubicBezTo>
                    <a:lnTo>
                      <a:pt x="35" y="190"/>
                    </a:lnTo>
                    <a:close/>
                    <a:moveTo>
                      <a:pt x="12" y="26"/>
                    </a:moveTo>
                    <a:cubicBezTo>
                      <a:pt x="11" y="29"/>
                      <a:pt x="11" y="29"/>
                      <a:pt x="11" y="29"/>
                    </a:cubicBezTo>
                    <a:cubicBezTo>
                      <a:pt x="8" y="35"/>
                      <a:pt x="6" y="42"/>
                      <a:pt x="5" y="49"/>
                    </a:cubicBezTo>
                    <a:cubicBezTo>
                      <a:pt x="4" y="52"/>
                      <a:pt x="5" y="55"/>
                      <a:pt x="5" y="58"/>
                    </a:cubicBezTo>
                    <a:cubicBezTo>
                      <a:pt x="6" y="61"/>
                      <a:pt x="7" y="64"/>
                      <a:pt x="9" y="67"/>
                    </a:cubicBezTo>
                    <a:cubicBezTo>
                      <a:pt x="9" y="67"/>
                      <a:pt x="9" y="67"/>
                      <a:pt x="9" y="67"/>
                    </a:cubicBezTo>
                    <a:cubicBezTo>
                      <a:pt x="11" y="71"/>
                      <a:pt x="14" y="76"/>
                      <a:pt x="18" y="80"/>
                    </a:cubicBezTo>
                    <a:cubicBezTo>
                      <a:pt x="21" y="83"/>
                      <a:pt x="24" y="86"/>
                      <a:pt x="27" y="87"/>
                    </a:cubicBezTo>
                    <a:cubicBezTo>
                      <a:pt x="28" y="88"/>
                      <a:pt x="28" y="89"/>
                      <a:pt x="28" y="89"/>
                    </a:cubicBezTo>
                    <a:cubicBezTo>
                      <a:pt x="28" y="89"/>
                      <a:pt x="28" y="89"/>
                      <a:pt x="28" y="89"/>
                    </a:cubicBezTo>
                    <a:cubicBezTo>
                      <a:pt x="28" y="190"/>
                      <a:pt x="28" y="190"/>
                      <a:pt x="28" y="190"/>
                    </a:cubicBezTo>
                    <a:cubicBezTo>
                      <a:pt x="35" y="190"/>
                      <a:pt x="35" y="190"/>
                      <a:pt x="35" y="190"/>
                    </a:cubicBezTo>
                    <a:cubicBezTo>
                      <a:pt x="35" y="195"/>
                      <a:pt x="35" y="195"/>
                      <a:pt x="35" y="195"/>
                    </a:cubicBezTo>
                    <a:cubicBezTo>
                      <a:pt x="26" y="195"/>
                      <a:pt x="26" y="195"/>
                      <a:pt x="26" y="195"/>
                    </a:cubicBezTo>
                    <a:cubicBezTo>
                      <a:pt x="24" y="195"/>
                      <a:pt x="23" y="194"/>
                      <a:pt x="23" y="193"/>
                    </a:cubicBezTo>
                    <a:cubicBezTo>
                      <a:pt x="23" y="91"/>
                      <a:pt x="23" y="91"/>
                      <a:pt x="23" y="91"/>
                    </a:cubicBezTo>
                    <a:cubicBezTo>
                      <a:pt x="20" y="89"/>
                      <a:pt x="17" y="86"/>
                      <a:pt x="15" y="83"/>
                    </a:cubicBezTo>
                    <a:cubicBezTo>
                      <a:pt x="11" y="79"/>
                      <a:pt x="7" y="74"/>
                      <a:pt x="5" y="70"/>
                    </a:cubicBezTo>
                    <a:cubicBezTo>
                      <a:pt x="5" y="70"/>
                      <a:pt x="5" y="70"/>
                      <a:pt x="5" y="70"/>
                    </a:cubicBezTo>
                    <a:cubicBezTo>
                      <a:pt x="3" y="66"/>
                      <a:pt x="2" y="63"/>
                      <a:pt x="1" y="60"/>
                    </a:cubicBezTo>
                    <a:cubicBezTo>
                      <a:pt x="0" y="56"/>
                      <a:pt x="0" y="52"/>
                      <a:pt x="0" y="48"/>
                    </a:cubicBezTo>
                    <a:cubicBezTo>
                      <a:pt x="1" y="41"/>
                      <a:pt x="4" y="34"/>
                      <a:pt x="6" y="27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3"/>
                      <a:pt x="8" y="23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10" y="15"/>
                      <a:pt x="15" y="1"/>
                      <a:pt x="24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6" y="1"/>
                      <a:pt x="26" y="2"/>
                      <a:pt x="26" y="3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3" y="45"/>
                      <a:pt x="23" y="45"/>
                      <a:pt x="23" y="45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1"/>
                      <a:pt x="29" y="0"/>
                      <a:pt x="30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28" y="47"/>
                      <a:pt x="28" y="47"/>
                      <a:pt x="28" y="47"/>
                    </a:cubicBezTo>
                    <a:cubicBezTo>
                      <a:pt x="27" y="49"/>
                      <a:pt x="26" y="50"/>
                      <a:pt x="25" y="50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18" y="50"/>
                      <a:pt x="17" y="48"/>
                      <a:pt x="17" y="47"/>
                    </a:cubicBezTo>
                    <a:cubicBezTo>
                      <a:pt x="17" y="47"/>
                      <a:pt x="17" y="47"/>
                      <a:pt x="17" y="47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17" y="10"/>
                      <a:pt x="14" y="18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5"/>
                      <a:pt x="12" y="25"/>
                      <a:pt x="12" y="26"/>
                    </a:cubicBezTo>
                    <a:cubicBezTo>
                      <a:pt x="12" y="26"/>
                      <a:pt x="12" y="26"/>
                      <a:pt x="12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773" name="Freeform 87"/>
              <p:cNvSpPr>
                <a:spLocks noEditPoints="1"/>
              </p:cNvSpPr>
              <p:nvPr/>
            </p:nvSpPr>
            <p:spPr bwMode="auto">
              <a:xfrm>
                <a:off x="7907350" y="1200158"/>
                <a:ext cx="111126" cy="207964"/>
              </a:xfrm>
              <a:custGeom>
                <a:avLst/>
                <a:gdLst>
                  <a:gd name="T0" fmla="*/ 24 w 49"/>
                  <a:gd name="T1" fmla="*/ 61 h 92"/>
                  <a:gd name="T2" fmla="*/ 43 w 49"/>
                  <a:gd name="T3" fmla="*/ 38 h 92"/>
                  <a:gd name="T4" fmla="*/ 24 w 49"/>
                  <a:gd name="T5" fmla="*/ 23 h 92"/>
                  <a:gd name="T6" fmla="*/ 24 w 49"/>
                  <a:gd name="T7" fmla="*/ 17 h 92"/>
                  <a:gd name="T8" fmla="*/ 47 w 49"/>
                  <a:gd name="T9" fmla="*/ 36 h 92"/>
                  <a:gd name="T10" fmla="*/ 48 w 49"/>
                  <a:gd name="T11" fmla="*/ 36 h 92"/>
                  <a:gd name="T12" fmla="*/ 48 w 49"/>
                  <a:gd name="T13" fmla="*/ 39 h 92"/>
                  <a:gd name="T14" fmla="*/ 24 w 49"/>
                  <a:gd name="T15" fmla="*/ 68 h 92"/>
                  <a:gd name="T16" fmla="*/ 24 w 49"/>
                  <a:gd name="T17" fmla="*/ 61 h 92"/>
                  <a:gd name="T18" fmla="*/ 5 w 49"/>
                  <a:gd name="T19" fmla="*/ 83 h 92"/>
                  <a:gd name="T20" fmla="*/ 24 w 49"/>
                  <a:gd name="T21" fmla="*/ 61 h 92"/>
                  <a:gd name="T22" fmla="*/ 24 w 49"/>
                  <a:gd name="T23" fmla="*/ 68 h 92"/>
                  <a:gd name="T24" fmla="*/ 5 w 49"/>
                  <a:gd name="T25" fmla="*/ 91 h 92"/>
                  <a:gd name="T26" fmla="*/ 3 w 49"/>
                  <a:gd name="T27" fmla="*/ 92 h 92"/>
                  <a:gd name="T28" fmla="*/ 0 w 49"/>
                  <a:gd name="T29" fmla="*/ 90 h 92"/>
                  <a:gd name="T30" fmla="*/ 0 w 49"/>
                  <a:gd name="T31" fmla="*/ 3 h 92"/>
                  <a:gd name="T32" fmla="*/ 0 w 49"/>
                  <a:gd name="T33" fmla="*/ 3 h 92"/>
                  <a:gd name="T34" fmla="*/ 1 w 49"/>
                  <a:gd name="T35" fmla="*/ 1 h 92"/>
                  <a:gd name="T36" fmla="*/ 4 w 49"/>
                  <a:gd name="T37" fmla="*/ 1 h 92"/>
                  <a:gd name="T38" fmla="*/ 24 w 49"/>
                  <a:gd name="T39" fmla="*/ 17 h 92"/>
                  <a:gd name="T40" fmla="*/ 24 w 49"/>
                  <a:gd name="T41" fmla="*/ 23 h 92"/>
                  <a:gd name="T42" fmla="*/ 5 w 49"/>
                  <a:gd name="T43" fmla="*/ 8 h 92"/>
                  <a:gd name="T44" fmla="*/ 5 w 49"/>
                  <a:gd name="T45" fmla="*/ 83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9" h="92">
                    <a:moveTo>
                      <a:pt x="24" y="61"/>
                    </a:moveTo>
                    <a:cubicBezTo>
                      <a:pt x="43" y="38"/>
                      <a:pt x="43" y="38"/>
                      <a:pt x="43" y="38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47" y="36"/>
                      <a:pt x="47" y="36"/>
                      <a:pt x="47" y="36"/>
                    </a:cubicBezTo>
                    <a:cubicBezTo>
                      <a:pt x="48" y="36"/>
                      <a:pt x="48" y="36"/>
                      <a:pt x="48" y="36"/>
                    </a:cubicBezTo>
                    <a:cubicBezTo>
                      <a:pt x="49" y="37"/>
                      <a:pt x="49" y="38"/>
                      <a:pt x="48" y="39"/>
                    </a:cubicBezTo>
                    <a:cubicBezTo>
                      <a:pt x="24" y="68"/>
                      <a:pt x="24" y="68"/>
                      <a:pt x="24" y="68"/>
                    </a:cubicBezTo>
                    <a:lnTo>
                      <a:pt x="24" y="61"/>
                    </a:lnTo>
                    <a:close/>
                    <a:moveTo>
                      <a:pt x="5" y="83"/>
                    </a:moveTo>
                    <a:cubicBezTo>
                      <a:pt x="24" y="61"/>
                      <a:pt x="24" y="61"/>
                      <a:pt x="24" y="61"/>
                    </a:cubicBezTo>
                    <a:cubicBezTo>
                      <a:pt x="24" y="68"/>
                      <a:pt x="24" y="68"/>
                      <a:pt x="24" y="68"/>
                    </a:cubicBezTo>
                    <a:cubicBezTo>
                      <a:pt x="5" y="91"/>
                      <a:pt x="5" y="91"/>
                      <a:pt x="5" y="91"/>
                    </a:cubicBezTo>
                    <a:cubicBezTo>
                      <a:pt x="4" y="92"/>
                      <a:pt x="3" y="92"/>
                      <a:pt x="3" y="92"/>
                    </a:cubicBezTo>
                    <a:cubicBezTo>
                      <a:pt x="1" y="92"/>
                      <a:pt x="0" y="91"/>
                      <a:pt x="0" y="9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1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5" y="8"/>
                      <a:pt x="5" y="8"/>
                      <a:pt x="5" y="8"/>
                    </a:cubicBezTo>
                    <a:lnTo>
                      <a:pt x="5" y="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797" name="Freeform 88"/>
              <p:cNvSpPr>
                <a:spLocks noEditPoints="1"/>
              </p:cNvSpPr>
              <p:nvPr/>
            </p:nvSpPr>
            <p:spPr bwMode="auto">
              <a:xfrm>
                <a:off x="8142300" y="1203333"/>
                <a:ext cx="111126" cy="204789"/>
              </a:xfrm>
              <a:custGeom>
                <a:avLst/>
                <a:gdLst>
                  <a:gd name="T0" fmla="*/ 44 w 49"/>
                  <a:gd name="T1" fmla="*/ 82 h 91"/>
                  <a:gd name="T2" fmla="*/ 44 w 49"/>
                  <a:gd name="T3" fmla="*/ 7 h 91"/>
                  <a:gd name="T4" fmla="*/ 25 w 49"/>
                  <a:gd name="T5" fmla="*/ 22 h 91"/>
                  <a:gd name="T6" fmla="*/ 25 w 49"/>
                  <a:gd name="T7" fmla="*/ 16 h 91"/>
                  <a:gd name="T8" fmla="*/ 45 w 49"/>
                  <a:gd name="T9" fmla="*/ 0 h 91"/>
                  <a:gd name="T10" fmla="*/ 46 w 49"/>
                  <a:gd name="T11" fmla="*/ 0 h 91"/>
                  <a:gd name="T12" fmla="*/ 49 w 49"/>
                  <a:gd name="T13" fmla="*/ 2 h 91"/>
                  <a:gd name="T14" fmla="*/ 49 w 49"/>
                  <a:gd name="T15" fmla="*/ 89 h 91"/>
                  <a:gd name="T16" fmla="*/ 49 w 49"/>
                  <a:gd name="T17" fmla="*/ 89 h 91"/>
                  <a:gd name="T18" fmla="*/ 48 w 49"/>
                  <a:gd name="T19" fmla="*/ 91 h 91"/>
                  <a:gd name="T20" fmla="*/ 45 w 49"/>
                  <a:gd name="T21" fmla="*/ 90 h 91"/>
                  <a:gd name="T22" fmla="*/ 25 w 49"/>
                  <a:gd name="T23" fmla="*/ 67 h 91"/>
                  <a:gd name="T24" fmla="*/ 25 w 49"/>
                  <a:gd name="T25" fmla="*/ 60 h 91"/>
                  <a:gd name="T26" fmla="*/ 44 w 49"/>
                  <a:gd name="T27" fmla="*/ 82 h 91"/>
                  <a:gd name="T28" fmla="*/ 25 w 49"/>
                  <a:gd name="T29" fmla="*/ 22 h 91"/>
                  <a:gd name="T30" fmla="*/ 6 w 49"/>
                  <a:gd name="T31" fmla="*/ 37 h 91"/>
                  <a:gd name="T32" fmla="*/ 25 w 49"/>
                  <a:gd name="T33" fmla="*/ 60 h 91"/>
                  <a:gd name="T34" fmla="*/ 25 w 49"/>
                  <a:gd name="T35" fmla="*/ 67 h 91"/>
                  <a:gd name="T36" fmla="*/ 1 w 49"/>
                  <a:gd name="T37" fmla="*/ 38 h 91"/>
                  <a:gd name="T38" fmla="*/ 1 w 49"/>
                  <a:gd name="T39" fmla="*/ 38 h 91"/>
                  <a:gd name="T40" fmla="*/ 1 w 49"/>
                  <a:gd name="T41" fmla="*/ 38 h 91"/>
                  <a:gd name="T42" fmla="*/ 2 w 49"/>
                  <a:gd name="T43" fmla="*/ 35 h 91"/>
                  <a:gd name="T44" fmla="*/ 25 w 49"/>
                  <a:gd name="T45" fmla="*/ 16 h 91"/>
                  <a:gd name="T46" fmla="*/ 25 w 49"/>
                  <a:gd name="T47" fmla="*/ 22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9" h="91">
                    <a:moveTo>
                      <a:pt x="44" y="82"/>
                    </a:moveTo>
                    <a:cubicBezTo>
                      <a:pt x="44" y="7"/>
                      <a:pt x="44" y="7"/>
                      <a:pt x="44" y="7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0"/>
                      <a:pt x="46" y="0"/>
                      <a:pt x="46" y="0"/>
                    </a:cubicBezTo>
                    <a:cubicBezTo>
                      <a:pt x="48" y="0"/>
                      <a:pt x="49" y="1"/>
                      <a:pt x="49" y="2"/>
                    </a:cubicBezTo>
                    <a:cubicBezTo>
                      <a:pt x="49" y="89"/>
                      <a:pt x="49" y="89"/>
                      <a:pt x="49" y="89"/>
                    </a:cubicBezTo>
                    <a:cubicBezTo>
                      <a:pt x="49" y="89"/>
                      <a:pt x="49" y="89"/>
                      <a:pt x="49" y="89"/>
                    </a:cubicBezTo>
                    <a:cubicBezTo>
                      <a:pt x="49" y="89"/>
                      <a:pt x="48" y="90"/>
                      <a:pt x="48" y="91"/>
                    </a:cubicBezTo>
                    <a:cubicBezTo>
                      <a:pt x="47" y="91"/>
                      <a:pt x="45" y="91"/>
                      <a:pt x="45" y="90"/>
                    </a:cubicBezTo>
                    <a:cubicBezTo>
                      <a:pt x="25" y="67"/>
                      <a:pt x="25" y="67"/>
                      <a:pt x="25" y="67"/>
                    </a:cubicBezTo>
                    <a:cubicBezTo>
                      <a:pt x="25" y="60"/>
                      <a:pt x="25" y="60"/>
                      <a:pt x="25" y="60"/>
                    </a:cubicBezTo>
                    <a:lnTo>
                      <a:pt x="44" y="82"/>
                    </a:lnTo>
                    <a:close/>
                    <a:moveTo>
                      <a:pt x="25" y="22"/>
                    </a:moveTo>
                    <a:cubicBezTo>
                      <a:pt x="6" y="37"/>
                      <a:pt x="6" y="37"/>
                      <a:pt x="6" y="37"/>
                    </a:cubicBezTo>
                    <a:cubicBezTo>
                      <a:pt x="25" y="60"/>
                      <a:pt x="25" y="60"/>
                      <a:pt x="25" y="60"/>
                    </a:cubicBezTo>
                    <a:cubicBezTo>
                      <a:pt x="25" y="67"/>
                      <a:pt x="25" y="67"/>
                      <a:pt x="25" y="67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0" y="37"/>
                      <a:pt x="0" y="36"/>
                      <a:pt x="2" y="35"/>
                    </a:cubicBezTo>
                    <a:cubicBezTo>
                      <a:pt x="25" y="16"/>
                      <a:pt x="25" y="16"/>
                      <a:pt x="25" y="16"/>
                    </a:cubicBezTo>
                    <a:lnTo>
                      <a:pt x="25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801" name="Freeform 89"/>
              <p:cNvSpPr/>
              <p:nvPr/>
            </p:nvSpPr>
            <p:spPr bwMode="auto">
              <a:xfrm>
                <a:off x="8239139" y="1406534"/>
                <a:ext cx="14288" cy="11112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5 h 5"/>
                  <a:gd name="T4" fmla="*/ 3 w 6"/>
                  <a:gd name="T5" fmla="*/ 5 h 5"/>
                  <a:gd name="T6" fmla="*/ 1 w 6"/>
                  <a:gd name="T7" fmla="*/ 4 h 5"/>
                  <a:gd name="T8" fmla="*/ 1 w 6"/>
                  <a:gd name="T9" fmla="*/ 0 h 5"/>
                  <a:gd name="T10" fmla="*/ 2 w 6"/>
                  <a:gd name="T11" fmla="*/ 0 h 5"/>
                  <a:gd name="T12" fmla="*/ 3 w 6"/>
                  <a:gd name="T13" fmla="*/ 0 h 5"/>
                  <a:gd name="T14" fmla="*/ 6 w 6"/>
                  <a:gd name="T15" fmla="*/ 2 h 5"/>
                  <a:gd name="T16" fmla="*/ 6 w 6"/>
                  <a:gd name="T17" fmla="*/ 2 h 5"/>
                  <a:gd name="T18" fmla="*/ 3 w 6"/>
                  <a:gd name="T1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2" y="4"/>
                      <a:pt x="1" y="4"/>
                    </a:cubicBezTo>
                    <a:cubicBezTo>
                      <a:pt x="0" y="3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5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4"/>
                      <a:pt x="5" y="5"/>
                      <a:pt x="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803" name="Freeform 90"/>
              <p:cNvSpPr/>
              <p:nvPr/>
            </p:nvSpPr>
            <p:spPr bwMode="auto">
              <a:xfrm>
                <a:off x="7907350" y="1403359"/>
                <a:ext cx="11112" cy="14289"/>
              </a:xfrm>
              <a:custGeom>
                <a:avLst/>
                <a:gdLst>
                  <a:gd name="T0" fmla="*/ 3 w 5"/>
                  <a:gd name="T1" fmla="*/ 6 h 6"/>
                  <a:gd name="T2" fmla="*/ 3 w 5"/>
                  <a:gd name="T3" fmla="*/ 6 h 6"/>
                  <a:gd name="T4" fmla="*/ 0 w 5"/>
                  <a:gd name="T5" fmla="*/ 3 h 6"/>
                  <a:gd name="T6" fmla="*/ 0 w 5"/>
                  <a:gd name="T7" fmla="*/ 3 h 6"/>
                  <a:gd name="T8" fmla="*/ 0 w 5"/>
                  <a:gd name="T9" fmla="*/ 3 h 6"/>
                  <a:gd name="T10" fmla="*/ 1 w 5"/>
                  <a:gd name="T11" fmla="*/ 1 h 6"/>
                  <a:gd name="T12" fmla="*/ 4 w 5"/>
                  <a:gd name="T13" fmla="*/ 1 h 6"/>
                  <a:gd name="T14" fmla="*/ 4 w 5"/>
                  <a:gd name="T15" fmla="*/ 1 h 6"/>
                  <a:gd name="T16" fmla="*/ 5 w 5"/>
                  <a:gd name="T17" fmla="*/ 3 h 6"/>
                  <a:gd name="T18" fmla="*/ 3 w 5"/>
                  <a:gd name="T1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6"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1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5"/>
                      <a:pt x="4" y="6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809" name="Freeform 91"/>
              <p:cNvSpPr>
                <a:spLocks noEditPoints="1"/>
              </p:cNvSpPr>
              <p:nvPr/>
            </p:nvSpPr>
            <p:spPr bwMode="auto">
              <a:xfrm>
                <a:off x="7912113" y="1285883"/>
                <a:ext cx="334964" cy="131764"/>
              </a:xfrm>
              <a:custGeom>
                <a:avLst/>
                <a:gdLst>
                  <a:gd name="T0" fmla="*/ 147 w 148"/>
                  <a:gd name="T1" fmla="*/ 53 h 58"/>
                  <a:gd name="T2" fmla="*/ 148 w 148"/>
                  <a:gd name="T3" fmla="*/ 54 h 58"/>
                  <a:gd name="T4" fmla="*/ 148 w 148"/>
                  <a:gd name="T5" fmla="*/ 55 h 58"/>
                  <a:gd name="T6" fmla="*/ 146 w 148"/>
                  <a:gd name="T7" fmla="*/ 58 h 58"/>
                  <a:gd name="T8" fmla="*/ 75 w 148"/>
                  <a:gd name="T9" fmla="*/ 58 h 58"/>
                  <a:gd name="T10" fmla="*/ 75 w 148"/>
                  <a:gd name="T11" fmla="*/ 53 h 58"/>
                  <a:gd name="T12" fmla="*/ 141 w 148"/>
                  <a:gd name="T13" fmla="*/ 53 h 58"/>
                  <a:gd name="T14" fmla="*/ 101 w 148"/>
                  <a:gd name="T15" fmla="*/ 6 h 58"/>
                  <a:gd name="T16" fmla="*/ 76 w 148"/>
                  <a:gd name="T17" fmla="*/ 26 h 58"/>
                  <a:gd name="T18" fmla="*/ 75 w 148"/>
                  <a:gd name="T19" fmla="*/ 27 h 58"/>
                  <a:gd name="T20" fmla="*/ 75 w 148"/>
                  <a:gd name="T21" fmla="*/ 21 h 58"/>
                  <a:gd name="T22" fmla="*/ 100 w 148"/>
                  <a:gd name="T23" fmla="*/ 1 h 58"/>
                  <a:gd name="T24" fmla="*/ 100 w 148"/>
                  <a:gd name="T25" fmla="*/ 1 h 58"/>
                  <a:gd name="T26" fmla="*/ 104 w 148"/>
                  <a:gd name="T27" fmla="*/ 1 h 58"/>
                  <a:gd name="T28" fmla="*/ 147 w 148"/>
                  <a:gd name="T29" fmla="*/ 53 h 58"/>
                  <a:gd name="T30" fmla="*/ 75 w 148"/>
                  <a:gd name="T31" fmla="*/ 58 h 58"/>
                  <a:gd name="T32" fmla="*/ 3 w 148"/>
                  <a:gd name="T33" fmla="*/ 58 h 58"/>
                  <a:gd name="T34" fmla="*/ 3 w 148"/>
                  <a:gd name="T35" fmla="*/ 58 h 58"/>
                  <a:gd name="T36" fmla="*/ 2 w 148"/>
                  <a:gd name="T37" fmla="*/ 57 h 58"/>
                  <a:gd name="T38" fmla="*/ 1 w 148"/>
                  <a:gd name="T39" fmla="*/ 54 h 58"/>
                  <a:gd name="T40" fmla="*/ 2 w 148"/>
                  <a:gd name="T41" fmla="*/ 54 h 58"/>
                  <a:gd name="T42" fmla="*/ 2 w 148"/>
                  <a:gd name="T43" fmla="*/ 53 h 58"/>
                  <a:gd name="T44" fmla="*/ 45 w 148"/>
                  <a:gd name="T45" fmla="*/ 1 h 58"/>
                  <a:gd name="T46" fmla="*/ 45 w 148"/>
                  <a:gd name="T47" fmla="*/ 1 h 58"/>
                  <a:gd name="T48" fmla="*/ 49 w 148"/>
                  <a:gd name="T49" fmla="*/ 1 h 58"/>
                  <a:gd name="T50" fmla="*/ 75 w 148"/>
                  <a:gd name="T51" fmla="*/ 21 h 58"/>
                  <a:gd name="T52" fmla="*/ 75 w 148"/>
                  <a:gd name="T53" fmla="*/ 21 h 58"/>
                  <a:gd name="T54" fmla="*/ 75 w 148"/>
                  <a:gd name="T55" fmla="*/ 27 h 58"/>
                  <a:gd name="T56" fmla="*/ 73 w 148"/>
                  <a:gd name="T57" fmla="*/ 26 h 58"/>
                  <a:gd name="T58" fmla="*/ 48 w 148"/>
                  <a:gd name="T59" fmla="*/ 6 h 58"/>
                  <a:gd name="T60" fmla="*/ 8 w 148"/>
                  <a:gd name="T61" fmla="*/ 53 h 58"/>
                  <a:gd name="T62" fmla="*/ 75 w 148"/>
                  <a:gd name="T63" fmla="*/ 53 h 58"/>
                  <a:gd name="T64" fmla="*/ 75 w 148"/>
                  <a:gd name="T65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8" h="58">
                    <a:moveTo>
                      <a:pt x="147" y="53"/>
                    </a:moveTo>
                    <a:cubicBezTo>
                      <a:pt x="148" y="54"/>
                      <a:pt x="148" y="54"/>
                      <a:pt x="148" y="54"/>
                    </a:cubicBezTo>
                    <a:cubicBezTo>
                      <a:pt x="148" y="54"/>
                      <a:pt x="148" y="55"/>
                      <a:pt x="148" y="55"/>
                    </a:cubicBezTo>
                    <a:cubicBezTo>
                      <a:pt x="148" y="57"/>
                      <a:pt x="147" y="58"/>
                      <a:pt x="146" y="58"/>
                    </a:cubicBezTo>
                    <a:cubicBezTo>
                      <a:pt x="75" y="58"/>
                      <a:pt x="75" y="58"/>
                      <a:pt x="75" y="58"/>
                    </a:cubicBezTo>
                    <a:cubicBezTo>
                      <a:pt x="75" y="53"/>
                      <a:pt x="75" y="53"/>
                      <a:pt x="75" y="53"/>
                    </a:cubicBezTo>
                    <a:cubicBezTo>
                      <a:pt x="141" y="53"/>
                      <a:pt x="141" y="53"/>
                      <a:pt x="141" y="53"/>
                    </a:cubicBezTo>
                    <a:cubicBezTo>
                      <a:pt x="101" y="6"/>
                      <a:pt x="101" y="6"/>
                      <a:pt x="101" y="6"/>
                    </a:cubicBezTo>
                    <a:cubicBezTo>
                      <a:pt x="76" y="26"/>
                      <a:pt x="76" y="26"/>
                      <a:pt x="76" y="26"/>
                    </a:cubicBezTo>
                    <a:cubicBezTo>
                      <a:pt x="76" y="27"/>
                      <a:pt x="75" y="27"/>
                      <a:pt x="75" y="27"/>
                    </a:cubicBezTo>
                    <a:cubicBezTo>
                      <a:pt x="75" y="21"/>
                      <a:pt x="75" y="21"/>
                      <a:pt x="75" y="2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1" y="0"/>
                      <a:pt x="103" y="0"/>
                      <a:pt x="104" y="1"/>
                    </a:cubicBezTo>
                    <a:cubicBezTo>
                      <a:pt x="147" y="53"/>
                      <a:pt x="147" y="53"/>
                      <a:pt x="147" y="53"/>
                    </a:cubicBezTo>
                    <a:close/>
                    <a:moveTo>
                      <a:pt x="75" y="58"/>
                    </a:move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2" y="58"/>
                      <a:pt x="2" y="57"/>
                    </a:cubicBezTo>
                    <a:cubicBezTo>
                      <a:pt x="1" y="56"/>
                      <a:pt x="0" y="55"/>
                      <a:pt x="1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53"/>
                      <a:pt x="2" y="53"/>
                      <a:pt x="2" y="53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6" y="0"/>
                      <a:pt x="48" y="0"/>
                      <a:pt x="49" y="1"/>
                    </a:cubicBezTo>
                    <a:cubicBezTo>
                      <a:pt x="75" y="21"/>
                      <a:pt x="75" y="21"/>
                      <a:pt x="75" y="21"/>
                    </a:cubicBezTo>
                    <a:cubicBezTo>
                      <a:pt x="75" y="21"/>
                      <a:pt x="75" y="21"/>
                      <a:pt x="75" y="21"/>
                    </a:cubicBezTo>
                    <a:cubicBezTo>
                      <a:pt x="75" y="27"/>
                      <a:pt x="75" y="27"/>
                      <a:pt x="75" y="27"/>
                    </a:cubicBezTo>
                    <a:cubicBezTo>
                      <a:pt x="74" y="27"/>
                      <a:pt x="73" y="27"/>
                      <a:pt x="73" y="26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8" y="53"/>
                      <a:pt x="8" y="53"/>
                      <a:pt x="8" y="53"/>
                    </a:cubicBezTo>
                    <a:cubicBezTo>
                      <a:pt x="75" y="53"/>
                      <a:pt x="75" y="53"/>
                      <a:pt x="75" y="53"/>
                    </a:cubicBezTo>
                    <a:lnTo>
                      <a:pt x="75" y="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824" name="Freeform 92"/>
              <p:cNvSpPr>
                <a:spLocks noEditPoints="1"/>
              </p:cNvSpPr>
              <p:nvPr/>
            </p:nvSpPr>
            <p:spPr bwMode="auto">
              <a:xfrm>
                <a:off x="7916875" y="1195395"/>
                <a:ext cx="330201" cy="138114"/>
              </a:xfrm>
              <a:custGeom>
                <a:avLst/>
                <a:gdLst>
                  <a:gd name="T0" fmla="*/ 73 w 146"/>
                  <a:gd name="T1" fmla="*/ 56 h 61"/>
                  <a:gd name="T2" fmla="*/ 95 w 146"/>
                  <a:gd name="T3" fmla="*/ 37 h 61"/>
                  <a:gd name="T4" fmla="*/ 97 w 146"/>
                  <a:gd name="T5" fmla="*/ 36 h 61"/>
                  <a:gd name="T6" fmla="*/ 99 w 146"/>
                  <a:gd name="T7" fmla="*/ 35 h 61"/>
                  <a:gd name="T8" fmla="*/ 136 w 146"/>
                  <a:gd name="T9" fmla="*/ 5 h 61"/>
                  <a:gd name="T10" fmla="*/ 73 w 146"/>
                  <a:gd name="T11" fmla="*/ 5 h 61"/>
                  <a:gd name="T12" fmla="*/ 73 w 146"/>
                  <a:gd name="T13" fmla="*/ 0 h 61"/>
                  <a:gd name="T14" fmla="*/ 143 w 146"/>
                  <a:gd name="T15" fmla="*/ 0 h 61"/>
                  <a:gd name="T16" fmla="*/ 143 w 146"/>
                  <a:gd name="T17" fmla="*/ 0 h 61"/>
                  <a:gd name="T18" fmla="*/ 145 w 146"/>
                  <a:gd name="T19" fmla="*/ 1 h 61"/>
                  <a:gd name="T20" fmla="*/ 144 w 146"/>
                  <a:gd name="T21" fmla="*/ 4 h 61"/>
                  <a:gd name="T22" fmla="*/ 102 w 146"/>
                  <a:gd name="T23" fmla="*/ 38 h 61"/>
                  <a:gd name="T24" fmla="*/ 100 w 146"/>
                  <a:gd name="T25" fmla="*/ 40 h 61"/>
                  <a:gd name="T26" fmla="*/ 98 w 146"/>
                  <a:gd name="T27" fmla="*/ 41 h 61"/>
                  <a:gd name="T28" fmla="*/ 74 w 146"/>
                  <a:gd name="T29" fmla="*/ 61 h 61"/>
                  <a:gd name="T30" fmla="*/ 73 w 146"/>
                  <a:gd name="T31" fmla="*/ 61 h 61"/>
                  <a:gd name="T32" fmla="*/ 73 w 146"/>
                  <a:gd name="T33" fmla="*/ 56 h 61"/>
                  <a:gd name="T34" fmla="*/ 46 w 146"/>
                  <a:gd name="T35" fmla="*/ 35 h 61"/>
                  <a:gd name="T36" fmla="*/ 48 w 146"/>
                  <a:gd name="T37" fmla="*/ 36 h 61"/>
                  <a:gd name="T38" fmla="*/ 50 w 146"/>
                  <a:gd name="T39" fmla="*/ 37 h 61"/>
                  <a:gd name="T40" fmla="*/ 73 w 146"/>
                  <a:gd name="T41" fmla="*/ 56 h 61"/>
                  <a:gd name="T42" fmla="*/ 73 w 146"/>
                  <a:gd name="T43" fmla="*/ 56 h 61"/>
                  <a:gd name="T44" fmla="*/ 73 w 146"/>
                  <a:gd name="T45" fmla="*/ 61 h 61"/>
                  <a:gd name="T46" fmla="*/ 71 w 146"/>
                  <a:gd name="T47" fmla="*/ 61 h 61"/>
                  <a:gd name="T48" fmla="*/ 47 w 146"/>
                  <a:gd name="T49" fmla="*/ 41 h 61"/>
                  <a:gd name="T50" fmla="*/ 45 w 146"/>
                  <a:gd name="T51" fmla="*/ 40 h 61"/>
                  <a:gd name="T52" fmla="*/ 43 w 146"/>
                  <a:gd name="T53" fmla="*/ 38 h 61"/>
                  <a:gd name="T54" fmla="*/ 1 w 146"/>
                  <a:gd name="T55" fmla="*/ 4 h 61"/>
                  <a:gd name="T56" fmla="*/ 0 w 146"/>
                  <a:gd name="T57" fmla="*/ 2 h 61"/>
                  <a:gd name="T58" fmla="*/ 2 w 146"/>
                  <a:gd name="T59" fmla="*/ 0 h 61"/>
                  <a:gd name="T60" fmla="*/ 73 w 146"/>
                  <a:gd name="T61" fmla="*/ 0 h 61"/>
                  <a:gd name="T62" fmla="*/ 73 w 146"/>
                  <a:gd name="T63" fmla="*/ 5 h 61"/>
                  <a:gd name="T64" fmla="*/ 9 w 146"/>
                  <a:gd name="T65" fmla="*/ 5 h 61"/>
                  <a:gd name="T66" fmla="*/ 46 w 146"/>
                  <a:gd name="T67" fmla="*/ 35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46" h="61">
                    <a:moveTo>
                      <a:pt x="73" y="56"/>
                    </a:moveTo>
                    <a:cubicBezTo>
                      <a:pt x="95" y="37"/>
                      <a:pt x="95" y="37"/>
                      <a:pt x="95" y="37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99" y="35"/>
                      <a:pt x="99" y="35"/>
                      <a:pt x="99" y="35"/>
                    </a:cubicBezTo>
                    <a:cubicBezTo>
                      <a:pt x="136" y="5"/>
                      <a:pt x="136" y="5"/>
                      <a:pt x="136" y="5"/>
                    </a:cubicBezTo>
                    <a:cubicBezTo>
                      <a:pt x="73" y="5"/>
                      <a:pt x="73" y="5"/>
                      <a:pt x="73" y="5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44" y="0"/>
                      <a:pt x="144" y="0"/>
                      <a:pt x="145" y="1"/>
                    </a:cubicBezTo>
                    <a:cubicBezTo>
                      <a:pt x="146" y="2"/>
                      <a:pt x="146" y="3"/>
                      <a:pt x="144" y="4"/>
                    </a:cubicBezTo>
                    <a:cubicBezTo>
                      <a:pt x="102" y="38"/>
                      <a:pt x="102" y="38"/>
                      <a:pt x="102" y="38"/>
                    </a:cubicBezTo>
                    <a:cubicBezTo>
                      <a:pt x="100" y="40"/>
                      <a:pt x="100" y="40"/>
                      <a:pt x="100" y="40"/>
                    </a:cubicBezTo>
                    <a:cubicBezTo>
                      <a:pt x="98" y="41"/>
                      <a:pt x="98" y="41"/>
                      <a:pt x="98" y="41"/>
                    </a:cubicBezTo>
                    <a:cubicBezTo>
                      <a:pt x="74" y="61"/>
                      <a:pt x="74" y="61"/>
                      <a:pt x="74" y="61"/>
                    </a:cubicBezTo>
                    <a:cubicBezTo>
                      <a:pt x="74" y="61"/>
                      <a:pt x="73" y="61"/>
                      <a:pt x="73" y="61"/>
                    </a:cubicBezTo>
                    <a:lnTo>
                      <a:pt x="73" y="56"/>
                    </a:lnTo>
                    <a:close/>
                    <a:moveTo>
                      <a:pt x="46" y="35"/>
                    </a:moveTo>
                    <a:cubicBezTo>
                      <a:pt x="48" y="36"/>
                      <a:pt x="48" y="36"/>
                      <a:pt x="48" y="36"/>
                    </a:cubicBezTo>
                    <a:cubicBezTo>
                      <a:pt x="50" y="37"/>
                      <a:pt x="50" y="37"/>
                      <a:pt x="50" y="37"/>
                    </a:cubicBezTo>
                    <a:cubicBezTo>
                      <a:pt x="73" y="56"/>
                      <a:pt x="73" y="56"/>
                      <a:pt x="73" y="56"/>
                    </a:cubicBezTo>
                    <a:cubicBezTo>
                      <a:pt x="73" y="56"/>
                      <a:pt x="73" y="56"/>
                      <a:pt x="73" y="56"/>
                    </a:cubicBezTo>
                    <a:cubicBezTo>
                      <a:pt x="73" y="61"/>
                      <a:pt x="73" y="61"/>
                      <a:pt x="73" y="61"/>
                    </a:cubicBezTo>
                    <a:cubicBezTo>
                      <a:pt x="72" y="61"/>
                      <a:pt x="71" y="61"/>
                      <a:pt x="71" y="61"/>
                    </a:cubicBezTo>
                    <a:cubicBezTo>
                      <a:pt x="47" y="41"/>
                      <a:pt x="47" y="41"/>
                      <a:pt x="47" y="41"/>
                    </a:cubicBezTo>
                    <a:cubicBezTo>
                      <a:pt x="45" y="40"/>
                      <a:pt x="45" y="40"/>
                      <a:pt x="45" y="40"/>
                    </a:cubicBezTo>
                    <a:cubicBezTo>
                      <a:pt x="43" y="38"/>
                      <a:pt x="43" y="38"/>
                      <a:pt x="43" y="38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73" y="5"/>
                      <a:pt x="73" y="5"/>
                      <a:pt x="73" y="5"/>
                    </a:cubicBezTo>
                    <a:cubicBezTo>
                      <a:pt x="9" y="5"/>
                      <a:pt x="9" y="5"/>
                      <a:pt x="9" y="5"/>
                    </a:cubicBezTo>
                    <a:lnTo>
                      <a:pt x="46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836" name="Freeform 93"/>
              <p:cNvSpPr>
                <a:spLocks noEditPoints="1"/>
              </p:cNvSpPr>
              <p:nvPr/>
            </p:nvSpPr>
            <p:spPr bwMode="auto">
              <a:xfrm>
                <a:off x="7161223" y="2211401"/>
                <a:ext cx="69851" cy="34925"/>
              </a:xfrm>
              <a:custGeom>
                <a:avLst/>
                <a:gdLst>
                  <a:gd name="T0" fmla="*/ 15 w 31"/>
                  <a:gd name="T1" fmla="*/ 0 h 16"/>
                  <a:gd name="T2" fmla="*/ 28 w 31"/>
                  <a:gd name="T3" fmla="*/ 0 h 16"/>
                  <a:gd name="T4" fmla="*/ 31 w 31"/>
                  <a:gd name="T5" fmla="*/ 2 h 16"/>
                  <a:gd name="T6" fmla="*/ 31 w 31"/>
                  <a:gd name="T7" fmla="*/ 13 h 16"/>
                  <a:gd name="T8" fmla="*/ 28 w 31"/>
                  <a:gd name="T9" fmla="*/ 16 h 16"/>
                  <a:gd name="T10" fmla="*/ 15 w 31"/>
                  <a:gd name="T11" fmla="*/ 16 h 16"/>
                  <a:gd name="T12" fmla="*/ 15 w 31"/>
                  <a:gd name="T13" fmla="*/ 11 h 16"/>
                  <a:gd name="T14" fmla="*/ 26 w 31"/>
                  <a:gd name="T15" fmla="*/ 11 h 16"/>
                  <a:gd name="T16" fmla="*/ 26 w 31"/>
                  <a:gd name="T17" fmla="*/ 5 h 16"/>
                  <a:gd name="T18" fmla="*/ 15 w 31"/>
                  <a:gd name="T19" fmla="*/ 5 h 16"/>
                  <a:gd name="T20" fmla="*/ 15 w 31"/>
                  <a:gd name="T21" fmla="*/ 0 h 16"/>
                  <a:gd name="T22" fmla="*/ 2 w 31"/>
                  <a:gd name="T23" fmla="*/ 0 h 16"/>
                  <a:gd name="T24" fmla="*/ 15 w 31"/>
                  <a:gd name="T25" fmla="*/ 0 h 16"/>
                  <a:gd name="T26" fmla="*/ 15 w 31"/>
                  <a:gd name="T27" fmla="*/ 5 h 16"/>
                  <a:gd name="T28" fmla="*/ 5 w 31"/>
                  <a:gd name="T29" fmla="*/ 5 h 16"/>
                  <a:gd name="T30" fmla="*/ 5 w 31"/>
                  <a:gd name="T31" fmla="*/ 11 h 16"/>
                  <a:gd name="T32" fmla="*/ 15 w 31"/>
                  <a:gd name="T33" fmla="*/ 11 h 16"/>
                  <a:gd name="T34" fmla="*/ 15 w 31"/>
                  <a:gd name="T35" fmla="*/ 16 h 16"/>
                  <a:gd name="T36" fmla="*/ 2 w 31"/>
                  <a:gd name="T37" fmla="*/ 16 h 16"/>
                  <a:gd name="T38" fmla="*/ 0 w 31"/>
                  <a:gd name="T39" fmla="*/ 13 h 16"/>
                  <a:gd name="T40" fmla="*/ 0 w 31"/>
                  <a:gd name="T41" fmla="*/ 2 h 16"/>
                  <a:gd name="T42" fmla="*/ 2 w 31"/>
                  <a:gd name="T4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1" h="16">
                    <a:moveTo>
                      <a:pt x="15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30" y="0"/>
                      <a:pt x="31" y="1"/>
                      <a:pt x="31" y="2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5"/>
                      <a:pt x="30" y="16"/>
                      <a:pt x="28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15" y="5"/>
                      <a:pt x="15" y="5"/>
                      <a:pt x="15" y="5"/>
                    </a:cubicBezTo>
                    <a:lnTo>
                      <a:pt x="15" y="0"/>
                    </a:lnTo>
                    <a:close/>
                    <a:moveTo>
                      <a:pt x="2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" y="16"/>
                      <a:pt x="0" y="15"/>
                      <a:pt x="0" y="1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860" name="Freeform 95"/>
              <p:cNvSpPr>
                <a:spLocks noEditPoints="1"/>
              </p:cNvSpPr>
              <p:nvPr/>
            </p:nvSpPr>
            <p:spPr bwMode="auto">
              <a:xfrm>
                <a:off x="7038986" y="2298714"/>
                <a:ext cx="131764" cy="133351"/>
              </a:xfrm>
              <a:custGeom>
                <a:avLst/>
                <a:gdLst>
                  <a:gd name="T0" fmla="*/ 29 w 58"/>
                  <a:gd name="T1" fmla="*/ 54 h 59"/>
                  <a:gd name="T2" fmla="*/ 46 w 58"/>
                  <a:gd name="T3" fmla="*/ 47 h 59"/>
                  <a:gd name="T4" fmla="*/ 47 w 58"/>
                  <a:gd name="T5" fmla="*/ 47 h 59"/>
                  <a:gd name="T6" fmla="*/ 54 w 58"/>
                  <a:gd name="T7" fmla="*/ 29 h 59"/>
                  <a:gd name="T8" fmla="*/ 46 w 58"/>
                  <a:gd name="T9" fmla="*/ 12 h 59"/>
                  <a:gd name="T10" fmla="*/ 29 w 58"/>
                  <a:gd name="T11" fmla="*/ 5 h 59"/>
                  <a:gd name="T12" fmla="*/ 29 w 58"/>
                  <a:gd name="T13" fmla="*/ 5 h 59"/>
                  <a:gd name="T14" fmla="*/ 29 w 58"/>
                  <a:gd name="T15" fmla="*/ 0 h 59"/>
                  <a:gd name="T16" fmla="*/ 29 w 58"/>
                  <a:gd name="T17" fmla="*/ 0 h 59"/>
                  <a:gd name="T18" fmla="*/ 50 w 58"/>
                  <a:gd name="T19" fmla="*/ 9 h 59"/>
                  <a:gd name="T20" fmla="*/ 58 w 58"/>
                  <a:gd name="T21" fmla="*/ 29 h 59"/>
                  <a:gd name="T22" fmla="*/ 50 w 58"/>
                  <a:gd name="T23" fmla="*/ 50 h 59"/>
                  <a:gd name="T24" fmla="*/ 50 w 58"/>
                  <a:gd name="T25" fmla="*/ 50 h 59"/>
                  <a:gd name="T26" fmla="*/ 29 w 58"/>
                  <a:gd name="T27" fmla="*/ 59 h 59"/>
                  <a:gd name="T28" fmla="*/ 29 w 58"/>
                  <a:gd name="T29" fmla="*/ 59 h 59"/>
                  <a:gd name="T30" fmla="*/ 29 w 58"/>
                  <a:gd name="T31" fmla="*/ 54 h 59"/>
                  <a:gd name="T32" fmla="*/ 29 w 58"/>
                  <a:gd name="T33" fmla="*/ 5 h 59"/>
                  <a:gd name="T34" fmla="*/ 12 w 58"/>
                  <a:gd name="T35" fmla="*/ 12 h 59"/>
                  <a:gd name="T36" fmla="*/ 5 w 58"/>
                  <a:gd name="T37" fmla="*/ 29 h 59"/>
                  <a:gd name="T38" fmla="*/ 12 w 58"/>
                  <a:gd name="T39" fmla="*/ 47 h 59"/>
                  <a:gd name="T40" fmla="*/ 12 w 58"/>
                  <a:gd name="T41" fmla="*/ 47 h 59"/>
                  <a:gd name="T42" fmla="*/ 12 w 58"/>
                  <a:gd name="T43" fmla="*/ 47 h 59"/>
                  <a:gd name="T44" fmla="*/ 29 w 58"/>
                  <a:gd name="T45" fmla="*/ 54 h 59"/>
                  <a:gd name="T46" fmla="*/ 29 w 58"/>
                  <a:gd name="T47" fmla="*/ 59 h 59"/>
                  <a:gd name="T48" fmla="*/ 9 w 58"/>
                  <a:gd name="T49" fmla="*/ 50 h 59"/>
                  <a:gd name="T50" fmla="*/ 9 w 58"/>
                  <a:gd name="T51" fmla="*/ 50 h 59"/>
                  <a:gd name="T52" fmla="*/ 0 w 58"/>
                  <a:gd name="T53" fmla="*/ 29 h 59"/>
                  <a:gd name="T54" fmla="*/ 9 w 58"/>
                  <a:gd name="T55" fmla="*/ 9 h 59"/>
                  <a:gd name="T56" fmla="*/ 9 w 58"/>
                  <a:gd name="T57" fmla="*/ 9 h 59"/>
                  <a:gd name="T58" fmla="*/ 29 w 58"/>
                  <a:gd name="T59" fmla="*/ 0 h 59"/>
                  <a:gd name="T60" fmla="*/ 29 w 58"/>
                  <a:gd name="T61" fmla="*/ 5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8" h="59">
                    <a:moveTo>
                      <a:pt x="29" y="54"/>
                    </a:moveTo>
                    <a:cubicBezTo>
                      <a:pt x="36" y="54"/>
                      <a:pt x="42" y="51"/>
                      <a:pt x="46" y="47"/>
                    </a:cubicBezTo>
                    <a:cubicBezTo>
                      <a:pt x="47" y="47"/>
                      <a:pt x="47" y="47"/>
                      <a:pt x="47" y="47"/>
                    </a:cubicBezTo>
                    <a:cubicBezTo>
                      <a:pt x="51" y="42"/>
                      <a:pt x="54" y="36"/>
                      <a:pt x="54" y="29"/>
                    </a:cubicBezTo>
                    <a:cubicBezTo>
                      <a:pt x="54" y="23"/>
                      <a:pt x="51" y="17"/>
                      <a:pt x="46" y="12"/>
                    </a:cubicBezTo>
                    <a:cubicBezTo>
                      <a:pt x="42" y="8"/>
                      <a:pt x="36" y="5"/>
                      <a:pt x="29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37" y="0"/>
                      <a:pt x="44" y="4"/>
                      <a:pt x="50" y="9"/>
                    </a:cubicBezTo>
                    <a:cubicBezTo>
                      <a:pt x="55" y="14"/>
                      <a:pt x="58" y="21"/>
                      <a:pt x="58" y="29"/>
                    </a:cubicBezTo>
                    <a:cubicBezTo>
                      <a:pt x="58" y="37"/>
                      <a:pt x="55" y="45"/>
                      <a:pt x="50" y="50"/>
                    </a:cubicBezTo>
                    <a:cubicBezTo>
                      <a:pt x="50" y="50"/>
                      <a:pt x="50" y="50"/>
                      <a:pt x="50" y="50"/>
                    </a:cubicBezTo>
                    <a:cubicBezTo>
                      <a:pt x="44" y="55"/>
                      <a:pt x="37" y="59"/>
                      <a:pt x="29" y="59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29" y="54"/>
                      <a:pt x="29" y="54"/>
                      <a:pt x="29" y="54"/>
                    </a:cubicBezTo>
                    <a:close/>
                    <a:moveTo>
                      <a:pt x="29" y="5"/>
                    </a:moveTo>
                    <a:cubicBezTo>
                      <a:pt x="22" y="5"/>
                      <a:pt x="16" y="8"/>
                      <a:pt x="12" y="12"/>
                    </a:cubicBezTo>
                    <a:cubicBezTo>
                      <a:pt x="8" y="17"/>
                      <a:pt x="5" y="23"/>
                      <a:pt x="5" y="29"/>
                    </a:cubicBezTo>
                    <a:cubicBezTo>
                      <a:pt x="5" y="36"/>
                      <a:pt x="8" y="42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6" y="51"/>
                      <a:pt x="22" y="54"/>
                      <a:pt x="29" y="54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21" y="59"/>
                      <a:pt x="14" y="55"/>
                      <a:pt x="9" y="50"/>
                    </a:cubicBezTo>
                    <a:cubicBezTo>
                      <a:pt x="9" y="50"/>
                      <a:pt x="9" y="50"/>
                      <a:pt x="9" y="50"/>
                    </a:cubicBezTo>
                    <a:cubicBezTo>
                      <a:pt x="3" y="45"/>
                      <a:pt x="0" y="37"/>
                      <a:pt x="0" y="29"/>
                    </a:cubicBezTo>
                    <a:cubicBezTo>
                      <a:pt x="0" y="21"/>
                      <a:pt x="3" y="14"/>
                      <a:pt x="9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4" y="4"/>
                      <a:pt x="21" y="0"/>
                      <a:pt x="29" y="0"/>
                    </a:cubicBezTo>
                    <a:lnTo>
                      <a:pt x="29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887" name="Freeform 97"/>
              <p:cNvSpPr>
                <a:spLocks noEditPoints="1"/>
              </p:cNvSpPr>
              <p:nvPr/>
            </p:nvSpPr>
            <p:spPr bwMode="auto">
              <a:xfrm>
                <a:off x="8536001" y="320678"/>
                <a:ext cx="39688" cy="74614"/>
              </a:xfrm>
              <a:custGeom>
                <a:avLst/>
                <a:gdLst>
                  <a:gd name="T0" fmla="*/ 9 w 18"/>
                  <a:gd name="T1" fmla="*/ 0 h 33"/>
                  <a:gd name="T2" fmla="*/ 16 w 18"/>
                  <a:gd name="T3" fmla="*/ 0 h 33"/>
                  <a:gd name="T4" fmla="*/ 18 w 18"/>
                  <a:gd name="T5" fmla="*/ 2 h 33"/>
                  <a:gd name="T6" fmla="*/ 18 w 18"/>
                  <a:gd name="T7" fmla="*/ 31 h 33"/>
                  <a:gd name="T8" fmla="*/ 16 w 18"/>
                  <a:gd name="T9" fmla="*/ 33 h 33"/>
                  <a:gd name="T10" fmla="*/ 9 w 18"/>
                  <a:gd name="T11" fmla="*/ 33 h 33"/>
                  <a:gd name="T12" fmla="*/ 9 w 18"/>
                  <a:gd name="T13" fmla="*/ 29 h 33"/>
                  <a:gd name="T14" fmla="*/ 13 w 18"/>
                  <a:gd name="T15" fmla="*/ 29 h 33"/>
                  <a:gd name="T16" fmla="*/ 13 w 18"/>
                  <a:gd name="T17" fmla="*/ 5 h 33"/>
                  <a:gd name="T18" fmla="*/ 9 w 18"/>
                  <a:gd name="T19" fmla="*/ 5 h 33"/>
                  <a:gd name="T20" fmla="*/ 9 w 18"/>
                  <a:gd name="T21" fmla="*/ 0 h 33"/>
                  <a:gd name="T22" fmla="*/ 3 w 18"/>
                  <a:gd name="T23" fmla="*/ 0 h 33"/>
                  <a:gd name="T24" fmla="*/ 9 w 18"/>
                  <a:gd name="T25" fmla="*/ 0 h 33"/>
                  <a:gd name="T26" fmla="*/ 9 w 18"/>
                  <a:gd name="T27" fmla="*/ 5 h 33"/>
                  <a:gd name="T28" fmla="*/ 5 w 18"/>
                  <a:gd name="T29" fmla="*/ 5 h 33"/>
                  <a:gd name="T30" fmla="*/ 5 w 18"/>
                  <a:gd name="T31" fmla="*/ 29 h 33"/>
                  <a:gd name="T32" fmla="*/ 9 w 18"/>
                  <a:gd name="T33" fmla="*/ 29 h 33"/>
                  <a:gd name="T34" fmla="*/ 9 w 18"/>
                  <a:gd name="T35" fmla="*/ 33 h 33"/>
                  <a:gd name="T36" fmla="*/ 3 w 18"/>
                  <a:gd name="T37" fmla="*/ 33 h 33"/>
                  <a:gd name="T38" fmla="*/ 0 w 18"/>
                  <a:gd name="T39" fmla="*/ 31 h 33"/>
                  <a:gd name="T40" fmla="*/ 0 w 18"/>
                  <a:gd name="T41" fmla="*/ 2 h 33"/>
                  <a:gd name="T42" fmla="*/ 3 w 18"/>
                  <a:gd name="T4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" h="33">
                    <a:moveTo>
                      <a:pt x="9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8" y="1"/>
                      <a:pt x="18" y="2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2"/>
                      <a:pt x="17" y="33"/>
                      <a:pt x="16" y="33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9" y="5"/>
                      <a:pt x="9" y="5"/>
                      <a:pt x="9" y="5"/>
                    </a:cubicBezTo>
                    <a:lnTo>
                      <a:pt x="9" y="0"/>
                    </a:lnTo>
                    <a:close/>
                    <a:moveTo>
                      <a:pt x="3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1" y="33"/>
                      <a:pt x="0" y="32"/>
                      <a:pt x="0" y="3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031" name="Freeform 98"/>
              <p:cNvSpPr>
                <a:spLocks noEditPoints="1"/>
              </p:cNvSpPr>
              <p:nvPr/>
            </p:nvSpPr>
            <p:spPr bwMode="auto">
              <a:xfrm>
                <a:off x="8607439" y="357191"/>
                <a:ext cx="41275" cy="74614"/>
              </a:xfrm>
              <a:custGeom>
                <a:avLst/>
                <a:gdLst>
                  <a:gd name="T0" fmla="*/ 9 w 18"/>
                  <a:gd name="T1" fmla="*/ 0 h 33"/>
                  <a:gd name="T2" fmla="*/ 15 w 18"/>
                  <a:gd name="T3" fmla="*/ 0 h 33"/>
                  <a:gd name="T4" fmla="*/ 18 w 18"/>
                  <a:gd name="T5" fmla="*/ 2 h 33"/>
                  <a:gd name="T6" fmla="*/ 18 w 18"/>
                  <a:gd name="T7" fmla="*/ 31 h 33"/>
                  <a:gd name="T8" fmla="*/ 15 w 18"/>
                  <a:gd name="T9" fmla="*/ 33 h 33"/>
                  <a:gd name="T10" fmla="*/ 9 w 18"/>
                  <a:gd name="T11" fmla="*/ 33 h 33"/>
                  <a:gd name="T12" fmla="*/ 9 w 18"/>
                  <a:gd name="T13" fmla="*/ 28 h 33"/>
                  <a:gd name="T14" fmla="*/ 13 w 18"/>
                  <a:gd name="T15" fmla="*/ 28 h 33"/>
                  <a:gd name="T16" fmla="*/ 13 w 18"/>
                  <a:gd name="T17" fmla="*/ 4 h 33"/>
                  <a:gd name="T18" fmla="*/ 9 w 18"/>
                  <a:gd name="T19" fmla="*/ 4 h 33"/>
                  <a:gd name="T20" fmla="*/ 9 w 18"/>
                  <a:gd name="T21" fmla="*/ 0 h 33"/>
                  <a:gd name="T22" fmla="*/ 2 w 18"/>
                  <a:gd name="T23" fmla="*/ 0 h 33"/>
                  <a:gd name="T24" fmla="*/ 9 w 18"/>
                  <a:gd name="T25" fmla="*/ 0 h 33"/>
                  <a:gd name="T26" fmla="*/ 9 w 18"/>
                  <a:gd name="T27" fmla="*/ 4 h 33"/>
                  <a:gd name="T28" fmla="*/ 5 w 18"/>
                  <a:gd name="T29" fmla="*/ 4 h 33"/>
                  <a:gd name="T30" fmla="*/ 5 w 18"/>
                  <a:gd name="T31" fmla="*/ 28 h 33"/>
                  <a:gd name="T32" fmla="*/ 9 w 18"/>
                  <a:gd name="T33" fmla="*/ 28 h 33"/>
                  <a:gd name="T34" fmla="*/ 9 w 18"/>
                  <a:gd name="T35" fmla="*/ 33 h 33"/>
                  <a:gd name="T36" fmla="*/ 2 w 18"/>
                  <a:gd name="T37" fmla="*/ 33 h 33"/>
                  <a:gd name="T38" fmla="*/ 0 w 18"/>
                  <a:gd name="T39" fmla="*/ 31 h 33"/>
                  <a:gd name="T40" fmla="*/ 0 w 18"/>
                  <a:gd name="T41" fmla="*/ 2 h 33"/>
                  <a:gd name="T42" fmla="*/ 2 w 18"/>
                  <a:gd name="T4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" h="33">
                    <a:moveTo>
                      <a:pt x="9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7" y="0"/>
                      <a:pt x="18" y="1"/>
                      <a:pt x="18" y="2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2"/>
                      <a:pt x="17" y="33"/>
                      <a:pt x="15" y="33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0"/>
                    </a:lnTo>
                    <a:close/>
                    <a:moveTo>
                      <a:pt x="2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1" y="33"/>
                      <a:pt x="0" y="32"/>
                      <a:pt x="0" y="3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032" name="Freeform 99"/>
              <p:cNvSpPr>
                <a:spLocks noEditPoints="1"/>
              </p:cNvSpPr>
              <p:nvPr/>
            </p:nvSpPr>
            <p:spPr bwMode="auto">
              <a:xfrm>
                <a:off x="8680464" y="320678"/>
                <a:ext cx="41275" cy="74614"/>
              </a:xfrm>
              <a:custGeom>
                <a:avLst/>
                <a:gdLst>
                  <a:gd name="T0" fmla="*/ 9 w 18"/>
                  <a:gd name="T1" fmla="*/ 0 h 33"/>
                  <a:gd name="T2" fmla="*/ 15 w 18"/>
                  <a:gd name="T3" fmla="*/ 0 h 33"/>
                  <a:gd name="T4" fmla="*/ 18 w 18"/>
                  <a:gd name="T5" fmla="*/ 2 h 33"/>
                  <a:gd name="T6" fmla="*/ 18 w 18"/>
                  <a:gd name="T7" fmla="*/ 31 h 33"/>
                  <a:gd name="T8" fmla="*/ 15 w 18"/>
                  <a:gd name="T9" fmla="*/ 33 h 33"/>
                  <a:gd name="T10" fmla="*/ 9 w 18"/>
                  <a:gd name="T11" fmla="*/ 33 h 33"/>
                  <a:gd name="T12" fmla="*/ 9 w 18"/>
                  <a:gd name="T13" fmla="*/ 29 h 33"/>
                  <a:gd name="T14" fmla="*/ 13 w 18"/>
                  <a:gd name="T15" fmla="*/ 29 h 33"/>
                  <a:gd name="T16" fmla="*/ 13 w 18"/>
                  <a:gd name="T17" fmla="*/ 5 h 33"/>
                  <a:gd name="T18" fmla="*/ 9 w 18"/>
                  <a:gd name="T19" fmla="*/ 5 h 33"/>
                  <a:gd name="T20" fmla="*/ 9 w 18"/>
                  <a:gd name="T21" fmla="*/ 0 h 33"/>
                  <a:gd name="T22" fmla="*/ 2 w 18"/>
                  <a:gd name="T23" fmla="*/ 0 h 33"/>
                  <a:gd name="T24" fmla="*/ 9 w 18"/>
                  <a:gd name="T25" fmla="*/ 0 h 33"/>
                  <a:gd name="T26" fmla="*/ 9 w 18"/>
                  <a:gd name="T27" fmla="*/ 5 h 33"/>
                  <a:gd name="T28" fmla="*/ 5 w 18"/>
                  <a:gd name="T29" fmla="*/ 5 h 33"/>
                  <a:gd name="T30" fmla="*/ 5 w 18"/>
                  <a:gd name="T31" fmla="*/ 29 h 33"/>
                  <a:gd name="T32" fmla="*/ 9 w 18"/>
                  <a:gd name="T33" fmla="*/ 29 h 33"/>
                  <a:gd name="T34" fmla="*/ 9 w 18"/>
                  <a:gd name="T35" fmla="*/ 33 h 33"/>
                  <a:gd name="T36" fmla="*/ 2 w 18"/>
                  <a:gd name="T37" fmla="*/ 33 h 33"/>
                  <a:gd name="T38" fmla="*/ 0 w 18"/>
                  <a:gd name="T39" fmla="*/ 31 h 33"/>
                  <a:gd name="T40" fmla="*/ 0 w 18"/>
                  <a:gd name="T41" fmla="*/ 2 h 33"/>
                  <a:gd name="T42" fmla="*/ 2 w 18"/>
                  <a:gd name="T4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" h="33">
                    <a:moveTo>
                      <a:pt x="9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6" y="0"/>
                      <a:pt x="18" y="1"/>
                      <a:pt x="18" y="2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2"/>
                      <a:pt x="16" y="33"/>
                      <a:pt x="15" y="33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9" y="5"/>
                      <a:pt x="9" y="5"/>
                      <a:pt x="9" y="5"/>
                    </a:cubicBezTo>
                    <a:lnTo>
                      <a:pt x="9" y="0"/>
                    </a:lnTo>
                    <a:close/>
                    <a:moveTo>
                      <a:pt x="2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1" y="33"/>
                      <a:pt x="0" y="32"/>
                      <a:pt x="0" y="3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035" name="Freeform 100"/>
              <p:cNvSpPr>
                <a:spLocks noEditPoints="1"/>
              </p:cNvSpPr>
              <p:nvPr/>
            </p:nvSpPr>
            <p:spPr bwMode="auto">
              <a:xfrm>
                <a:off x="8751902" y="357191"/>
                <a:ext cx="39688" cy="74614"/>
              </a:xfrm>
              <a:custGeom>
                <a:avLst/>
                <a:gdLst>
                  <a:gd name="T0" fmla="*/ 8 w 17"/>
                  <a:gd name="T1" fmla="*/ 0 h 33"/>
                  <a:gd name="T2" fmla="*/ 15 w 17"/>
                  <a:gd name="T3" fmla="*/ 0 h 33"/>
                  <a:gd name="T4" fmla="*/ 17 w 17"/>
                  <a:gd name="T5" fmla="*/ 2 h 33"/>
                  <a:gd name="T6" fmla="*/ 17 w 17"/>
                  <a:gd name="T7" fmla="*/ 31 h 33"/>
                  <a:gd name="T8" fmla="*/ 15 w 17"/>
                  <a:gd name="T9" fmla="*/ 33 h 33"/>
                  <a:gd name="T10" fmla="*/ 8 w 17"/>
                  <a:gd name="T11" fmla="*/ 33 h 33"/>
                  <a:gd name="T12" fmla="*/ 8 w 17"/>
                  <a:gd name="T13" fmla="*/ 28 h 33"/>
                  <a:gd name="T14" fmla="*/ 13 w 17"/>
                  <a:gd name="T15" fmla="*/ 28 h 33"/>
                  <a:gd name="T16" fmla="*/ 13 w 17"/>
                  <a:gd name="T17" fmla="*/ 4 h 33"/>
                  <a:gd name="T18" fmla="*/ 8 w 17"/>
                  <a:gd name="T19" fmla="*/ 4 h 33"/>
                  <a:gd name="T20" fmla="*/ 8 w 17"/>
                  <a:gd name="T21" fmla="*/ 0 h 33"/>
                  <a:gd name="T22" fmla="*/ 2 w 17"/>
                  <a:gd name="T23" fmla="*/ 0 h 33"/>
                  <a:gd name="T24" fmla="*/ 8 w 17"/>
                  <a:gd name="T25" fmla="*/ 0 h 33"/>
                  <a:gd name="T26" fmla="*/ 8 w 17"/>
                  <a:gd name="T27" fmla="*/ 4 h 33"/>
                  <a:gd name="T28" fmla="*/ 4 w 17"/>
                  <a:gd name="T29" fmla="*/ 4 h 33"/>
                  <a:gd name="T30" fmla="*/ 4 w 17"/>
                  <a:gd name="T31" fmla="*/ 28 h 33"/>
                  <a:gd name="T32" fmla="*/ 8 w 17"/>
                  <a:gd name="T33" fmla="*/ 28 h 33"/>
                  <a:gd name="T34" fmla="*/ 8 w 17"/>
                  <a:gd name="T35" fmla="*/ 33 h 33"/>
                  <a:gd name="T36" fmla="*/ 2 w 17"/>
                  <a:gd name="T37" fmla="*/ 33 h 33"/>
                  <a:gd name="T38" fmla="*/ 0 w 17"/>
                  <a:gd name="T39" fmla="*/ 31 h 33"/>
                  <a:gd name="T40" fmla="*/ 0 w 17"/>
                  <a:gd name="T41" fmla="*/ 2 h 33"/>
                  <a:gd name="T42" fmla="*/ 2 w 17"/>
                  <a:gd name="T4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" h="33">
                    <a:moveTo>
                      <a:pt x="8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6" y="0"/>
                      <a:pt x="17" y="1"/>
                      <a:pt x="17" y="2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2"/>
                      <a:pt x="16" y="33"/>
                      <a:pt x="15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8" y="4"/>
                      <a:pt x="8" y="4"/>
                      <a:pt x="8" y="4"/>
                    </a:cubicBezTo>
                    <a:lnTo>
                      <a:pt x="8" y="0"/>
                    </a:lnTo>
                    <a:close/>
                    <a:moveTo>
                      <a:pt x="2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1" y="33"/>
                      <a:pt x="0" y="32"/>
                      <a:pt x="0" y="3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055" name="Freeform 101"/>
              <p:cNvSpPr>
                <a:spLocks noEditPoints="1"/>
              </p:cNvSpPr>
              <p:nvPr/>
            </p:nvSpPr>
            <p:spPr bwMode="auto">
              <a:xfrm>
                <a:off x="7672399" y="4024337"/>
                <a:ext cx="47625" cy="47625"/>
              </a:xfrm>
              <a:custGeom>
                <a:avLst/>
                <a:gdLst>
                  <a:gd name="T0" fmla="*/ 10 w 21"/>
                  <a:gd name="T1" fmla="*/ 0 h 21"/>
                  <a:gd name="T2" fmla="*/ 18 w 21"/>
                  <a:gd name="T3" fmla="*/ 3 h 21"/>
                  <a:gd name="T4" fmla="*/ 21 w 21"/>
                  <a:gd name="T5" fmla="*/ 10 h 21"/>
                  <a:gd name="T6" fmla="*/ 18 w 21"/>
                  <a:gd name="T7" fmla="*/ 18 h 21"/>
                  <a:gd name="T8" fmla="*/ 18 w 21"/>
                  <a:gd name="T9" fmla="*/ 18 h 21"/>
                  <a:gd name="T10" fmla="*/ 10 w 21"/>
                  <a:gd name="T11" fmla="*/ 21 h 21"/>
                  <a:gd name="T12" fmla="*/ 10 w 21"/>
                  <a:gd name="T13" fmla="*/ 16 h 21"/>
                  <a:gd name="T14" fmla="*/ 14 w 21"/>
                  <a:gd name="T15" fmla="*/ 14 h 21"/>
                  <a:gd name="T16" fmla="*/ 14 w 21"/>
                  <a:gd name="T17" fmla="*/ 14 h 21"/>
                  <a:gd name="T18" fmla="*/ 16 w 21"/>
                  <a:gd name="T19" fmla="*/ 10 h 21"/>
                  <a:gd name="T20" fmla="*/ 14 w 21"/>
                  <a:gd name="T21" fmla="*/ 6 h 21"/>
                  <a:gd name="T22" fmla="*/ 10 w 21"/>
                  <a:gd name="T23" fmla="*/ 5 h 21"/>
                  <a:gd name="T24" fmla="*/ 10 w 21"/>
                  <a:gd name="T25" fmla="*/ 0 h 21"/>
                  <a:gd name="T26" fmla="*/ 10 w 21"/>
                  <a:gd name="T27" fmla="*/ 0 h 21"/>
                  <a:gd name="T28" fmla="*/ 10 w 21"/>
                  <a:gd name="T29" fmla="*/ 0 h 21"/>
                  <a:gd name="T30" fmla="*/ 10 w 21"/>
                  <a:gd name="T31" fmla="*/ 5 h 21"/>
                  <a:gd name="T32" fmla="*/ 10 w 21"/>
                  <a:gd name="T33" fmla="*/ 5 h 21"/>
                  <a:gd name="T34" fmla="*/ 6 w 21"/>
                  <a:gd name="T35" fmla="*/ 6 h 21"/>
                  <a:gd name="T36" fmla="*/ 6 w 21"/>
                  <a:gd name="T37" fmla="*/ 6 h 21"/>
                  <a:gd name="T38" fmla="*/ 5 w 21"/>
                  <a:gd name="T39" fmla="*/ 10 h 21"/>
                  <a:gd name="T40" fmla="*/ 6 w 21"/>
                  <a:gd name="T41" fmla="*/ 14 h 21"/>
                  <a:gd name="T42" fmla="*/ 10 w 21"/>
                  <a:gd name="T43" fmla="*/ 16 h 21"/>
                  <a:gd name="T44" fmla="*/ 10 w 21"/>
                  <a:gd name="T45" fmla="*/ 16 h 21"/>
                  <a:gd name="T46" fmla="*/ 10 w 21"/>
                  <a:gd name="T47" fmla="*/ 21 h 21"/>
                  <a:gd name="T48" fmla="*/ 10 w 21"/>
                  <a:gd name="T49" fmla="*/ 21 h 21"/>
                  <a:gd name="T50" fmla="*/ 3 w 21"/>
                  <a:gd name="T51" fmla="*/ 18 h 21"/>
                  <a:gd name="T52" fmla="*/ 0 w 21"/>
                  <a:gd name="T53" fmla="*/ 10 h 21"/>
                  <a:gd name="T54" fmla="*/ 3 w 21"/>
                  <a:gd name="T55" fmla="*/ 3 h 21"/>
                  <a:gd name="T56" fmla="*/ 3 w 21"/>
                  <a:gd name="T57" fmla="*/ 3 h 21"/>
                  <a:gd name="T58" fmla="*/ 10 w 21"/>
                  <a:gd name="T5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1" h="21">
                    <a:moveTo>
                      <a:pt x="10" y="0"/>
                    </a:moveTo>
                    <a:cubicBezTo>
                      <a:pt x="13" y="0"/>
                      <a:pt x="16" y="1"/>
                      <a:pt x="18" y="3"/>
                    </a:cubicBezTo>
                    <a:cubicBezTo>
                      <a:pt x="19" y="5"/>
                      <a:pt x="21" y="7"/>
                      <a:pt x="21" y="10"/>
                    </a:cubicBezTo>
                    <a:cubicBezTo>
                      <a:pt x="21" y="13"/>
                      <a:pt x="19" y="16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6" y="19"/>
                      <a:pt x="13" y="21"/>
                      <a:pt x="10" y="21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2" y="16"/>
                      <a:pt x="13" y="15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5" y="13"/>
                      <a:pt x="16" y="12"/>
                      <a:pt x="16" y="10"/>
                    </a:cubicBezTo>
                    <a:cubicBezTo>
                      <a:pt x="16" y="9"/>
                      <a:pt x="15" y="7"/>
                      <a:pt x="14" y="6"/>
                    </a:cubicBezTo>
                    <a:cubicBezTo>
                      <a:pt x="13" y="5"/>
                      <a:pt x="12" y="5"/>
                      <a:pt x="10" y="5"/>
                    </a:cubicBezTo>
                    <a:lnTo>
                      <a:pt x="10" y="0"/>
                    </a:lnTo>
                    <a:close/>
                    <a:moveTo>
                      <a:pt x="10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7" y="5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5" y="9"/>
                      <a:pt x="5" y="10"/>
                    </a:cubicBezTo>
                    <a:cubicBezTo>
                      <a:pt x="5" y="12"/>
                      <a:pt x="5" y="13"/>
                      <a:pt x="6" y="14"/>
                    </a:cubicBezTo>
                    <a:cubicBezTo>
                      <a:pt x="7" y="15"/>
                      <a:pt x="9" y="16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7" y="21"/>
                      <a:pt x="5" y="19"/>
                      <a:pt x="3" y="18"/>
                    </a:cubicBezTo>
                    <a:cubicBezTo>
                      <a:pt x="1" y="16"/>
                      <a:pt x="0" y="13"/>
                      <a:pt x="0" y="10"/>
                    </a:cubicBezTo>
                    <a:cubicBezTo>
                      <a:pt x="0" y="7"/>
                      <a:pt x="1" y="5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1"/>
                      <a:pt x="7" y="0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059" name="Freeform 102"/>
              <p:cNvSpPr>
                <a:spLocks noEditPoints="1"/>
              </p:cNvSpPr>
              <p:nvPr/>
            </p:nvSpPr>
            <p:spPr bwMode="auto">
              <a:xfrm>
                <a:off x="7708913" y="3984648"/>
                <a:ext cx="38100" cy="39688"/>
              </a:xfrm>
              <a:custGeom>
                <a:avLst/>
                <a:gdLst>
                  <a:gd name="T0" fmla="*/ 8 w 17"/>
                  <a:gd name="T1" fmla="*/ 0 h 17"/>
                  <a:gd name="T2" fmla="*/ 14 w 17"/>
                  <a:gd name="T3" fmla="*/ 3 h 17"/>
                  <a:gd name="T4" fmla="*/ 17 w 17"/>
                  <a:gd name="T5" fmla="*/ 9 h 17"/>
                  <a:gd name="T6" fmla="*/ 14 w 17"/>
                  <a:gd name="T7" fmla="*/ 15 h 17"/>
                  <a:gd name="T8" fmla="*/ 14 w 17"/>
                  <a:gd name="T9" fmla="*/ 15 h 17"/>
                  <a:gd name="T10" fmla="*/ 14 w 17"/>
                  <a:gd name="T11" fmla="*/ 15 h 17"/>
                  <a:gd name="T12" fmla="*/ 8 w 17"/>
                  <a:gd name="T13" fmla="*/ 17 h 17"/>
                  <a:gd name="T14" fmla="*/ 8 w 17"/>
                  <a:gd name="T15" fmla="*/ 17 h 17"/>
                  <a:gd name="T16" fmla="*/ 8 w 17"/>
                  <a:gd name="T17" fmla="*/ 13 h 17"/>
                  <a:gd name="T18" fmla="*/ 8 w 17"/>
                  <a:gd name="T19" fmla="*/ 13 h 17"/>
                  <a:gd name="T20" fmla="*/ 11 w 17"/>
                  <a:gd name="T21" fmla="*/ 12 h 17"/>
                  <a:gd name="T22" fmla="*/ 11 w 17"/>
                  <a:gd name="T23" fmla="*/ 12 h 17"/>
                  <a:gd name="T24" fmla="*/ 12 w 17"/>
                  <a:gd name="T25" fmla="*/ 9 h 17"/>
                  <a:gd name="T26" fmla="*/ 11 w 17"/>
                  <a:gd name="T27" fmla="*/ 6 h 17"/>
                  <a:gd name="T28" fmla="*/ 8 w 17"/>
                  <a:gd name="T29" fmla="*/ 5 h 17"/>
                  <a:gd name="T30" fmla="*/ 8 w 17"/>
                  <a:gd name="T31" fmla="*/ 5 h 17"/>
                  <a:gd name="T32" fmla="*/ 8 w 17"/>
                  <a:gd name="T33" fmla="*/ 0 h 17"/>
                  <a:gd name="T34" fmla="*/ 8 w 17"/>
                  <a:gd name="T35" fmla="*/ 17 h 17"/>
                  <a:gd name="T36" fmla="*/ 2 w 17"/>
                  <a:gd name="T37" fmla="*/ 15 h 17"/>
                  <a:gd name="T38" fmla="*/ 2 w 17"/>
                  <a:gd name="T39" fmla="*/ 15 h 17"/>
                  <a:gd name="T40" fmla="*/ 2 w 17"/>
                  <a:gd name="T41" fmla="*/ 15 h 17"/>
                  <a:gd name="T42" fmla="*/ 0 w 17"/>
                  <a:gd name="T43" fmla="*/ 9 h 17"/>
                  <a:gd name="T44" fmla="*/ 2 w 17"/>
                  <a:gd name="T45" fmla="*/ 3 h 17"/>
                  <a:gd name="T46" fmla="*/ 2 w 17"/>
                  <a:gd name="T47" fmla="*/ 3 h 17"/>
                  <a:gd name="T48" fmla="*/ 8 w 17"/>
                  <a:gd name="T49" fmla="*/ 0 h 17"/>
                  <a:gd name="T50" fmla="*/ 8 w 17"/>
                  <a:gd name="T51" fmla="*/ 5 h 17"/>
                  <a:gd name="T52" fmla="*/ 6 w 17"/>
                  <a:gd name="T53" fmla="*/ 6 h 17"/>
                  <a:gd name="T54" fmla="*/ 6 w 17"/>
                  <a:gd name="T55" fmla="*/ 6 h 17"/>
                  <a:gd name="T56" fmla="*/ 6 w 17"/>
                  <a:gd name="T57" fmla="*/ 6 h 17"/>
                  <a:gd name="T58" fmla="*/ 5 w 17"/>
                  <a:gd name="T59" fmla="*/ 9 h 17"/>
                  <a:gd name="T60" fmla="*/ 6 w 17"/>
                  <a:gd name="T61" fmla="*/ 12 h 17"/>
                  <a:gd name="T62" fmla="*/ 6 w 17"/>
                  <a:gd name="T63" fmla="*/ 12 h 17"/>
                  <a:gd name="T64" fmla="*/ 8 w 17"/>
                  <a:gd name="T65" fmla="*/ 13 h 17"/>
                  <a:gd name="T66" fmla="*/ 8 w 17"/>
                  <a:gd name="T67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7" h="17">
                    <a:moveTo>
                      <a:pt x="8" y="0"/>
                    </a:moveTo>
                    <a:cubicBezTo>
                      <a:pt x="11" y="0"/>
                      <a:pt x="13" y="1"/>
                      <a:pt x="14" y="3"/>
                    </a:cubicBezTo>
                    <a:cubicBezTo>
                      <a:pt x="16" y="4"/>
                      <a:pt x="17" y="7"/>
                      <a:pt x="17" y="9"/>
                    </a:cubicBezTo>
                    <a:cubicBezTo>
                      <a:pt x="17" y="11"/>
                      <a:pt x="16" y="13"/>
                      <a:pt x="14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3" y="17"/>
                      <a:pt x="11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9" y="13"/>
                      <a:pt x="10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2" y="11"/>
                      <a:pt x="12" y="10"/>
                      <a:pt x="12" y="9"/>
                    </a:cubicBezTo>
                    <a:cubicBezTo>
                      <a:pt x="12" y="8"/>
                      <a:pt x="12" y="7"/>
                      <a:pt x="11" y="6"/>
                    </a:cubicBezTo>
                    <a:cubicBezTo>
                      <a:pt x="10" y="6"/>
                      <a:pt x="9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0"/>
                      <a:pt x="8" y="0"/>
                      <a:pt x="8" y="0"/>
                    </a:cubicBezTo>
                    <a:close/>
                    <a:moveTo>
                      <a:pt x="8" y="17"/>
                    </a:moveTo>
                    <a:cubicBezTo>
                      <a:pt x="6" y="17"/>
                      <a:pt x="4" y="17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3"/>
                      <a:pt x="0" y="11"/>
                      <a:pt x="0" y="9"/>
                    </a:cubicBezTo>
                    <a:cubicBezTo>
                      <a:pt x="0" y="7"/>
                      <a:pt x="1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4" y="1"/>
                      <a:pt x="6" y="0"/>
                      <a:pt x="8" y="0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5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5" y="8"/>
                      <a:pt x="5" y="9"/>
                    </a:cubicBezTo>
                    <a:cubicBezTo>
                      <a:pt x="5" y="10"/>
                      <a:pt x="5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7" y="13"/>
                      <a:pt x="8" y="13"/>
                    </a:cubicBezTo>
                    <a:lnTo>
                      <a:pt x="8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05" name="Freeform 103"/>
              <p:cNvSpPr>
                <a:spLocks noEditPoints="1"/>
              </p:cNvSpPr>
              <p:nvPr/>
            </p:nvSpPr>
            <p:spPr bwMode="auto">
              <a:xfrm>
                <a:off x="7681925" y="3938612"/>
                <a:ext cx="28575" cy="28575"/>
              </a:xfrm>
              <a:custGeom>
                <a:avLst/>
                <a:gdLst>
                  <a:gd name="T0" fmla="*/ 6 w 13"/>
                  <a:gd name="T1" fmla="*/ 0 h 13"/>
                  <a:gd name="T2" fmla="*/ 11 w 13"/>
                  <a:gd name="T3" fmla="*/ 2 h 13"/>
                  <a:gd name="T4" fmla="*/ 11 w 13"/>
                  <a:gd name="T5" fmla="*/ 2 h 13"/>
                  <a:gd name="T6" fmla="*/ 13 w 13"/>
                  <a:gd name="T7" fmla="*/ 7 h 13"/>
                  <a:gd name="T8" fmla="*/ 11 w 13"/>
                  <a:gd name="T9" fmla="*/ 11 h 13"/>
                  <a:gd name="T10" fmla="*/ 11 w 13"/>
                  <a:gd name="T11" fmla="*/ 11 h 13"/>
                  <a:gd name="T12" fmla="*/ 6 w 13"/>
                  <a:gd name="T13" fmla="*/ 13 h 13"/>
                  <a:gd name="T14" fmla="*/ 6 w 13"/>
                  <a:gd name="T15" fmla="*/ 9 h 13"/>
                  <a:gd name="T16" fmla="*/ 8 w 13"/>
                  <a:gd name="T17" fmla="*/ 8 h 13"/>
                  <a:gd name="T18" fmla="*/ 8 w 13"/>
                  <a:gd name="T19" fmla="*/ 8 h 13"/>
                  <a:gd name="T20" fmla="*/ 8 w 13"/>
                  <a:gd name="T21" fmla="*/ 7 h 13"/>
                  <a:gd name="T22" fmla="*/ 8 w 13"/>
                  <a:gd name="T23" fmla="*/ 5 h 13"/>
                  <a:gd name="T24" fmla="*/ 8 w 13"/>
                  <a:gd name="T25" fmla="*/ 5 h 13"/>
                  <a:gd name="T26" fmla="*/ 6 w 13"/>
                  <a:gd name="T27" fmla="*/ 5 h 13"/>
                  <a:gd name="T28" fmla="*/ 6 w 13"/>
                  <a:gd name="T29" fmla="*/ 0 h 13"/>
                  <a:gd name="T30" fmla="*/ 6 w 13"/>
                  <a:gd name="T31" fmla="*/ 13 h 13"/>
                  <a:gd name="T32" fmla="*/ 1 w 13"/>
                  <a:gd name="T33" fmla="*/ 11 h 13"/>
                  <a:gd name="T34" fmla="*/ 0 w 13"/>
                  <a:gd name="T35" fmla="*/ 7 h 13"/>
                  <a:gd name="T36" fmla="*/ 1 w 13"/>
                  <a:gd name="T37" fmla="*/ 2 h 13"/>
                  <a:gd name="T38" fmla="*/ 1 w 13"/>
                  <a:gd name="T39" fmla="*/ 2 h 13"/>
                  <a:gd name="T40" fmla="*/ 6 w 13"/>
                  <a:gd name="T41" fmla="*/ 0 h 13"/>
                  <a:gd name="T42" fmla="*/ 6 w 13"/>
                  <a:gd name="T43" fmla="*/ 5 h 13"/>
                  <a:gd name="T44" fmla="*/ 5 w 13"/>
                  <a:gd name="T45" fmla="*/ 5 h 13"/>
                  <a:gd name="T46" fmla="*/ 5 w 13"/>
                  <a:gd name="T47" fmla="*/ 5 h 13"/>
                  <a:gd name="T48" fmla="*/ 5 w 13"/>
                  <a:gd name="T49" fmla="*/ 5 h 13"/>
                  <a:gd name="T50" fmla="*/ 4 w 13"/>
                  <a:gd name="T51" fmla="*/ 7 h 13"/>
                  <a:gd name="T52" fmla="*/ 5 w 13"/>
                  <a:gd name="T53" fmla="*/ 8 h 13"/>
                  <a:gd name="T54" fmla="*/ 6 w 13"/>
                  <a:gd name="T55" fmla="*/ 9 h 13"/>
                  <a:gd name="T56" fmla="*/ 6 w 13"/>
                  <a:gd name="T57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" h="13">
                    <a:moveTo>
                      <a:pt x="6" y="0"/>
                    </a:moveTo>
                    <a:cubicBezTo>
                      <a:pt x="8" y="0"/>
                      <a:pt x="10" y="1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3"/>
                      <a:pt x="13" y="5"/>
                      <a:pt x="13" y="7"/>
                    </a:cubicBezTo>
                    <a:cubicBezTo>
                      <a:pt x="13" y="8"/>
                      <a:pt x="12" y="10"/>
                      <a:pt x="11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3"/>
                      <a:pt x="8" y="13"/>
                      <a:pt x="6" y="13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7"/>
                      <a:pt x="8" y="7"/>
                    </a:cubicBezTo>
                    <a:cubicBezTo>
                      <a:pt x="8" y="6"/>
                      <a:pt x="8" y="6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5"/>
                      <a:pt x="7" y="5"/>
                      <a:pt x="6" y="5"/>
                    </a:cubicBezTo>
                    <a:lnTo>
                      <a:pt x="6" y="0"/>
                    </a:lnTo>
                    <a:close/>
                    <a:moveTo>
                      <a:pt x="6" y="13"/>
                    </a:moveTo>
                    <a:cubicBezTo>
                      <a:pt x="4" y="13"/>
                      <a:pt x="3" y="13"/>
                      <a:pt x="1" y="11"/>
                    </a:cubicBezTo>
                    <a:cubicBezTo>
                      <a:pt x="0" y="10"/>
                      <a:pt x="0" y="8"/>
                      <a:pt x="0" y="7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4" y="6"/>
                      <a:pt x="4" y="7"/>
                    </a:cubicBezTo>
                    <a:cubicBezTo>
                      <a:pt x="4" y="7"/>
                      <a:pt x="5" y="8"/>
                      <a:pt x="5" y="8"/>
                    </a:cubicBezTo>
                    <a:cubicBezTo>
                      <a:pt x="5" y="8"/>
                      <a:pt x="6" y="9"/>
                      <a:pt x="6" y="9"/>
                    </a:cubicBezTo>
                    <a:lnTo>
                      <a:pt x="6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06" name="Freeform 104"/>
              <p:cNvSpPr>
                <a:spLocks noEditPoints="1"/>
              </p:cNvSpPr>
              <p:nvPr/>
            </p:nvSpPr>
            <p:spPr bwMode="auto">
              <a:xfrm>
                <a:off x="7672399" y="3859236"/>
                <a:ext cx="47625" cy="44450"/>
              </a:xfrm>
              <a:custGeom>
                <a:avLst/>
                <a:gdLst>
                  <a:gd name="T0" fmla="*/ 10 w 21"/>
                  <a:gd name="T1" fmla="*/ 0 h 20"/>
                  <a:gd name="T2" fmla="*/ 18 w 21"/>
                  <a:gd name="T3" fmla="*/ 3 h 20"/>
                  <a:gd name="T4" fmla="*/ 18 w 21"/>
                  <a:gd name="T5" fmla="*/ 3 h 20"/>
                  <a:gd name="T6" fmla="*/ 21 w 21"/>
                  <a:gd name="T7" fmla="*/ 10 h 20"/>
                  <a:gd name="T8" fmla="*/ 18 w 21"/>
                  <a:gd name="T9" fmla="*/ 17 h 20"/>
                  <a:gd name="T10" fmla="*/ 18 w 21"/>
                  <a:gd name="T11" fmla="*/ 17 h 20"/>
                  <a:gd name="T12" fmla="*/ 10 w 21"/>
                  <a:gd name="T13" fmla="*/ 20 h 20"/>
                  <a:gd name="T14" fmla="*/ 10 w 21"/>
                  <a:gd name="T15" fmla="*/ 16 h 20"/>
                  <a:gd name="T16" fmla="*/ 14 w 21"/>
                  <a:gd name="T17" fmla="*/ 14 h 20"/>
                  <a:gd name="T18" fmla="*/ 14 w 21"/>
                  <a:gd name="T19" fmla="*/ 14 h 20"/>
                  <a:gd name="T20" fmla="*/ 16 w 21"/>
                  <a:gd name="T21" fmla="*/ 10 h 20"/>
                  <a:gd name="T22" fmla="*/ 14 w 21"/>
                  <a:gd name="T23" fmla="*/ 6 h 20"/>
                  <a:gd name="T24" fmla="*/ 14 w 21"/>
                  <a:gd name="T25" fmla="*/ 6 h 20"/>
                  <a:gd name="T26" fmla="*/ 10 w 21"/>
                  <a:gd name="T27" fmla="*/ 4 h 20"/>
                  <a:gd name="T28" fmla="*/ 10 w 21"/>
                  <a:gd name="T29" fmla="*/ 0 h 20"/>
                  <a:gd name="T30" fmla="*/ 10 w 21"/>
                  <a:gd name="T31" fmla="*/ 0 h 20"/>
                  <a:gd name="T32" fmla="*/ 10 w 21"/>
                  <a:gd name="T33" fmla="*/ 0 h 20"/>
                  <a:gd name="T34" fmla="*/ 10 w 21"/>
                  <a:gd name="T35" fmla="*/ 4 h 20"/>
                  <a:gd name="T36" fmla="*/ 10 w 21"/>
                  <a:gd name="T37" fmla="*/ 4 h 20"/>
                  <a:gd name="T38" fmla="*/ 6 w 21"/>
                  <a:gd name="T39" fmla="*/ 6 h 20"/>
                  <a:gd name="T40" fmla="*/ 5 w 21"/>
                  <a:gd name="T41" fmla="*/ 10 h 20"/>
                  <a:gd name="T42" fmla="*/ 6 w 21"/>
                  <a:gd name="T43" fmla="*/ 14 h 20"/>
                  <a:gd name="T44" fmla="*/ 6 w 21"/>
                  <a:gd name="T45" fmla="*/ 14 h 20"/>
                  <a:gd name="T46" fmla="*/ 6 w 21"/>
                  <a:gd name="T47" fmla="*/ 14 h 20"/>
                  <a:gd name="T48" fmla="*/ 10 w 21"/>
                  <a:gd name="T49" fmla="*/ 16 h 20"/>
                  <a:gd name="T50" fmla="*/ 10 w 21"/>
                  <a:gd name="T51" fmla="*/ 16 h 20"/>
                  <a:gd name="T52" fmla="*/ 10 w 21"/>
                  <a:gd name="T53" fmla="*/ 20 h 20"/>
                  <a:gd name="T54" fmla="*/ 10 w 21"/>
                  <a:gd name="T55" fmla="*/ 20 h 20"/>
                  <a:gd name="T56" fmla="*/ 3 w 21"/>
                  <a:gd name="T57" fmla="*/ 17 h 20"/>
                  <a:gd name="T58" fmla="*/ 3 w 21"/>
                  <a:gd name="T59" fmla="*/ 17 h 20"/>
                  <a:gd name="T60" fmla="*/ 0 w 21"/>
                  <a:gd name="T61" fmla="*/ 10 h 20"/>
                  <a:gd name="T62" fmla="*/ 3 w 21"/>
                  <a:gd name="T63" fmla="*/ 3 h 20"/>
                  <a:gd name="T64" fmla="*/ 10 w 21"/>
                  <a:gd name="T6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" h="20">
                    <a:moveTo>
                      <a:pt x="10" y="0"/>
                    </a:moveTo>
                    <a:cubicBezTo>
                      <a:pt x="13" y="0"/>
                      <a:pt x="16" y="1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9" y="5"/>
                      <a:pt x="21" y="7"/>
                      <a:pt x="21" y="10"/>
                    </a:cubicBezTo>
                    <a:cubicBezTo>
                      <a:pt x="21" y="13"/>
                      <a:pt x="19" y="16"/>
                      <a:pt x="18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6" y="19"/>
                      <a:pt x="13" y="20"/>
                      <a:pt x="10" y="20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2" y="16"/>
                      <a:pt x="13" y="15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5" y="13"/>
                      <a:pt x="16" y="12"/>
                      <a:pt x="16" y="10"/>
                    </a:cubicBezTo>
                    <a:cubicBezTo>
                      <a:pt x="16" y="9"/>
                      <a:pt x="15" y="7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3" y="5"/>
                      <a:pt x="12" y="4"/>
                      <a:pt x="10" y="4"/>
                    </a:cubicBezTo>
                    <a:lnTo>
                      <a:pt x="10" y="0"/>
                    </a:lnTo>
                    <a:close/>
                    <a:moveTo>
                      <a:pt x="10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7" y="5"/>
                      <a:pt x="6" y="6"/>
                    </a:cubicBezTo>
                    <a:cubicBezTo>
                      <a:pt x="5" y="7"/>
                      <a:pt x="5" y="8"/>
                      <a:pt x="5" y="10"/>
                    </a:cubicBezTo>
                    <a:cubicBezTo>
                      <a:pt x="5" y="12"/>
                      <a:pt x="5" y="13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7" y="15"/>
                      <a:pt x="9" y="16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7" y="20"/>
                      <a:pt x="5" y="19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1" y="16"/>
                      <a:pt x="0" y="13"/>
                      <a:pt x="0" y="10"/>
                    </a:cubicBezTo>
                    <a:cubicBezTo>
                      <a:pt x="0" y="7"/>
                      <a:pt x="1" y="5"/>
                      <a:pt x="3" y="3"/>
                    </a:cubicBezTo>
                    <a:cubicBezTo>
                      <a:pt x="5" y="1"/>
                      <a:pt x="7" y="0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07" name="Freeform 106"/>
              <p:cNvSpPr>
                <a:spLocks noEditPoints="1"/>
              </p:cNvSpPr>
              <p:nvPr/>
            </p:nvSpPr>
            <p:spPr bwMode="auto">
              <a:xfrm>
                <a:off x="6211898" y="987432"/>
                <a:ext cx="696914" cy="447678"/>
              </a:xfrm>
              <a:custGeom>
                <a:avLst/>
                <a:gdLst>
                  <a:gd name="T0" fmla="*/ 154 w 308"/>
                  <a:gd name="T1" fmla="*/ 0 h 198"/>
                  <a:gd name="T2" fmla="*/ 305 w 308"/>
                  <a:gd name="T3" fmla="*/ 0 h 198"/>
                  <a:gd name="T4" fmla="*/ 308 w 308"/>
                  <a:gd name="T5" fmla="*/ 2 h 198"/>
                  <a:gd name="T6" fmla="*/ 308 w 308"/>
                  <a:gd name="T7" fmla="*/ 195 h 198"/>
                  <a:gd name="T8" fmla="*/ 305 w 308"/>
                  <a:gd name="T9" fmla="*/ 198 h 198"/>
                  <a:gd name="T10" fmla="*/ 154 w 308"/>
                  <a:gd name="T11" fmla="*/ 198 h 198"/>
                  <a:gd name="T12" fmla="*/ 154 w 308"/>
                  <a:gd name="T13" fmla="*/ 193 h 198"/>
                  <a:gd name="T14" fmla="*/ 303 w 308"/>
                  <a:gd name="T15" fmla="*/ 193 h 198"/>
                  <a:gd name="T16" fmla="*/ 303 w 308"/>
                  <a:gd name="T17" fmla="*/ 5 h 198"/>
                  <a:gd name="T18" fmla="*/ 154 w 308"/>
                  <a:gd name="T19" fmla="*/ 5 h 198"/>
                  <a:gd name="T20" fmla="*/ 154 w 308"/>
                  <a:gd name="T21" fmla="*/ 0 h 198"/>
                  <a:gd name="T22" fmla="*/ 3 w 308"/>
                  <a:gd name="T23" fmla="*/ 0 h 198"/>
                  <a:gd name="T24" fmla="*/ 154 w 308"/>
                  <a:gd name="T25" fmla="*/ 0 h 198"/>
                  <a:gd name="T26" fmla="*/ 154 w 308"/>
                  <a:gd name="T27" fmla="*/ 5 h 198"/>
                  <a:gd name="T28" fmla="*/ 5 w 308"/>
                  <a:gd name="T29" fmla="*/ 5 h 198"/>
                  <a:gd name="T30" fmla="*/ 5 w 308"/>
                  <a:gd name="T31" fmla="*/ 193 h 198"/>
                  <a:gd name="T32" fmla="*/ 154 w 308"/>
                  <a:gd name="T33" fmla="*/ 193 h 198"/>
                  <a:gd name="T34" fmla="*/ 154 w 308"/>
                  <a:gd name="T35" fmla="*/ 198 h 198"/>
                  <a:gd name="T36" fmla="*/ 3 w 308"/>
                  <a:gd name="T37" fmla="*/ 198 h 198"/>
                  <a:gd name="T38" fmla="*/ 0 w 308"/>
                  <a:gd name="T39" fmla="*/ 195 h 198"/>
                  <a:gd name="T40" fmla="*/ 0 w 308"/>
                  <a:gd name="T41" fmla="*/ 2 h 198"/>
                  <a:gd name="T42" fmla="*/ 3 w 308"/>
                  <a:gd name="T43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08" h="198">
                    <a:moveTo>
                      <a:pt x="154" y="0"/>
                    </a:moveTo>
                    <a:cubicBezTo>
                      <a:pt x="305" y="0"/>
                      <a:pt x="305" y="0"/>
                      <a:pt x="305" y="0"/>
                    </a:cubicBezTo>
                    <a:cubicBezTo>
                      <a:pt x="307" y="0"/>
                      <a:pt x="308" y="1"/>
                      <a:pt x="308" y="2"/>
                    </a:cubicBezTo>
                    <a:cubicBezTo>
                      <a:pt x="308" y="195"/>
                      <a:pt x="308" y="195"/>
                      <a:pt x="308" y="195"/>
                    </a:cubicBezTo>
                    <a:cubicBezTo>
                      <a:pt x="308" y="196"/>
                      <a:pt x="307" y="198"/>
                      <a:pt x="305" y="198"/>
                    </a:cubicBezTo>
                    <a:cubicBezTo>
                      <a:pt x="154" y="198"/>
                      <a:pt x="154" y="198"/>
                      <a:pt x="154" y="198"/>
                    </a:cubicBezTo>
                    <a:cubicBezTo>
                      <a:pt x="154" y="193"/>
                      <a:pt x="154" y="193"/>
                      <a:pt x="154" y="193"/>
                    </a:cubicBezTo>
                    <a:cubicBezTo>
                      <a:pt x="303" y="193"/>
                      <a:pt x="303" y="193"/>
                      <a:pt x="303" y="193"/>
                    </a:cubicBezTo>
                    <a:cubicBezTo>
                      <a:pt x="303" y="5"/>
                      <a:pt x="303" y="5"/>
                      <a:pt x="303" y="5"/>
                    </a:cubicBezTo>
                    <a:cubicBezTo>
                      <a:pt x="154" y="5"/>
                      <a:pt x="154" y="5"/>
                      <a:pt x="154" y="5"/>
                    </a:cubicBezTo>
                    <a:lnTo>
                      <a:pt x="154" y="0"/>
                    </a:lnTo>
                    <a:close/>
                    <a:moveTo>
                      <a:pt x="3" y="0"/>
                    </a:moveTo>
                    <a:cubicBezTo>
                      <a:pt x="154" y="0"/>
                      <a:pt x="154" y="0"/>
                      <a:pt x="154" y="0"/>
                    </a:cubicBezTo>
                    <a:cubicBezTo>
                      <a:pt x="154" y="5"/>
                      <a:pt x="154" y="5"/>
                      <a:pt x="15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193"/>
                      <a:pt x="5" y="193"/>
                      <a:pt x="5" y="193"/>
                    </a:cubicBezTo>
                    <a:cubicBezTo>
                      <a:pt x="154" y="193"/>
                      <a:pt x="154" y="193"/>
                      <a:pt x="154" y="193"/>
                    </a:cubicBezTo>
                    <a:cubicBezTo>
                      <a:pt x="154" y="198"/>
                      <a:pt x="154" y="198"/>
                      <a:pt x="154" y="198"/>
                    </a:cubicBezTo>
                    <a:cubicBezTo>
                      <a:pt x="3" y="198"/>
                      <a:pt x="3" y="198"/>
                      <a:pt x="3" y="198"/>
                    </a:cubicBezTo>
                    <a:cubicBezTo>
                      <a:pt x="2" y="198"/>
                      <a:pt x="0" y="196"/>
                      <a:pt x="0" y="195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08" name="Freeform 107"/>
              <p:cNvSpPr>
                <a:spLocks noEditPoints="1"/>
              </p:cNvSpPr>
              <p:nvPr/>
            </p:nvSpPr>
            <p:spPr bwMode="auto">
              <a:xfrm>
                <a:off x="6269048" y="1482735"/>
                <a:ext cx="119063" cy="80963"/>
              </a:xfrm>
              <a:custGeom>
                <a:avLst/>
                <a:gdLst>
                  <a:gd name="T0" fmla="*/ 26 w 53"/>
                  <a:gd name="T1" fmla="*/ 0 h 36"/>
                  <a:gd name="T2" fmla="*/ 26 w 53"/>
                  <a:gd name="T3" fmla="*/ 0 h 36"/>
                  <a:gd name="T4" fmla="*/ 45 w 53"/>
                  <a:gd name="T5" fmla="*/ 8 h 36"/>
                  <a:gd name="T6" fmla="*/ 45 w 53"/>
                  <a:gd name="T7" fmla="*/ 8 h 36"/>
                  <a:gd name="T8" fmla="*/ 53 w 53"/>
                  <a:gd name="T9" fmla="*/ 27 h 36"/>
                  <a:gd name="T10" fmla="*/ 53 w 53"/>
                  <a:gd name="T11" fmla="*/ 29 h 36"/>
                  <a:gd name="T12" fmla="*/ 52 w 53"/>
                  <a:gd name="T13" fmla="*/ 30 h 36"/>
                  <a:gd name="T14" fmla="*/ 52 w 53"/>
                  <a:gd name="T15" fmla="*/ 32 h 36"/>
                  <a:gd name="T16" fmla="*/ 50 w 53"/>
                  <a:gd name="T17" fmla="*/ 33 h 36"/>
                  <a:gd name="T18" fmla="*/ 49 w 53"/>
                  <a:gd name="T19" fmla="*/ 35 h 36"/>
                  <a:gd name="T20" fmla="*/ 48 w 53"/>
                  <a:gd name="T21" fmla="*/ 35 h 36"/>
                  <a:gd name="T22" fmla="*/ 47 w 53"/>
                  <a:gd name="T23" fmla="*/ 36 h 36"/>
                  <a:gd name="T24" fmla="*/ 45 w 53"/>
                  <a:gd name="T25" fmla="*/ 36 h 36"/>
                  <a:gd name="T26" fmla="*/ 26 w 53"/>
                  <a:gd name="T27" fmla="*/ 36 h 36"/>
                  <a:gd name="T28" fmla="*/ 26 w 53"/>
                  <a:gd name="T29" fmla="*/ 31 h 36"/>
                  <a:gd name="T30" fmla="*/ 45 w 53"/>
                  <a:gd name="T31" fmla="*/ 31 h 36"/>
                  <a:gd name="T32" fmla="*/ 47 w 53"/>
                  <a:gd name="T33" fmla="*/ 30 h 36"/>
                  <a:gd name="T34" fmla="*/ 48 w 53"/>
                  <a:gd name="T35" fmla="*/ 29 h 36"/>
                  <a:gd name="T36" fmla="*/ 48 w 53"/>
                  <a:gd name="T37" fmla="*/ 28 h 36"/>
                  <a:gd name="T38" fmla="*/ 48 w 53"/>
                  <a:gd name="T39" fmla="*/ 27 h 36"/>
                  <a:gd name="T40" fmla="*/ 42 w 53"/>
                  <a:gd name="T41" fmla="*/ 11 h 36"/>
                  <a:gd name="T42" fmla="*/ 41 w 53"/>
                  <a:gd name="T43" fmla="*/ 11 h 36"/>
                  <a:gd name="T44" fmla="*/ 26 w 53"/>
                  <a:gd name="T45" fmla="*/ 5 h 36"/>
                  <a:gd name="T46" fmla="*/ 26 w 53"/>
                  <a:gd name="T47" fmla="*/ 5 h 36"/>
                  <a:gd name="T48" fmla="*/ 26 w 53"/>
                  <a:gd name="T49" fmla="*/ 0 h 36"/>
                  <a:gd name="T50" fmla="*/ 5 w 53"/>
                  <a:gd name="T51" fmla="*/ 36 h 36"/>
                  <a:gd name="T52" fmla="*/ 4 w 53"/>
                  <a:gd name="T53" fmla="*/ 35 h 36"/>
                  <a:gd name="T54" fmla="*/ 4 w 53"/>
                  <a:gd name="T55" fmla="*/ 35 h 36"/>
                  <a:gd name="T56" fmla="*/ 3 w 53"/>
                  <a:gd name="T57" fmla="*/ 33 h 36"/>
                  <a:gd name="T58" fmla="*/ 3 w 53"/>
                  <a:gd name="T59" fmla="*/ 33 h 36"/>
                  <a:gd name="T60" fmla="*/ 1 w 53"/>
                  <a:gd name="T61" fmla="*/ 32 h 36"/>
                  <a:gd name="T62" fmla="*/ 1 w 53"/>
                  <a:gd name="T63" fmla="*/ 32 h 36"/>
                  <a:gd name="T64" fmla="*/ 0 w 53"/>
                  <a:gd name="T65" fmla="*/ 30 h 36"/>
                  <a:gd name="T66" fmla="*/ 0 w 53"/>
                  <a:gd name="T67" fmla="*/ 29 h 36"/>
                  <a:gd name="T68" fmla="*/ 0 w 53"/>
                  <a:gd name="T69" fmla="*/ 27 h 36"/>
                  <a:gd name="T70" fmla="*/ 8 w 53"/>
                  <a:gd name="T71" fmla="*/ 8 h 36"/>
                  <a:gd name="T72" fmla="*/ 26 w 53"/>
                  <a:gd name="T73" fmla="*/ 0 h 36"/>
                  <a:gd name="T74" fmla="*/ 26 w 53"/>
                  <a:gd name="T75" fmla="*/ 5 h 36"/>
                  <a:gd name="T76" fmla="*/ 11 w 53"/>
                  <a:gd name="T77" fmla="*/ 11 h 36"/>
                  <a:gd name="T78" fmla="*/ 5 w 53"/>
                  <a:gd name="T79" fmla="*/ 27 h 36"/>
                  <a:gd name="T80" fmla="*/ 5 w 53"/>
                  <a:gd name="T81" fmla="*/ 28 h 36"/>
                  <a:gd name="T82" fmla="*/ 5 w 53"/>
                  <a:gd name="T83" fmla="*/ 29 h 36"/>
                  <a:gd name="T84" fmla="*/ 6 w 53"/>
                  <a:gd name="T85" fmla="*/ 30 h 36"/>
                  <a:gd name="T86" fmla="*/ 6 w 53"/>
                  <a:gd name="T87" fmla="*/ 30 h 36"/>
                  <a:gd name="T88" fmla="*/ 7 w 53"/>
                  <a:gd name="T89" fmla="*/ 31 h 36"/>
                  <a:gd name="T90" fmla="*/ 26 w 53"/>
                  <a:gd name="T91" fmla="*/ 31 h 36"/>
                  <a:gd name="T92" fmla="*/ 26 w 53"/>
                  <a:gd name="T93" fmla="*/ 36 h 36"/>
                  <a:gd name="T94" fmla="*/ 7 w 53"/>
                  <a:gd name="T95" fmla="*/ 36 h 36"/>
                  <a:gd name="T96" fmla="*/ 5 w 53"/>
                  <a:gd name="T9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3" h="36">
                    <a:moveTo>
                      <a:pt x="26" y="0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33" y="0"/>
                      <a:pt x="40" y="3"/>
                      <a:pt x="45" y="8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50" y="13"/>
                      <a:pt x="53" y="19"/>
                      <a:pt x="53" y="27"/>
                    </a:cubicBezTo>
                    <a:cubicBezTo>
                      <a:pt x="53" y="27"/>
                      <a:pt x="53" y="28"/>
                      <a:pt x="53" y="29"/>
                    </a:cubicBezTo>
                    <a:cubicBezTo>
                      <a:pt x="53" y="29"/>
                      <a:pt x="53" y="30"/>
                      <a:pt x="52" y="30"/>
                    </a:cubicBezTo>
                    <a:cubicBezTo>
                      <a:pt x="52" y="31"/>
                      <a:pt x="52" y="31"/>
                      <a:pt x="52" y="32"/>
                    </a:cubicBezTo>
                    <a:cubicBezTo>
                      <a:pt x="51" y="32"/>
                      <a:pt x="50" y="33"/>
                      <a:pt x="50" y="33"/>
                    </a:cubicBezTo>
                    <a:cubicBezTo>
                      <a:pt x="49" y="34"/>
                      <a:pt x="49" y="34"/>
                      <a:pt x="49" y="35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8" y="35"/>
                      <a:pt x="48" y="35"/>
                      <a:pt x="47" y="36"/>
                    </a:cubicBezTo>
                    <a:cubicBezTo>
                      <a:pt x="47" y="36"/>
                      <a:pt x="46" y="36"/>
                      <a:pt x="45" y="36"/>
                    </a:cubicBezTo>
                    <a:cubicBezTo>
                      <a:pt x="26" y="36"/>
                      <a:pt x="26" y="36"/>
                      <a:pt x="26" y="36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45" y="31"/>
                      <a:pt x="45" y="31"/>
                      <a:pt x="45" y="31"/>
                    </a:cubicBezTo>
                    <a:cubicBezTo>
                      <a:pt x="46" y="31"/>
                      <a:pt x="46" y="30"/>
                      <a:pt x="47" y="30"/>
                    </a:cubicBezTo>
                    <a:cubicBezTo>
                      <a:pt x="47" y="29"/>
                      <a:pt x="47" y="29"/>
                      <a:pt x="48" y="29"/>
                    </a:cubicBezTo>
                    <a:cubicBezTo>
                      <a:pt x="48" y="28"/>
                      <a:pt x="48" y="28"/>
                      <a:pt x="48" y="28"/>
                    </a:cubicBezTo>
                    <a:cubicBezTo>
                      <a:pt x="48" y="28"/>
                      <a:pt x="48" y="27"/>
                      <a:pt x="48" y="27"/>
                    </a:cubicBezTo>
                    <a:cubicBezTo>
                      <a:pt x="48" y="21"/>
                      <a:pt x="46" y="15"/>
                      <a:pt x="42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38" y="7"/>
                      <a:pt x="32" y="5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lnTo>
                      <a:pt x="26" y="0"/>
                    </a:lnTo>
                    <a:close/>
                    <a:moveTo>
                      <a:pt x="5" y="36"/>
                    </a:moveTo>
                    <a:cubicBezTo>
                      <a:pt x="5" y="36"/>
                      <a:pt x="4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4"/>
                      <a:pt x="3" y="34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2" y="33"/>
                      <a:pt x="2" y="32"/>
                      <a:pt x="1" y="32"/>
                    </a:cubicBezTo>
                    <a:cubicBezTo>
                      <a:pt x="1" y="32"/>
                      <a:pt x="1" y="32"/>
                      <a:pt x="1" y="32"/>
                    </a:cubicBezTo>
                    <a:cubicBezTo>
                      <a:pt x="0" y="32"/>
                      <a:pt x="0" y="31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cubicBezTo>
                      <a:pt x="0" y="28"/>
                      <a:pt x="0" y="27"/>
                      <a:pt x="0" y="27"/>
                    </a:cubicBezTo>
                    <a:cubicBezTo>
                      <a:pt x="0" y="19"/>
                      <a:pt x="3" y="13"/>
                      <a:pt x="8" y="8"/>
                    </a:cubicBezTo>
                    <a:cubicBezTo>
                      <a:pt x="12" y="3"/>
                      <a:pt x="19" y="0"/>
                      <a:pt x="26" y="0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0" y="5"/>
                      <a:pt x="15" y="8"/>
                      <a:pt x="11" y="11"/>
                    </a:cubicBezTo>
                    <a:cubicBezTo>
                      <a:pt x="7" y="15"/>
                      <a:pt x="5" y="21"/>
                      <a:pt x="5" y="27"/>
                    </a:cubicBezTo>
                    <a:cubicBezTo>
                      <a:pt x="5" y="27"/>
                      <a:pt x="5" y="28"/>
                      <a:pt x="5" y="28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29"/>
                      <a:pt x="5" y="29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0"/>
                      <a:pt x="7" y="31"/>
                      <a:pt x="7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6" y="36"/>
                      <a:pt x="26" y="36"/>
                      <a:pt x="26" y="36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6" y="36"/>
                      <a:pt x="6" y="36"/>
                      <a:pt x="5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09" name="Freeform 108"/>
              <p:cNvSpPr>
                <a:spLocks noEditPoints="1"/>
              </p:cNvSpPr>
              <p:nvPr/>
            </p:nvSpPr>
            <p:spPr bwMode="auto">
              <a:xfrm>
                <a:off x="6502411" y="1482735"/>
                <a:ext cx="119063" cy="80963"/>
              </a:xfrm>
              <a:custGeom>
                <a:avLst/>
                <a:gdLst>
                  <a:gd name="T0" fmla="*/ 26 w 53"/>
                  <a:gd name="T1" fmla="*/ 0 h 36"/>
                  <a:gd name="T2" fmla="*/ 26 w 53"/>
                  <a:gd name="T3" fmla="*/ 0 h 36"/>
                  <a:gd name="T4" fmla="*/ 45 w 53"/>
                  <a:gd name="T5" fmla="*/ 8 h 36"/>
                  <a:gd name="T6" fmla="*/ 45 w 53"/>
                  <a:gd name="T7" fmla="*/ 8 h 36"/>
                  <a:gd name="T8" fmla="*/ 45 w 53"/>
                  <a:gd name="T9" fmla="*/ 8 h 36"/>
                  <a:gd name="T10" fmla="*/ 53 w 53"/>
                  <a:gd name="T11" fmla="*/ 27 h 36"/>
                  <a:gd name="T12" fmla="*/ 53 w 53"/>
                  <a:gd name="T13" fmla="*/ 29 h 36"/>
                  <a:gd name="T14" fmla="*/ 52 w 53"/>
                  <a:gd name="T15" fmla="*/ 30 h 36"/>
                  <a:gd name="T16" fmla="*/ 51 w 53"/>
                  <a:gd name="T17" fmla="*/ 32 h 36"/>
                  <a:gd name="T18" fmla="*/ 50 w 53"/>
                  <a:gd name="T19" fmla="*/ 33 h 36"/>
                  <a:gd name="T20" fmla="*/ 50 w 53"/>
                  <a:gd name="T21" fmla="*/ 33 h 36"/>
                  <a:gd name="T22" fmla="*/ 50 w 53"/>
                  <a:gd name="T23" fmla="*/ 33 h 36"/>
                  <a:gd name="T24" fmla="*/ 48 w 53"/>
                  <a:gd name="T25" fmla="*/ 35 h 36"/>
                  <a:gd name="T26" fmla="*/ 48 w 53"/>
                  <a:gd name="T27" fmla="*/ 35 h 36"/>
                  <a:gd name="T28" fmla="*/ 47 w 53"/>
                  <a:gd name="T29" fmla="*/ 36 h 36"/>
                  <a:gd name="T30" fmla="*/ 45 w 53"/>
                  <a:gd name="T31" fmla="*/ 36 h 36"/>
                  <a:gd name="T32" fmla="*/ 26 w 53"/>
                  <a:gd name="T33" fmla="*/ 36 h 36"/>
                  <a:gd name="T34" fmla="*/ 26 w 53"/>
                  <a:gd name="T35" fmla="*/ 31 h 36"/>
                  <a:gd name="T36" fmla="*/ 45 w 53"/>
                  <a:gd name="T37" fmla="*/ 31 h 36"/>
                  <a:gd name="T38" fmla="*/ 46 w 53"/>
                  <a:gd name="T39" fmla="*/ 30 h 36"/>
                  <a:gd name="T40" fmla="*/ 46 w 53"/>
                  <a:gd name="T41" fmla="*/ 30 h 36"/>
                  <a:gd name="T42" fmla="*/ 48 w 53"/>
                  <a:gd name="T43" fmla="*/ 29 h 36"/>
                  <a:gd name="T44" fmla="*/ 48 w 53"/>
                  <a:gd name="T45" fmla="*/ 28 h 36"/>
                  <a:gd name="T46" fmla="*/ 48 w 53"/>
                  <a:gd name="T47" fmla="*/ 27 h 36"/>
                  <a:gd name="T48" fmla="*/ 41 w 53"/>
                  <a:gd name="T49" fmla="*/ 11 h 36"/>
                  <a:gd name="T50" fmla="*/ 41 w 53"/>
                  <a:gd name="T51" fmla="*/ 11 h 36"/>
                  <a:gd name="T52" fmla="*/ 26 w 53"/>
                  <a:gd name="T53" fmla="*/ 5 h 36"/>
                  <a:gd name="T54" fmla="*/ 26 w 53"/>
                  <a:gd name="T55" fmla="*/ 5 h 36"/>
                  <a:gd name="T56" fmla="*/ 26 w 53"/>
                  <a:gd name="T57" fmla="*/ 0 h 36"/>
                  <a:gd name="T58" fmla="*/ 5 w 53"/>
                  <a:gd name="T59" fmla="*/ 36 h 36"/>
                  <a:gd name="T60" fmla="*/ 4 w 53"/>
                  <a:gd name="T61" fmla="*/ 35 h 36"/>
                  <a:gd name="T62" fmla="*/ 4 w 53"/>
                  <a:gd name="T63" fmla="*/ 35 h 36"/>
                  <a:gd name="T64" fmla="*/ 2 w 53"/>
                  <a:gd name="T65" fmla="*/ 33 h 36"/>
                  <a:gd name="T66" fmla="*/ 1 w 53"/>
                  <a:gd name="T67" fmla="*/ 32 h 36"/>
                  <a:gd name="T68" fmla="*/ 1 w 53"/>
                  <a:gd name="T69" fmla="*/ 32 h 36"/>
                  <a:gd name="T70" fmla="*/ 0 w 53"/>
                  <a:gd name="T71" fmla="*/ 30 h 36"/>
                  <a:gd name="T72" fmla="*/ 0 w 53"/>
                  <a:gd name="T73" fmla="*/ 29 h 36"/>
                  <a:gd name="T74" fmla="*/ 0 w 53"/>
                  <a:gd name="T75" fmla="*/ 27 h 36"/>
                  <a:gd name="T76" fmla="*/ 7 w 53"/>
                  <a:gd name="T77" fmla="*/ 8 h 36"/>
                  <a:gd name="T78" fmla="*/ 7 w 53"/>
                  <a:gd name="T79" fmla="*/ 8 h 36"/>
                  <a:gd name="T80" fmla="*/ 26 w 53"/>
                  <a:gd name="T81" fmla="*/ 0 h 36"/>
                  <a:gd name="T82" fmla="*/ 26 w 53"/>
                  <a:gd name="T83" fmla="*/ 5 h 36"/>
                  <a:gd name="T84" fmla="*/ 11 w 53"/>
                  <a:gd name="T85" fmla="*/ 11 h 36"/>
                  <a:gd name="T86" fmla="*/ 11 w 53"/>
                  <a:gd name="T87" fmla="*/ 12 h 36"/>
                  <a:gd name="T88" fmla="*/ 4 w 53"/>
                  <a:gd name="T89" fmla="*/ 27 h 36"/>
                  <a:gd name="T90" fmla="*/ 4 w 53"/>
                  <a:gd name="T91" fmla="*/ 28 h 36"/>
                  <a:gd name="T92" fmla="*/ 5 w 53"/>
                  <a:gd name="T93" fmla="*/ 29 h 36"/>
                  <a:gd name="T94" fmla="*/ 6 w 53"/>
                  <a:gd name="T95" fmla="*/ 30 h 36"/>
                  <a:gd name="T96" fmla="*/ 6 w 53"/>
                  <a:gd name="T97" fmla="*/ 30 h 36"/>
                  <a:gd name="T98" fmla="*/ 7 w 53"/>
                  <a:gd name="T99" fmla="*/ 31 h 36"/>
                  <a:gd name="T100" fmla="*/ 26 w 53"/>
                  <a:gd name="T101" fmla="*/ 31 h 36"/>
                  <a:gd name="T102" fmla="*/ 26 w 53"/>
                  <a:gd name="T103" fmla="*/ 36 h 36"/>
                  <a:gd name="T104" fmla="*/ 7 w 53"/>
                  <a:gd name="T105" fmla="*/ 36 h 36"/>
                  <a:gd name="T106" fmla="*/ 5 w 53"/>
                  <a:gd name="T10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3" h="36">
                    <a:moveTo>
                      <a:pt x="26" y="0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33" y="0"/>
                      <a:pt x="40" y="3"/>
                      <a:pt x="45" y="8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50" y="13"/>
                      <a:pt x="53" y="19"/>
                      <a:pt x="53" y="27"/>
                    </a:cubicBezTo>
                    <a:cubicBezTo>
                      <a:pt x="53" y="27"/>
                      <a:pt x="53" y="28"/>
                      <a:pt x="53" y="29"/>
                    </a:cubicBezTo>
                    <a:cubicBezTo>
                      <a:pt x="52" y="29"/>
                      <a:pt x="52" y="30"/>
                      <a:pt x="52" y="30"/>
                    </a:cubicBezTo>
                    <a:cubicBezTo>
                      <a:pt x="52" y="31"/>
                      <a:pt x="52" y="31"/>
                      <a:pt x="51" y="32"/>
                    </a:cubicBezTo>
                    <a:cubicBezTo>
                      <a:pt x="51" y="32"/>
                      <a:pt x="50" y="33"/>
                      <a:pt x="50" y="33"/>
                    </a:cubicBezTo>
                    <a:cubicBezTo>
                      <a:pt x="50" y="33"/>
                      <a:pt x="50" y="33"/>
                      <a:pt x="50" y="33"/>
                    </a:cubicBezTo>
                    <a:cubicBezTo>
                      <a:pt x="50" y="33"/>
                      <a:pt x="50" y="33"/>
                      <a:pt x="50" y="33"/>
                    </a:cubicBezTo>
                    <a:cubicBezTo>
                      <a:pt x="49" y="34"/>
                      <a:pt x="49" y="34"/>
                      <a:pt x="48" y="35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8" y="35"/>
                      <a:pt x="47" y="36"/>
                      <a:pt x="47" y="36"/>
                    </a:cubicBezTo>
                    <a:cubicBezTo>
                      <a:pt x="46" y="36"/>
                      <a:pt x="46" y="36"/>
                      <a:pt x="45" y="36"/>
                    </a:cubicBezTo>
                    <a:cubicBezTo>
                      <a:pt x="26" y="36"/>
                      <a:pt x="26" y="36"/>
                      <a:pt x="26" y="36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45" y="31"/>
                      <a:pt x="45" y="31"/>
                      <a:pt x="45" y="31"/>
                    </a:cubicBezTo>
                    <a:cubicBezTo>
                      <a:pt x="45" y="31"/>
                      <a:pt x="46" y="30"/>
                      <a:pt x="46" y="30"/>
                    </a:cubicBezTo>
                    <a:cubicBezTo>
                      <a:pt x="46" y="30"/>
                      <a:pt x="46" y="30"/>
                      <a:pt x="46" y="30"/>
                    </a:cubicBezTo>
                    <a:cubicBezTo>
                      <a:pt x="47" y="29"/>
                      <a:pt x="47" y="29"/>
                      <a:pt x="48" y="29"/>
                    </a:cubicBezTo>
                    <a:cubicBezTo>
                      <a:pt x="48" y="28"/>
                      <a:pt x="48" y="28"/>
                      <a:pt x="48" y="28"/>
                    </a:cubicBezTo>
                    <a:cubicBezTo>
                      <a:pt x="48" y="28"/>
                      <a:pt x="48" y="27"/>
                      <a:pt x="48" y="27"/>
                    </a:cubicBezTo>
                    <a:cubicBezTo>
                      <a:pt x="48" y="21"/>
                      <a:pt x="45" y="15"/>
                      <a:pt x="41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38" y="8"/>
                      <a:pt x="32" y="5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lnTo>
                      <a:pt x="26" y="0"/>
                    </a:lnTo>
                    <a:close/>
                    <a:moveTo>
                      <a:pt x="5" y="36"/>
                    </a:moveTo>
                    <a:cubicBezTo>
                      <a:pt x="5" y="36"/>
                      <a:pt x="4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3" y="34"/>
                      <a:pt x="3" y="34"/>
                      <a:pt x="2" y="33"/>
                    </a:cubicBezTo>
                    <a:cubicBezTo>
                      <a:pt x="2" y="33"/>
                      <a:pt x="1" y="32"/>
                      <a:pt x="1" y="32"/>
                    </a:cubicBezTo>
                    <a:cubicBezTo>
                      <a:pt x="1" y="32"/>
                      <a:pt x="1" y="32"/>
                      <a:pt x="1" y="32"/>
                    </a:cubicBezTo>
                    <a:cubicBezTo>
                      <a:pt x="0" y="32"/>
                      <a:pt x="0" y="31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cubicBezTo>
                      <a:pt x="0" y="28"/>
                      <a:pt x="0" y="27"/>
                      <a:pt x="0" y="27"/>
                    </a:cubicBezTo>
                    <a:cubicBezTo>
                      <a:pt x="0" y="20"/>
                      <a:pt x="3" y="13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12" y="3"/>
                      <a:pt x="19" y="0"/>
                      <a:pt x="26" y="0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0" y="5"/>
                      <a:pt x="15" y="8"/>
                      <a:pt x="11" y="11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7" y="15"/>
                      <a:pt x="4" y="21"/>
                      <a:pt x="4" y="27"/>
                    </a:cubicBezTo>
                    <a:cubicBezTo>
                      <a:pt x="4" y="27"/>
                      <a:pt x="4" y="28"/>
                      <a:pt x="4" y="28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29"/>
                      <a:pt x="5" y="29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0"/>
                      <a:pt x="7" y="31"/>
                      <a:pt x="7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6" y="36"/>
                      <a:pt x="26" y="36"/>
                      <a:pt x="26" y="36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6" y="36"/>
                      <a:pt x="6" y="36"/>
                      <a:pt x="5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10" name="Freeform 109"/>
              <p:cNvSpPr>
                <a:spLocks noEditPoints="1"/>
              </p:cNvSpPr>
              <p:nvPr/>
            </p:nvSpPr>
            <p:spPr bwMode="auto">
              <a:xfrm>
                <a:off x="6737361" y="1482735"/>
                <a:ext cx="119063" cy="80963"/>
              </a:xfrm>
              <a:custGeom>
                <a:avLst/>
                <a:gdLst>
                  <a:gd name="T0" fmla="*/ 27 w 53"/>
                  <a:gd name="T1" fmla="*/ 31 h 36"/>
                  <a:gd name="T2" fmla="*/ 44 w 53"/>
                  <a:gd name="T3" fmla="*/ 31 h 36"/>
                  <a:gd name="T4" fmla="*/ 46 w 53"/>
                  <a:gd name="T5" fmla="*/ 29 h 36"/>
                  <a:gd name="T6" fmla="*/ 48 w 53"/>
                  <a:gd name="T7" fmla="*/ 27 h 36"/>
                  <a:gd name="T8" fmla="*/ 48 w 53"/>
                  <a:gd name="T9" fmla="*/ 27 h 36"/>
                  <a:gd name="T10" fmla="*/ 42 w 53"/>
                  <a:gd name="T11" fmla="*/ 11 h 36"/>
                  <a:gd name="T12" fmla="*/ 42 w 53"/>
                  <a:gd name="T13" fmla="*/ 11 h 36"/>
                  <a:gd name="T14" fmla="*/ 27 w 53"/>
                  <a:gd name="T15" fmla="*/ 5 h 36"/>
                  <a:gd name="T16" fmla="*/ 27 w 53"/>
                  <a:gd name="T17" fmla="*/ 5 h 36"/>
                  <a:gd name="T18" fmla="*/ 27 w 53"/>
                  <a:gd name="T19" fmla="*/ 0 h 36"/>
                  <a:gd name="T20" fmla="*/ 27 w 53"/>
                  <a:gd name="T21" fmla="*/ 0 h 36"/>
                  <a:gd name="T22" fmla="*/ 45 w 53"/>
                  <a:gd name="T23" fmla="*/ 8 h 36"/>
                  <a:gd name="T24" fmla="*/ 45 w 53"/>
                  <a:gd name="T25" fmla="*/ 8 h 36"/>
                  <a:gd name="T26" fmla="*/ 45 w 53"/>
                  <a:gd name="T27" fmla="*/ 8 h 36"/>
                  <a:gd name="T28" fmla="*/ 53 w 53"/>
                  <a:gd name="T29" fmla="*/ 27 h 36"/>
                  <a:gd name="T30" fmla="*/ 53 w 53"/>
                  <a:gd name="T31" fmla="*/ 28 h 36"/>
                  <a:gd name="T32" fmla="*/ 53 w 53"/>
                  <a:gd name="T33" fmla="*/ 28 h 36"/>
                  <a:gd name="T34" fmla="*/ 53 w 53"/>
                  <a:gd name="T35" fmla="*/ 29 h 36"/>
                  <a:gd name="T36" fmla="*/ 52 w 53"/>
                  <a:gd name="T37" fmla="*/ 31 h 36"/>
                  <a:gd name="T38" fmla="*/ 49 w 53"/>
                  <a:gd name="T39" fmla="*/ 33 h 36"/>
                  <a:gd name="T40" fmla="*/ 47 w 53"/>
                  <a:gd name="T41" fmla="*/ 35 h 36"/>
                  <a:gd name="T42" fmla="*/ 47 w 53"/>
                  <a:gd name="T43" fmla="*/ 35 h 36"/>
                  <a:gd name="T44" fmla="*/ 46 w 53"/>
                  <a:gd name="T45" fmla="*/ 36 h 36"/>
                  <a:gd name="T46" fmla="*/ 44 w 53"/>
                  <a:gd name="T47" fmla="*/ 36 h 36"/>
                  <a:gd name="T48" fmla="*/ 27 w 53"/>
                  <a:gd name="T49" fmla="*/ 36 h 36"/>
                  <a:gd name="T50" fmla="*/ 27 w 53"/>
                  <a:gd name="T51" fmla="*/ 31 h 36"/>
                  <a:gd name="T52" fmla="*/ 6 w 53"/>
                  <a:gd name="T53" fmla="*/ 31 h 36"/>
                  <a:gd name="T54" fmla="*/ 27 w 53"/>
                  <a:gd name="T55" fmla="*/ 31 h 36"/>
                  <a:gd name="T56" fmla="*/ 27 w 53"/>
                  <a:gd name="T57" fmla="*/ 36 h 36"/>
                  <a:gd name="T58" fmla="*/ 6 w 53"/>
                  <a:gd name="T59" fmla="*/ 36 h 36"/>
                  <a:gd name="T60" fmla="*/ 4 w 53"/>
                  <a:gd name="T61" fmla="*/ 36 h 36"/>
                  <a:gd name="T62" fmla="*/ 4 w 53"/>
                  <a:gd name="T63" fmla="*/ 36 h 36"/>
                  <a:gd name="T64" fmla="*/ 3 w 53"/>
                  <a:gd name="T65" fmla="*/ 35 h 36"/>
                  <a:gd name="T66" fmla="*/ 3 w 53"/>
                  <a:gd name="T67" fmla="*/ 35 h 36"/>
                  <a:gd name="T68" fmla="*/ 3 w 53"/>
                  <a:gd name="T69" fmla="*/ 35 h 36"/>
                  <a:gd name="T70" fmla="*/ 2 w 53"/>
                  <a:gd name="T71" fmla="*/ 34 h 36"/>
                  <a:gd name="T72" fmla="*/ 2 w 53"/>
                  <a:gd name="T73" fmla="*/ 34 h 36"/>
                  <a:gd name="T74" fmla="*/ 1 w 53"/>
                  <a:gd name="T75" fmla="*/ 33 h 36"/>
                  <a:gd name="T76" fmla="*/ 1 w 53"/>
                  <a:gd name="T77" fmla="*/ 32 h 36"/>
                  <a:gd name="T78" fmla="*/ 0 w 53"/>
                  <a:gd name="T79" fmla="*/ 29 h 36"/>
                  <a:gd name="T80" fmla="*/ 0 w 53"/>
                  <a:gd name="T81" fmla="*/ 27 h 36"/>
                  <a:gd name="T82" fmla="*/ 8 w 53"/>
                  <a:gd name="T83" fmla="*/ 8 h 36"/>
                  <a:gd name="T84" fmla="*/ 27 w 53"/>
                  <a:gd name="T85" fmla="*/ 0 h 36"/>
                  <a:gd name="T86" fmla="*/ 27 w 53"/>
                  <a:gd name="T87" fmla="*/ 5 h 36"/>
                  <a:gd name="T88" fmla="*/ 11 w 53"/>
                  <a:gd name="T89" fmla="*/ 11 h 36"/>
                  <a:gd name="T90" fmla="*/ 5 w 53"/>
                  <a:gd name="T91" fmla="*/ 27 h 36"/>
                  <a:gd name="T92" fmla="*/ 5 w 53"/>
                  <a:gd name="T93" fmla="*/ 29 h 36"/>
                  <a:gd name="T94" fmla="*/ 5 w 53"/>
                  <a:gd name="T95" fmla="*/ 30 h 36"/>
                  <a:gd name="T96" fmla="*/ 5 w 53"/>
                  <a:gd name="T97" fmla="*/ 31 h 36"/>
                  <a:gd name="T98" fmla="*/ 5 w 53"/>
                  <a:gd name="T99" fmla="*/ 31 h 36"/>
                  <a:gd name="T100" fmla="*/ 6 w 53"/>
                  <a:gd name="T101" fmla="*/ 3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3" h="36">
                    <a:moveTo>
                      <a:pt x="27" y="31"/>
                    </a:moveTo>
                    <a:cubicBezTo>
                      <a:pt x="44" y="31"/>
                      <a:pt x="44" y="31"/>
                      <a:pt x="44" y="31"/>
                    </a:cubicBezTo>
                    <a:cubicBezTo>
                      <a:pt x="45" y="30"/>
                      <a:pt x="45" y="30"/>
                      <a:pt x="46" y="29"/>
                    </a:cubicBezTo>
                    <a:cubicBezTo>
                      <a:pt x="47" y="28"/>
                      <a:pt x="48" y="28"/>
                      <a:pt x="48" y="27"/>
                    </a:cubicBezTo>
                    <a:cubicBezTo>
                      <a:pt x="48" y="27"/>
                      <a:pt x="48" y="27"/>
                      <a:pt x="48" y="27"/>
                    </a:cubicBezTo>
                    <a:cubicBezTo>
                      <a:pt x="48" y="21"/>
                      <a:pt x="46" y="15"/>
                      <a:pt x="42" y="11"/>
                    </a:cubicBezTo>
                    <a:cubicBezTo>
                      <a:pt x="42" y="11"/>
                      <a:pt x="42" y="11"/>
                      <a:pt x="42" y="11"/>
                    </a:cubicBezTo>
                    <a:cubicBezTo>
                      <a:pt x="38" y="8"/>
                      <a:pt x="33" y="5"/>
                      <a:pt x="27" y="5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34" y="0"/>
                      <a:pt x="40" y="3"/>
                      <a:pt x="45" y="8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50" y="13"/>
                      <a:pt x="53" y="19"/>
                      <a:pt x="53" y="27"/>
                    </a:cubicBezTo>
                    <a:cubicBezTo>
                      <a:pt x="53" y="27"/>
                      <a:pt x="53" y="27"/>
                      <a:pt x="53" y="28"/>
                    </a:cubicBezTo>
                    <a:cubicBezTo>
                      <a:pt x="53" y="28"/>
                      <a:pt x="53" y="28"/>
                      <a:pt x="53" y="28"/>
                    </a:cubicBezTo>
                    <a:cubicBezTo>
                      <a:pt x="53" y="28"/>
                      <a:pt x="53" y="29"/>
                      <a:pt x="53" y="29"/>
                    </a:cubicBezTo>
                    <a:cubicBezTo>
                      <a:pt x="53" y="30"/>
                      <a:pt x="52" y="30"/>
                      <a:pt x="52" y="31"/>
                    </a:cubicBezTo>
                    <a:cubicBezTo>
                      <a:pt x="51" y="31"/>
                      <a:pt x="50" y="32"/>
                      <a:pt x="49" y="33"/>
                    </a:cubicBezTo>
                    <a:cubicBezTo>
                      <a:pt x="49" y="33"/>
                      <a:pt x="48" y="34"/>
                      <a:pt x="47" y="35"/>
                    </a:cubicBezTo>
                    <a:cubicBezTo>
                      <a:pt x="47" y="35"/>
                      <a:pt x="47" y="35"/>
                      <a:pt x="47" y="35"/>
                    </a:cubicBezTo>
                    <a:cubicBezTo>
                      <a:pt x="47" y="35"/>
                      <a:pt x="46" y="35"/>
                      <a:pt x="46" y="36"/>
                    </a:cubicBezTo>
                    <a:cubicBezTo>
                      <a:pt x="45" y="36"/>
                      <a:pt x="45" y="36"/>
                      <a:pt x="44" y="36"/>
                    </a:cubicBezTo>
                    <a:cubicBezTo>
                      <a:pt x="27" y="36"/>
                      <a:pt x="27" y="36"/>
                      <a:pt x="27" y="36"/>
                    </a:cubicBezTo>
                    <a:lnTo>
                      <a:pt x="27" y="31"/>
                    </a:lnTo>
                    <a:close/>
                    <a:moveTo>
                      <a:pt x="6" y="31"/>
                    </a:moveTo>
                    <a:cubicBezTo>
                      <a:pt x="27" y="31"/>
                      <a:pt x="27" y="31"/>
                      <a:pt x="27" y="31"/>
                    </a:cubicBezTo>
                    <a:cubicBezTo>
                      <a:pt x="27" y="36"/>
                      <a:pt x="27" y="36"/>
                      <a:pt x="27" y="36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5" y="36"/>
                      <a:pt x="5" y="36"/>
                      <a:pt x="4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4" y="36"/>
                      <a:pt x="3" y="35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4"/>
                      <a:pt x="2" y="34"/>
                      <a:pt x="2" y="34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1" y="33"/>
                    </a:cubicBezTo>
                    <a:cubicBezTo>
                      <a:pt x="1" y="33"/>
                      <a:pt x="1" y="32"/>
                      <a:pt x="1" y="32"/>
                    </a:cubicBezTo>
                    <a:cubicBezTo>
                      <a:pt x="0" y="31"/>
                      <a:pt x="0" y="30"/>
                      <a:pt x="0" y="29"/>
                    </a:cubicBezTo>
                    <a:cubicBezTo>
                      <a:pt x="0" y="28"/>
                      <a:pt x="0" y="28"/>
                      <a:pt x="0" y="27"/>
                    </a:cubicBezTo>
                    <a:cubicBezTo>
                      <a:pt x="0" y="19"/>
                      <a:pt x="3" y="13"/>
                      <a:pt x="8" y="8"/>
                    </a:cubicBezTo>
                    <a:cubicBezTo>
                      <a:pt x="13" y="3"/>
                      <a:pt x="19" y="0"/>
                      <a:pt x="27" y="0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1" y="5"/>
                      <a:pt x="15" y="8"/>
                      <a:pt x="11" y="11"/>
                    </a:cubicBezTo>
                    <a:cubicBezTo>
                      <a:pt x="7" y="15"/>
                      <a:pt x="5" y="21"/>
                      <a:pt x="5" y="27"/>
                    </a:cubicBezTo>
                    <a:cubicBezTo>
                      <a:pt x="5" y="28"/>
                      <a:pt x="5" y="28"/>
                      <a:pt x="5" y="29"/>
                    </a:cubicBezTo>
                    <a:cubicBezTo>
                      <a:pt x="5" y="29"/>
                      <a:pt x="5" y="30"/>
                      <a:pt x="5" y="30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6" y="31"/>
                      <a:pt x="6" y="31"/>
                      <a:pt x="6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11" name="Freeform 110"/>
              <p:cNvSpPr>
                <a:spLocks noEditPoints="1"/>
              </p:cNvSpPr>
              <p:nvPr/>
            </p:nvSpPr>
            <p:spPr bwMode="auto">
              <a:xfrm>
                <a:off x="6215073" y="1552584"/>
                <a:ext cx="225425" cy="84138"/>
              </a:xfrm>
              <a:custGeom>
                <a:avLst/>
                <a:gdLst>
                  <a:gd name="T0" fmla="*/ 93 w 100"/>
                  <a:gd name="T1" fmla="*/ 21 h 37"/>
                  <a:gd name="T2" fmla="*/ 93 w 100"/>
                  <a:gd name="T3" fmla="*/ 8 h 37"/>
                  <a:gd name="T4" fmla="*/ 95 w 100"/>
                  <a:gd name="T5" fmla="*/ 3 h 37"/>
                  <a:gd name="T6" fmla="*/ 100 w 100"/>
                  <a:gd name="T7" fmla="*/ 13 h 37"/>
                  <a:gd name="T8" fmla="*/ 97 w 100"/>
                  <a:gd name="T9" fmla="*/ 24 h 37"/>
                  <a:gd name="T10" fmla="*/ 93 w 100"/>
                  <a:gd name="T11" fmla="*/ 21 h 37"/>
                  <a:gd name="T12" fmla="*/ 93 w 100"/>
                  <a:gd name="T13" fmla="*/ 21 h 37"/>
                  <a:gd name="T14" fmla="*/ 93 w 100"/>
                  <a:gd name="T15" fmla="*/ 21 h 37"/>
                  <a:gd name="T16" fmla="*/ 93 w 100"/>
                  <a:gd name="T17" fmla="*/ 28 h 37"/>
                  <a:gd name="T18" fmla="*/ 92 w 100"/>
                  <a:gd name="T19" fmla="*/ 22 h 37"/>
                  <a:gd name="T20" fmla="*/ 92 w 100"/>
                  <a:gd name="T21" fmla="*/ 7 h 37"/>
                  <a:gd name="T22" fmla="*/ 92 w 100"/>
                  <a:gd name="T23" fmla="*/ 1 h 37"/>
                  <a:gd name="T24" fmla="*/ 93 w 100"/>
                  <a:gd name="T25" fmla="*/ 8 h 37"/>
                  <a:gd name="T26" fmla="*/ 93 w 100"/>
                  <a:gd name="T27" fmla="*/ 21 h 37"/>
                  <a:gd name="T28" fmla="*/ 92 w 100"/>
                  <a:gd name="T29" fmla="*/ 7 h 37"/>
                  <a:gd name="T30" fmla="*/ 50 w 100"/>
                  <a:gd name="T31" fmla="*/ 32 h 37"/>
                  <a:gd name="T32" fmla="*/ 82 w 100"/>
                  <a:gd name="T33" fmla="*/ 29 h 37"/>
                  <a:gd name="T34" fmla="*/ 92 w 100"/>
                  <a:gd name="T35" fmla="*/ 29 h 37"/>
                  <a:gd name="T36" fmla="*/ 69 w 100"/>
                  <a:gd name="T37" fmla="*/ 37 h 37"/>
                  <a:gd name="T38" fmla="*/ 50 w 100"/>
                  <a:gd name="T39" fmla="*/ 32 h 37"/>
                  <a:gd name="T40" fmla="*/ 92 w 100"/>
                  <a:gd name="T41" fmla="*/ 7 h 37"/>
                  <a:gd name="T42" fmla="*/ 85 w 100"/>
                  <a:gd name="T43" fmla="*/ 4 h 37"/>
                  <a:gd name="T44" fmla="*/ 78 w 100"/>
                  <a:gd name="T45" fmla="*/ 8 h 37"/>
                  <a:gd name="T46" fmla="*/ 70 w 100"/>
                  <a:gd name="T47" fmla="*/ 12 h 37"/>
                  <a:gd name="T48" fmla="*/ 70 w 100"/>
                  <a:gd name="T49" fmla="*/ 12 h 37"/>
                  <a:gd name="T50" fmla="*/ 70 w 100"/>
                  <a:gd name="T51" fmla="*/ 12 h 37"/>
                  <a:gd name="T52" fmla="*/ 50 w 100"/>
                  <a:gd name="T53" fmla="*/ 12 h 37"/>
                  <a:gd name="T54" fmla="*/ 69 w 100"/>
                  <a:gd name="T55" fmla="*/ 7 h 37"/>
                  <a:gd name="T56" fmla="*/ 70 w 100"/>
                  <a:gd name="T57" fmla="*/ 7 h 37"/>
                  <a:gd name="T58" fmla="*/ 70 w 100"/>
                  <a:gd name="T59" fmla="*/ 7 h 37"/>
                  <a:gd name="T60" fmla="*/ 74 w 100"/>
                  <a:gd name="T61" fmla="*/ 5 h 37"/>
                  <a:gd name="T62" fmla="*/ 85 w 100"/>
                  <a:gd name="T63" fmla="*/ 0 h 37"/>
                  <a:gd name="T64" fmla="*/ 92 w 100"/>
                  <a:gd name="T65" fmla="*/ 1 h 37"/>
                  <a:gd name="T66" fmla="*/ 92 w 100"/>
                  <a:gd name="T67" fmla="*/ 7 h 37"/>
                  <a:gd name="T68" fmla="*/ 15 w 100"/>
                  <a:gd name="T69" fmla="*/ 4 h 37"/>
                  <a:gd name="T70" fmla="*/ 9 w 100"/>
                  <a:gd name="T71" fmla="*/ 7 h 37"/>
                  <a:gd name="T72" fmla="*/ 7 w 100"/>
                  <a:gd name="T73" fmla="*/ 21 h 37"/>
                  <a:gd name="T74" fmla="*/ 31 w 100"/>
                  <a:gd name="T75" fmla="*/ 32 h 37"/>
                  <a:gd name="T76" fmla="*/ 50 w 100"/>
                  <a:gd name="T77" fmla="*/ 37 h 37"/>
                  <a:gd name="T78" fmla="*/ 16 w 100"/>
                  <a:gd name="T79" fmla="*/ 33 h 37"/>
                  <a:gd name="T80" fmla="*/ 0 w 100"/>
                  <a:gd name="T81" fmla="*/ 13 h 37"/>
                  <a:gd name="T82" fmla="*/ 10 w 100"/>
                  <a:gd name="T83" fmla="*/ 0 h 37"/>
                  <a:gd name="T84" fmla="*/ 21 w 100"/>
                  <a:gd name="T85" fmla="*/ 1 h 37"/>
                  <a:gd name="T86" fmla="*/ 28 w 100"/>
                  <a:gd name="T87" fmla="*/ 6 h 37"/>
                  <a:gd name="T88" fmla="*/ 31 w 100"/>
                  <a:gd name="T89" fmla="*/ 7 h 37"/>
                  <a:gd name="T90" fmla="*/ 31 w 100"/>
                  <a:gd name="T91" fmla="*/ 7 h 37"/>
                  <a:gd name="T92" fmla="*/ 50 w 100"/>
                  <a:gd name="T93" fmla="*/ 12 h 37"/>
                  <a:gd name="T94" fmla="*/ 31 w 100"/>
                  <a:gd name="T95" fmla="*/ 12 h 37"/>
                  <a:gd name="T96" fmla="*/ 31 w 100"/>
                  <a:gd name="T97" fmla="*/ 12 h 37"/>
                  <a:gd name="T98" fmla="*/ 30 w 100"/>
                  <a:gd name="T99" fmla="*/ 12 h 37"/>
                  <a:gd name="T100" fmla="*/ 23 w 100"/>
                  <a:gd name="T101" fmla="*/ 8 h 37"/>
                  <a:gd name="T102" fmla="*/ 15 w 100"/>
                  <a:gd name="T103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00" h="37">
                    <a:moveTo>
                      <a:pt x="93" y="21"/>
                    </a:moveTo>
                    <a:cubicBezTo>
                      <a:pt x="93" y="21"/>
                      <a:pt x="93" y="21"/>
                      <a:pt x="93" y="21"/>
                    </a:cubicBezTo>
                    <a:cubicBezTo>
                      <a:pt x="95" y="19"/>
                      <a:pt x="96" y="16"/>
                      <a:pt x="95" y="14"/>
                    </a:cubicBezTo>
                    <a:cubicBezTo>
                      <a:pt x="95" y="12"/>
                      <a:pt x="94" y="10"/>
                      <a:pt x="93" y="8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4" y="2"/>
                      <a:pt x="94" y="3"/>
                      <a:pt x="95" y="3"/>
                    </a:cubicBezTo>
                    <a:cubicBezTo>
                      <a:pt x="95" y="3"/>
                      <a:pt x="95" y="3"/>
                      <a:pt x="95" y="3"/>
                    </a:cubicBezTo>
                    <a:cubicBezTo>
                      <a:pt x="98" y="6"/>
                      <a:pt x="100" y="9"/>
                      <a:pt x="100" y="13"/>
                    </a:cubicBezTo>
                    <a:cubicBezTo>
                      <a:pt x="100" y="17"/>
                      <a:pt x="99" y="21"/>
                      <a:pt x="97" y="24"/>
                    </a:cubicBezTo>
                    <a:cubicBezTo>
                      <a:pt x="97" y="24"/>
                      <a:pt x="97" y="24"/>
                      <a:pt x="97" y="24"/>
                    </a:cubicBezTo>
                    <a:cubicBezTo>
                      <a:pt x="96" y="25"/>
                      <a:pt x="94" y="27"/>
                      <a:pt x="93" y="28"/>
                    </a:cubicBezTo>
                    <a:lnTo>
                      <a:pt x="93" y="21"/>
                    </a:lnTo>
                    <a:close/>
                    <a:moveTo>
                      <a:pt x="93" y="21"/>
                    </a:moveTo>
                    <a:cubicBezTo>
                      <a:pt x="93" y="21"/>
                      <a:pt x="93" y="21"/>
                      <a:pt x="93" y="21"/>
                    </a:cubicBezTo>
                    <a:close/>
                    <a:moveTo>
                      <a:pt x="92" y="22"/>
                    </a:moveTo>
                    <a:cubicBezTo>
                      <a:pt x="92" y="22"/>
                      <a:pt x="93" y="21"/>
                      <a:pt x="93" y="21"/>
                    </a:cubicBezTo>
                    <a:cubicBezTo>
                      <a:pt x="93" y="21"/>
                      <a:pt x="93" y="21"/>
                      <a:pt x="93" y="21"/>
                    </a:cubicBezTo>
                    <a:cubicBezTo>
                      <a:pt x="93" y="28"/>
                      <a:pt x="93" y="28"/>
                      <a:pt x="93" y="28"/>
                    </a:cubicBezTo>
                    <a:cubicBezTo>
                      <a:pt x="93" y="28"/>
                      <a:pt x="92" y="28"/>
                      <a:pt x="92" y="29"/>
                    </a:cubicBezTo>
                    <a:cubicBezTo>
                      <a:pt x="92" y="22"/>
                      <a:pt x="92" y="22"/>
                      <a:pt x="92" y="22"/>
                    </a:cubicBezTo>
                    <a:close/>
                    <a:moveTo>
                      <a:pt x="93" y="8"/>
                    </a:moveTo>
                    <a:cubicBezTo>
                      <a:pt x="93" y="8"/>
                      <a:pt x="92" y="7"/>
                      <a:pt x="92" y="7"/>
                    </a:cubicBezTo>
                    <a:cubicBezTo>
                      <a:pt x="92" y="7"/>
                      <a:pt x="92" y="7"/>
                      <a:pt x="92" y="7"/>
                    </a:cubicBezTo>
                    <a:cubicBezTo>
                      <a:pt x="92" y="1"/>
                      <a:pt x="92" y="1"/>
                      <a:pt x="92" y="1"/>
                    </a:cubicBezTo>
                    <a:cubicBezTo>
                      <a:pt x="92" y="1"/>
                      <a:pt x="93" y="1"/>
                      <a:pt x="93" y="2"/>
                    </a:cubicBezTo>
                    <a:cubicBezTo>
                      <a:pt x="93" y="8"/>
                      <a:pt x="93" y="8"/>
                      <a:pt x="93" y="8"/>
                    </a:cubicBezTo>
                    <a:close/>
                    <a:moveTo>
                      <a:pt x="93" y="21"/>
                    </a:moveTo>
                    <a:cubicBezTo>
                      <a:pt x="93" y="21"/>
                      <a:pt x="93" y="21"/>
                      <a:pt x="93" y="21"/>
                    </a:cubicBezTo>
                    <a:cubicBezTo>
                      <a:pt x="93" y="21"/>
                      <a:pt x="93" y="21"/>
                      <a:pt x="93" y="21"/>
                    </a:cubicBezTo>
                    <a:close/>
                    <a:moveTo>
                      <a:pt x="92" y="7"/>
                    </a:moveTo>
                    <a:cubicBezTo>
                      <a:pt x="92" y="7"/>
                      <a:pt x="92" y="7"/>
                      <a:pt x="92" y="7"/>
                    </a:cubicBezTo>
                    <a:close/>
                    <a:moveTo>
                      <a:pt x="50" y="32"/>
                    </a:moveTo>
                    <a:cubicBezTo>
                      <a:pt x="69" y="32"/>
                      <a:pt x="69" y="32"/>
                      <a:pt x="69" y="32"/>
                    </a:cubicBezTo>
                    <a:cubicBezTo>
                      <a:pt x="74" y="32"/>
                      <a:pt x="78" y="31"/>
                      <a:pt x="82" y="29"/>
                    </a:cubicBezTo>
                    <a:cubicBezTo>
                      <a:pt x="86" y="27"/>
                      <a:pt x="89" y="25"/>
                      <a:pt x="92" y="22"/>
                    </a:cubicBezTo>
                    <a:cubicBezTo>
                      <a:pt x="92" y="29"/>
                      <a:pt x="92" y="29"/>
                      <a:pt x="92" y="29"/>
                    </a:cubicBezTo>
                    <a:cubicBezTo>
                      <a:pt x="90" y="31"/>
                      <a:pt x="87" y="32"/>
                      <a:pt x="84" y="33"/>
                    </a:cubicBezTo>
                    <a:cubicBezTo>
                      <a:pt x="80" y="36"/>
                      <a:pt x="75" y="37"/>
                      <a:pt x="69" y="37"/>
                    </a:cubicBezTo>
                    <a:cubicBezTo>
                      <a:pt x="50" y="37"/>
                      <a:pt x="50" y="37"/>
                      <a:pt x="50" y="37"/>
                    </a:cubicBezTo>
                    <a:cubicBezTo>
                      <a:pt x="50" y="32"/>
                      <a:pt x="50" y="32"/>
                      <a:pt x="50" y="32"/>
                    </a:cubicBezTo>
                    <a:close/>
                    <a:moveTo>
                      <a:pt x="92" y="7"/>
                    </a:moveTo>
                    <a:cubicBezTo>
                      <a:pt x="92" y="7"/>
                      <a:pt x="92" y="7"/>
                      <a:pt x="92" y="7"/>
                    </a:cubicBezTo>
                    <a:cubicBezTo>
                      <a:pt x="91" y="6"/>
                      <a:pt x="90" y="5"/>
                      <a:pt x="89" y="5"/>
                    </a:cubicBezTo>
                    <a:cubicBezTo>
                      <a:pt x="88" y="5"/>
                      <a:pt x="86" y="4"/>
                      <a:pt x="85" y="4"/>
                    </a:cubicBezTo>
                    <a:cubicBezTo>
                      <a:pt x="84" y="4"/>
                      <a:pt x="82" y="5"/>
                      <a:pt x="81" y="5"/>
                    </a:cubicBezTo>
                    <a:cubicBezTo>
                      <a:pt x="80" y="6"/>
                      <a:pt x="79" y="7"/>
                      <a:pt x="78" y="8"/>
                    </a:cubicBezTo>
                    <a:cubicBezTo>
                      <a:pt x="77" y="9"/>
                      <a:pt x="76" y="10"/>
                      <a:pt x="74" y="11"/>
                    </a:cubicBezTo>
                    <a:cubicBezTo>
                      <a:pt x="73" y="11"/>
                      <a:pt x="72" y="12"/>
                      <a:pt x="70" y="12"/>
                    </a:cubicBezTo>
                    <a:cubicBezTo>
                      <a:pt x="70" y="12"/>
                      <a:pt x="70" y="12"/>
                      <a:pt x="70" y="12"/>
                    </a:cubicBezTo>
                    <a:cubicBezTo>
                      <a:pt x="70" y="12"/>
                      <a:pt x="70" y="12"/>
                      <a:pt x="70" y="12"/>
                    </a:cubicBezTo>
                    <a:cubicBezTo>
                      <a:pt x="70" y="12"/>
                      <a:pt x="70" y="12"/>
                      <a:pt x="70" y="12"/>
                    </a:cubicBezTo>
                    <a:cubicBezTo>
                      <a:pt x="70" y="12"/>
                      <a:pt x="70" y="12"/>
                      <a:pt x="70" y="12"/>
                    </a:cubicBezTo>
                    <a:cubicBezTo>
                      <a:pt x="70" y="12"/>
                      <a:pt x="70" y="12"/>
                      <a:pt x="69" y="12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69" y="7"/>
                      <a:pt x="69" y="7"/>
                      <a:pt x="69" y="7"/>
                    </a:cubicBezTo>
                    <a:cubicBezTo>
                      <a:pt x="70" y="7"/>
                      <a:pt x="70" y="7"/>
                      <a:pt x="70" y="7"/>
                    </a:cubicBezTo>
                    <a:cubicBezTo>
                      <a:pt x="70" y="7"/>
                      <a:pt x="70" y="7"/>
                      <a:pt x="70" y="7"/>
                    </a:cubicBezTo>
                    <a:cubicBezTo>
                      <a:pt x="70" y="7"/>
                      <a:pt x="70" y="7"/>
                      <a:pt x="70" y="7"/>
                    </a:cubicBezTo>
                    <a:cubicBezTo>
                      <a:pt x="70" y="7"/>
                      <a:pt x="70" y="7"/>
                      <a:pt x="70" y="7"/>
                    </a:cubicBezTo>
                    <a:cubicBezTo>
                      <a:pt x="71" y="7"/>
                      <a:pt x="71" y="7"/>
                      <a:pt x="72" y="6"/>
                    </a:cubicBezTo>
                    <a:cubicBezTo>
                      <a:pt x="73" y="6"/>
                      <a:pt x="73" y="5"/>
                      <a:pt x="74" y="5"/>
                    </a:cubicBezTo>
                    <a:cubicBezTo>
                      <a:pt x="75" y="3"/>
                      <a:pt x="77" y="2"/>
                      <a:pt x="79" y="1"/>
                    </a:cubicBezTo>
                    <a:cubicBezTo>
                      <a:pt x="81" y="0"/>
                      <a:pt x="83" y="0"/>
                      <a:pt x="85" y="0"/>
                    </a:cubicBezTo>
                    <a:cubicBezTo>
                      <a:pt x="87" y="0"/>
                      <a:pt x="89" y="0"/>
                      <a:pt x="90" y="0"/>
                    </a:cubicBezTo>
                    <a:cubicBezTo>
                      <a:pt x="91" y="1"/>
                      <a:pt x="91" y="1"/>
                      <a:pt x="92" y="1"/>
                    </a:cubicBezTo>
                    <a:lnTo>
                      <a:pt x="92" y="7"/>
                    </a:lnTo>
                    <a:close/>
                    <a:moveTo>
                      <a:pt x="92" y="7"/>
                    </a:moveTo>
                    <a:cubicBezTo>
                      <a:pt x="92" y="7"/>
                      <a:pt x="92" y="7"/>
                      <a:pt x="92" y="7"/>
                    </a:cubicBezTo>
                    <a:close/>
                    <a:moveTo>
                      <a:pt x="15" y="4"/>
                    </a:moveTo>
                    <a:cubicBezTo>
                      <a:pt x="14" y="4"/>
                      <a:pt x="13" y="5"/>
                      <a:pt x="12" y="5"/>
                    </a:cubicBezTo>
                    <a:cubicBezTo>
                      <a:pt x="11" y="5"/>
                      <a:pt x="10" y="6"/>
                      <a:pt x="9" y="7"/>
                    </a:cubicBezTo>
                    <a:cubicBezTo>
                      <a:pt x="7" y="8"/>
                      <a:pt x="5" y="11"/>
                      <a:pt x="5" y="14"/>
                    </a:cubicBezTo>
                    <a:cubicBezTo>
                      <a:pt x="5" y="16"/>
                      <a:pt x="6" y="19"/>
                      <a:pt x="7" y="21"/>
                    </a:cubicBezTo>
                    <a:cubicBezTo>
                      <a:pt x="10" y="24"/>
                      <a:pt x="14" y="27"/>
                      <a:pt x="18" y="29"/>
                    </a:cubicBezTo>
                    <a:cubicBezTo>
                      <a:pt x="22" y="31"/>
                      <a:pt x="27" y="32"/>
                      <a:pt x="31" y="32"/>
                    </a:cubicBezTo>
                    <a:cubicBezTo>
                      <a:pt x="50" y="32"/>
                      <a:pt x="50" y="32"/>
                      <a:pt x="50" y="32"/>
                    </a:cubicBezTo>
                    <a:cubicBezTo>
                      <a:pt x="50" y="37"/>
                      <a:pt x="50" y="37"/>
                      <a:pt x="50" y="37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26" y="37"/>
                      <a:pt x="21" y="36"/>
                      <a:pt x="16" y="33"/>
                    </a:cubicBezTo>
                    <a:cubicBezTo>
                      <a:pt x="11" y="31"/>
                      <a:pt x="7" y="28"/>
                      <a:pt x="4" y="24"/>
                    </a:cubicBezTo>
                    <a:cubicBezTo>
                      <a:pt x="1" y="21"/>
                      <a:pt x="0" y="17"/>
                      <a:pt x="0" y="13"/>
                    </a:cubicBezTo>
                    <a:cubicBezTo>
                      <a:pt x="1" y="9"/>
                      <a:pt x="2" y="6"/>
                      <a:pt x="6" y="3"/>
                    </a:cubicBezTo>
                    <a:cubicBezTo>
                      <a:pt x="7" y="2"/>
                      <a:pt x="9" y="1"/>
                      <a:pt x="10" y="0"/>
                    </a:cubicBezTo>
                    <a:cubicBezTo>
                      <a:pt x="12" y="0"/>
                      <a:pt x="13" y="0"/>
                      <a:pt x="15" y="0"/>
                    </a:cubicBezTo>
                    <a:cubicBezTo>
                      <a:pt x="17" y="0"/>
                      <a:pt x="19" y="0"/>
                      <a:pt x="21" y="1"/>
                    </a:cubicBezTo>
                    <a:cubicBezTo>
                      <a:pt x="23" y="2"/>
                      <a:pt x="25" y="3"/>
                      <a:pt x="27" y="5"/>
                    </a:cubicBezTo>
                    <a:cubicBezTo>
                      <a:pt x="27" y="5"/>
                      <a:pt x="28" y="6"/>
                      <a:pt x="28" y="6"/>
                    </a:cubicBezTo>
                    <a:cubicBezTo>
                      <a:pt x="29" y="7"/>
                      <a:pt x="30" y="7"/>
                      <a:pt x="30" y="7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9" y="12"/>
                      <a:pt x="27" y="11"/>
                      <a:pt x="26" y="11"/>
                    </a:cubicBezTo>
                    <a:cubicBezTo>
                      <a:pt x="25" y="10"/>
                      <a:pt x="24" y="9"/>
                      <a:pt x="23" y="8"/>
                    </a:cubicBezTo>
                    <a:cubicBezTo>
                      <a:pt x="22" y="7"/>
                      <a:pt x="21" y="6"/>
                      <a:pt x="19" y="5"/>
                    </a:cubicBezTo>
                    <a:cubicBezTo>
                      <a:pt x="18" y="5"/>
                      <a:pt x="17" y="4"/>
                      <a:pt x="1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12" name="Freeform 111"/>
              <p:cNvSpPr>
                <a:spLocks noEditPoints="1"/>
              </p:cNvSpPr>
              <p:nvPr/>
            </p:nvSpPr>
            <p:spPr bwMode="auto">
              <a:xfrm>
                <a:off x="6680211" y="1552584"/>
                <a:ext cx="225425" cy="84138"/>
              </a:xfrm>
              <a:custGeom>
                <a:avLst/>
                <a:gdLst>
                  <a:gd name="T0" fmla="*/ 69 w 100"/>
                  <a:gd name="T1" fmla="*/ 32 h 37"/>
                  <a:gd name="T2" fmla="*/ 93 w 100"/>
                  <a:gd name="T3" fmla="*/ 21 h 37"/>
                  <a:gd name="T4" fmla="*/ 49 w 100"/>
                  <a:gd name="T5" fmla="*/ 13 h 37"/>
                  <a:gd name="T6" fmla="*/ 95 w 100"/>
                  <a:gd name="T7" fmla="*/ 14 h 37"/>
                  <a:gd name="T8" fmla="*/ 91 w 100"/>
                  <a:gd name="T9" fmla="*/ 7 h 37"/>
                  <a:gd name="T10" fmla="*/ 85 w 100"/>
                  <a:gd name="T11" fmla="*/ 4 h 37"/>
                  <a:gd name="T12" fmla="*/ 77 w 100"/>
                  <a:gd name="T13" fmla="*/ 8 h 37"/>
                  <a:gd name="T14" fmla="*/ 72 w 100"/>
                  <a:gd name="T15" fmla="*/ 11 h 37"/>
                  <a:gd name="T16" fmla="*/ 71 w 100"/>
                  <a:gd name="T17" fmla="*/ 12 h 37"/>
                  <a:gd name="T18" fmla="*/ 49 w 100"/>
                  <a:gd name="T19" fmla="*/ 12 h 37"/>
                  <a:gd name="T20" fmla="*/ 69 w 100"/>
                  <a:gd name="T21" fmla="*/ 7 h 37"/>
                  <a:gd name="T22" fmla="*/ 71 w 100"/>
                  <a:gd name="T23" fmla="*/ 7 h 37"/>
                  <a:gd name="T24" fmla="*/ 72 w 100"/>
                  <a:gd name="T25" fmla="*/ 6 h 37"/>
                  <a:gd name="T26" fmla="*/ 79 w 100"/>
                  <a:gd name="T27" fmla="*/ 1 h 37"/>
                  <a:gd name="T28" fmla="*/ 90 w 100"/>
                  <a:gd name="T29" fmla="*/ 0 h 37"/>
                  <a:gd name="T30" fmla="*/ 95 w 100"/>
                  <a:gd name="T31" fmla="*/ 3 h 37"/>
                  <a:gd name="T32" fmla="*/ 96 w 100"/>
                  <a:gd name="T33" fmla="*/ 24 h 37"/>
                  <a:gd name="T34" fmla="*/ 84 w 100"/>
                  <a:gd name="T35" fmla="*/ 33 h 37"/>
                  <a:gd name="T36" fmla="*/ 49 w 100"/>
                  <a:gd name="T37" fmla="*/ 37 h 37"/>
                  <a:gd name="T38" fmla="*/ 23 w 100"/>
                  <a:gd name="T39" fmla="*/ 8 h 37"/>
                  <a:gd name="T40" fmla="*/ 15 w 100"/>
                  <a:gd name="T41" fmla="*/ 4 h 37"/>
                  <a:gd name="T42" fmla="*/ 8 w 100"/>
                  <a:gd name="T43" fmla="*/ 7 h 37"/>
                  <a:gd name="T44" fmla="*/ 5 w 100"/>
                  <a:gd name="T45" fmla="*/ 14 h 37"/>
                  <a:gd name="T46" fmla="*/ 7 w 100"/>
                  <a:gd name="T47" fmla="*/ 21 h 37"/>
                  <a:gd name="T48" fmla="*/ 31 w 100"/>
                  <a:gd name="T49" fmla="*/ 32 h 37"/>
                  <a:gd name="T50" fmla="*/ 49 w 100"/>
                  <a:gd name="T51" fmla="*/ 37 h 37"/>
                  <a:gd name="T52" fmla="*/ 16 w 100"/>
                  <a:gd name="T53" fmla="*/ 33 h 37"/>
                  <a:gd name="T54" fmla="*/ 4 w 100"/>
                  <a:gd name="T55" fmla="*/ 24 h 37"/>
                  <a:gd name="T56" fmla="*/ 5 w 100"/>
                  <a:gd name="T57" fmla="*/ 3 h 37"/>
                  <a:gd name="T58" fmla="*/ 10 w 100"/>
                  <a:gd name="T59" fmla="*/ 0 h 37"/>
                  <a:gd name="T60" fmla="*/ 21 w 100"/>
                  <a:gd name="T61" fmla="*/ 1 h 37"/>
                  <a:gd name="T62" fmla="*/ 26 w 100"/>
                  <a:gd name="T63" fmla="*/ 5 h 37"/>
                  <a:gd name="T64" fmla="*/ 31 w 100"/>
                  <a:gd name="T65" fmla="*/ 7 h 37"/>
                  <a:gd name="T66" fmla="*/ 49 w 100"/>
                  <a:gd name="T67" fmla="*/ 7 h 37"/>
                  <a:gd name="T68" fmla="*/ 32 w 100"/>
                  <a:gd name="T69" fmla="*/ 12 h 37"/>
                  <a:gd name="T70" fmla="*/ 26 w 100"/>
                  <a:gd name="T71" fmla="*/ 11 h 37"/>
                  <a:gd name="T72" fmla="*/ 23 w 100"/>
                  <a:gd name="T73" fmla="*/ 8 h 37"/>
                  <a:gd name="T74" fmla="*/ 49 w 100"/>
                  <a:gd name="T75" fmla="*/ 1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0" h="37">
                    <a:moveTo>
                      <a:pt x="49" y="32"/>
                    </a:moveTo>
                    <a:cubicBezTo>
                      <a:pt x="69" y="32"/>
                      <a:pt x="69" y="32"/>
                      <a:pt x="69" y="32"/>
                    </a:cubicBezTo>
                    <a:cubicBezTo>
                      <a:pt x="74" y="32"/>
                      <a:pt x="78" y="31"/>
                      <a:pt x="82" y="29"/>
                    </a:cubicBezTo>
                    <a:cubicBezTo>
                      <a:pt x="86" y="27"/>
                      <a:pt x="90" y="24"/>
                      <a:pt x="93" y="21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93" y="21"/>
                      <a:pt x="93" y="21"/>
                      <a:pt x="93" y="21"/>
                    </a:cubicBezTo>
                    <a:cubicBezTo>
                      <a:pt x="95" y="19"/>
                      <a:pt x="95" y="16"/>
                      <a:pt x="95" y="14"/>
                    </a:cubicBezTo>
                    <a:cubicBezTo>
                      <a:pt x="95" y="11"/>
                      <a:pt x="94" y="9"/>
                      <a:pt x="92" y="7"/>
                    </a:cubicBezTo>
                    <a:cubicBezTo>
                      <a:pt x="92" y="7"/>
                      <a:pt x="91" y="7"/>
                      <a:pt x="91" y="7"/>
                    </a:cubicBezTo>
                    <a:cubicBezTo>
                      <a:pt x="90" y="6"/>
                      <a:pt x="90" y="5"/>
                      <a:pt x="88" y="5"/>
                    </a:cubicBezTo>
                    <a:cubicBezTo>
                      <a:pt x="87" y="5"/>
                      <a:pt x="86" y="4"/>
                      <a:pt x="85" y="4"/>
                    </a:cubicBezTo>
                    <a:cubicBezTo>
                      <a:pt x="84" y="4"/>
                      <a:pt x="82" y="5"/>
                      <a:pt x="81" y="5"/>
                    </a:cubicBezTo>
                    <a:cubicBezTo>
                      <a:pt x="79" y="6"/>
                      <a:pt x="78" y="7"/>
                      <a:pt x="77" y="8"/>
                    </a:cubicBezTo>
                    <a:cubicBezTo>
                      <a:pt x="77" y="9"/>
                      <a:pt x="76" y="9"/>
                      <a:pt x="75" y="10"/>
                    </a:cubicBezTo>
                    <a:cubicBezTo>
                      <a:pt x="74" y="11"/>
                      <a:pt x="73" y="11"/>
                      <a:pt x="72" y="11"/>
                    </a:cubicBezTo>
                    <a:cubicBezTo>
                      <a:pt x="72" y="11"/>
                      <a:pt x="72" y="11"/>
                      <a:pt x="72" y="11"/>
                    </a:cubicBezTo>
                    <a:cubicBezTo>
                      <a:pt x="72" y="11"/>
                      <a:pt x="71" y="12"/>
                      <a:pt x="71" y="12"/>
                    </a:cubicBezTo>
                    <a:cubicBezTo>
                      <a:pt x="70" y="12"/>
                      <a:pt x="70" y="12"/>
                      <a:pt x="69" y="12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70" y="7"/>
                      <a:pt x="70" y="7"/>
                    </a:cubicBezTo>
                    <a:cubicBezTo>
                      <a:pt x="70" y="7"/>
                      <a:pt x="71" y="7"/>
                      <a:pt x="71" y="7"/>
                    </a:cubicBezTo>
                    <a:cubicBezTo>
                      <a:pt x="71" y="7"/>
                      <a:pt x="71" y="7"/>
                      <a:pt x="71" y="7"/>
                    </a:cubicBezTo>
                    <a:cubicBezTo>
                      <a:pt x="71" y="7"/>
                      <a:pt x="72" y="6"/>
                      <a:pt x="72" y="6"/>
                    </a:cubicBezTo>
                    <a:cubicBezTo>
                      <a:pt x="73" y="6"/>
                      <a:pt x="73" y="5"/>
                      <a:pt x="74" y="5"/>
                    </a:cubicBezTo>
                    <a:cubicBezTo>
                      <a:pt x="75" y="3"/>
                      <a:pt x="77" y="2"/>
                      <a:pt x="79" y="1"/>
                    </a:cubicBezTo>
                    <a:cubicBezTo>
                      <a:pt x="81" y="0"/>
                      <a:pt x="83" y="0"/>
                      <a:pt x="85" y="0"/>
                    </a:cubicBezTo>
                    <a:cubicBezTo>
                      <a:pt x="87" y="0"/>
                      <a:pt x="88" y="0"/>
                      <a:pt x="90" y="0"/>
                    </a:cubicBezTo>
                    <a:cubicBezTo>
                      <a:pt x="92" y="1"/>
                      <a:pt x="93" y="2"/>
                      <a:pt x="95" y="3"/>
                    </a:cubicBezTo>
                    <a:cubicBezTo>
                      <a:pt x="95" y="3"/>
                      <a:pt x="95" y="3"/>
                      <a:pt x="95" y="3"/>
                    </a:cubicBezTo>
                    <a:cubicBezTo>
                      <a:pt x="98" y="6"/>
                      <a:pt x="100" y="9"/>
                      <a:pt x="100" y="13"/>
                    </a:cubicBezTo>
                    <a:cubicBezTo>
                      <a:pt x="100" y="17"/>
                      <a:pt x="99" y="21"/>
                      <a:pt x="96" y="24"/>
                    </a:cubicBezTo>
                    <a:cubicBezTo>
                      <a:pt x="96" y="24"/>
                      <a:pt x="96" y="24"/>
                      <a:pt x="96" y="24"/>
                    </a:cubicBezTo>
                    <a:cubicBezTo>
                      <a:pt x="93" y="28"/>
                      <a:pt x="89" y="31"/>
                      <a:pt x="84" y="33"/>
                    </a:cubicBezTo>
                    <a:cubicBezTo>
                      <a:pt x="80" y="36"/>
                      <a:pt x="74" y="37"/>
                      <a:pt x="69" y="37"/>
                    </a:cubicBezTo>
                    <a:cubicBezTo>
                      <a:pt x="49" y="37"/>
                      <a:pt x="49" y="37"/>
                      <a:pt x="49" y="37"/>
                    </a:cubicBezTo>
                    <a:lnTo>
                      <a:pt x="49" y="32"/>
                    </a:lnTo>
                    <a:close/>
                    <a:moveTo>
                      <a:pt x="23" y="8"/>
                    </a:moveTo>
                    <a:cubicBezTo>
                      <a:pt x="22" y="7"/>
                      <a:pt x="20" y="6"/>
                      <a:pt x="19" y="5"/>
                    </a:cubicBezTo>
                    <a:cubicBezTo>
                      <a:pt x="18" y="5"/>
                      <a:pt x="16" y="4"/>
                      <a:pt x="15" y="4"/>
                    </a:cubicBezTo>
                    <a:cubicBezTo>
                      <a:pt x="14" y="4"/>
                      <a:pt x="13" y="5"/>
                      <a:pt x="11" y="5"/>
                    </a:cubicBezTo>
                    <a:cubicBezTo>
                      <a:pt x="10" y="5"/>
                      <a:pt x="9" y="6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6" y="8"/>
                      <a:pt x="5" y="11"/>
                      <a:pt x="5" y="14"/>
                    </a:cubicBezTo>
                    <a:cubicBezTo>
                      <a:pt x="5" y="16"/>
                      <a:pt x="5" y="19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10" y="24"/>
                      <a:pt x="14" y="27"/>
                      <a:pt x="18" y="29"/>
                    </a:cubicBezTo>
                    <a:cubicBezTo>
                      <a:pt x="22" y="31"/>
                      <a:pt x="26" y="32"/>
                      <a:pt x="31" y="32"/>
                    </a:cubicBezTo>
                    <a:cubicBezTo>
                      <a:pt x="49" y="32"/>
                      <a:pt x="49" y="32"/>
                      <a:pt x="49" y="32"/>
                    </a:cubicBezTo>
                    <a:cubicBezTo>
                      <a:pt x="49" y="37"/>
                      <a:pt x="49" y="37"/>
                      <a:pt x="49" y="37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26" y="37"/>
                      <a:pt x="20" y="36"/>
                      <a:pt x="16" y="33"/>
                    </a:cubicBezTo>
                    <a:cubicBezTo>
                      <a:pt x="11" y="31"/>
                      <a:pt x="7" y="28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1" y="21"/>
                      <a:pt x="0" y="17"/>
                      <a:pt x="0" y="13"/>
                    </a:cubicBezTo>
                    <a:cubicBezTo>
                      <a:pt x="0" y="9"/>
                      <a:pt x="2" y="6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8" y="1"/>
                      <a:pt x="10" y="0"/>
                    </a:cubicBezTo>
                    <a:cubicBezTo>
                      <a:pt x="11" y="0"/>
                      <a:pt x="13" y="0"/>
                      <a:pt x="15" y="0"/>
                    </a:cubicBezTo>
                    <a:cubicBezTo>
                      <a:pt x="17" y="0"/>
                      <a:pt x="19" y="0"/>
                      <a:pt x="21" y="1"/>
                    </a:cubicBezTo>
                    <a:cubicBezTo>
                      <a:pt x="23" y="2"/>
                      <a:pt x="25" y="3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7" y="6"/>
                      <a:pt x="28" y="6"/>
                      <a:pt x="28" y="6"/>
                    </a:cubicBezTo>
                    <a:cubicBezTo>
                      <a:pt x="29" y="7"/>
                      <a:pt x="30" y="7"/>
                      <a:pt x="31" y="7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29" y="12"/>
                      <a:pt x="28" y="11"/>
                      <a:pt x="26" y="11"/>
                    </a:cubicBezTo>
                    <a:cubicBezTo>
                      <a:pt x="25" y="10"/>
                      <a:pt x="24" y="9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49" y="13"/>
                      <a:pt x="49" y="13"/>
                      <a:pt x="49" y="13"/>
                    </a:cubicBezTo>
                    <a:lnTo>
                      <a:pt x="2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13" name="Freeform 113"/>
              <p:cNvSpPr>
                <a:spLocks noEditPoints="1"/>
              </p:cNvSpPr>
              <p:nvPr/>
            </p:nvSpPr>
            <p:spPr bwMode="auto">
              <a:xfrm>
                <a:off x="10356866" y="1119195"/>
                <a:ext cx="41275" cy="26988"/>
              </a:xfrm>
              <a:custGeom>
                <a:avLst/>
                <a:gdLst>
                  <a:gd name="T0" fmla="*/ 9 w 18"/>
                  <a:gd name="T1" fmla="*/ 0 h 12"/>
                  <a:gd name="T2" fmla="*/ 16 w 18"/>
                  <a:gd name="T3" fmla="*/ 0 h 12"/>
                  <a:gd name="T4" fmla="*/ 18 w 18"/>
                  <a:gd name="T5" fmla="*/ 3 h 12"/>
                  <a:gd name="T6" fmla="*/ 18 w 18"/>
                  <a:gd name="T7" fmla="*/ 10 h 12"/>
                  <a:gd name="T8" fmla="*/ 16 w 18"/>
                  <a:gd name="T9" fmla="*/ 12 h 12"/>
                  <a:gd name="T10" fmla="*/ 9 w 18"/>
                  <a:gd name="T11" fmla="*/ 12 h 12"/>
                  <a:gd name="T12" fmla="*/ 9 w 18"/>
                  <a:gd name="T13" fmla="*/ 8 h 12"/>
                  <a:gd name="T14" fmla="*/ 13 w 18"/>
                  <a:gd name="T15" fmla="*/ 8 h 12"/>
                  <a:gd name="T16" fmla="*/ 13 w 18"/>
                  <a:gd name="T17" fmla="*/ 5 h 12"/>
                  <a:gd name="T18" fmla="*/ 9 w 18"/>
                  <a:gd name="T19" fmla="*/ 5 h 12"/>
                  <a:gd name="T20" fmla="*/ 9 w 18"/>
                  <a:gd name="T21" fmla="*/ 0 h 12"/>
                  <a:gd name="T22" fmla="*/ 3 w 18"/>
                  <a:gd name="T23" fmla="*/ 0 h 12"/>
                  <a:gd name="T24" fmla="*/ 9 w 18"/>
                  <a:gd name="T25" fmla="*/ 0 h 12"/>
                  <a:gd name="T26" fmla="*/ 9 w 18"/>
                  <a:gd name="T27" fmla="*/ 5 h 12"/>
                  <a:gd name="T28" fmla="*/ 5 w 18"/>
                  <a:gd name="T29" fmla="*/ 5 h 12"/>
                  <a:gd name="T30" fmla="*/ 5 w 18"/>
                  <a:gd name="T31" fmla="*/ 8 h 12"/>
                  <a:gd name="T32" fmla="*/ 9 w 18"/>
                  <a:gd name="T33" fmla="*/ 8 h 12"/>
                  <a:gd name="T34" fmla="*/ 9 w 18"/>
                  <a:gd name="T35" fmla="*/ 12 h 12"/>
                  <a:gd name="T36" fmla="*/ 3 w 18"/>
                  <a:gd name="T37" fmla="*/ 12 h 12"/>
                  <a:gd name="T38" fmla="*/ 0 w 18"/>
                  <a:gd name="T39" fmla="*/ 10 h 12"/>
                  <a:gd name="T40" fmla="*/ 0 w 18"/>
                  <a:gd name="T41" fmla="*/ 3 h 12"/>
                  <a:gd name="T42" fmla="*/ 3 w 18"/>
                  <a:gd name="T4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" h="12">
                    <a:moveTo>
                      <a:pt x="9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8" y="1"/>
                      <a:pt x="18" y="3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7" y="12"/>
                      <a:pt x="16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9" y="5"/>
                      <a:pt x="9" y="5"/>
                      <a:pt x="9" y="5"/>
                    </a:cubicBezTo>
                    <a:lnTo>
                      <a:pt x="9" y="0"/>
                    </a:lnTo>
                    <a:close/>
                    <a:moveTo>
                      <a:pt x="3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1" y="12"/>
                      <a:pt x="0" y="11"/>
                      <a:pt x="0" y="1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14" name="Freeform 114"/>
              <p:cNvSpPr>
                <a:spLocks noEditPoints="1"/>
              </p:cNvSpPr>
              <p:nvPr/>
            </p:nvSpPr>
            <p:spPr bwMode="auto">
              <a:xfrm>
                <a:off x="10390203" y="1193807"/>
                <a:ext cx="73026" cy="74614"/>
              </a:xfrm>
              <a:custGeom>
                <a:avLst/>
                <a:gdLst>
                  <a:gd name="T0" fmla="*/ 16 w 32"/>
                  <a:gd name="T1" fmla="*/ 28 h 33"/>
                  <a:gd name="T2" fmla="*/ 24 w 32"/>
                  <a:gd name="T3" fmla="*/ 25 h 33"/>
                  <a:gd name="T4" fmla="*/ 24 w 32"/>
                  <a:gd name="T5" fmla="*/ 25 h 33"/>
                  <a:gd name="T6" fmla="*/ 28 w 32"/>
                  <a:gd name="T7" fmla="*/ 17 h 33"/>
                  <a:gd name="T8" fmla="*/ 24 w 32"/>
                  <a:gd name="T9" fmla="*/ 9 h 33"/>
                  <a:gd name="T10" fmla="*/ 16 w 32"/>
                  <a:gd name="T11" fmla="*/ 5 h 33"/>
                  <a:gd name="T12" fmla="*/ 16 w 32"/>
                  <a:gd name="T13" fmla="*/ 0 h 33"/>
                  <a:gd name="T14" fmla="*/ 28 w 32"/>
                  <a:gd name="T15" fmla="*/ 5 h 33"/>
                  <a:gd name="T16" fmla="*/ 32 w 32"/>
                  <a:gd name="T17" fmla="*/ 17 h 33"/>
                  <a:gd name="T18" fmla="*/ 28 w 32"/>
                  <a:gd name="T19" fmla="*/ 28 h 33"/>
                  <a:gd name="T20" fmla="*/ 28 w 32"/>
                  <a:gd name="T21" fmla="*/ 28 h 33"/>
                  <a:gd name="T22" fmla="*/ 16 w 32"/>
                  <a:gd name="T23" fmla="*/ 33 h 33"/>
                  <a:gd name="T24" fmla="*/ 16 w 32"/>
                  <a:gd name="T25" fmla="*/ 28 h 33"/>
                  <a:gd name="T26" fmla="*/ 16 w 32"/>
                  <a:gd name="T27" fmla="*/ 5 h 33"/>
                  <a:gd name="T28" fmla="*/ 8 w 32"/>
                  <a:gd name="T29" fmla="*/ 9 h 33"/>
                  <a:gd name="T30" fmla="*/ 5 w 32"/>
                  <a:gd name="T31" fmla="*/ 17 h 33"/>
                  <a:gd name="T32" fmla="*/ 8 w 32"/>
                  <a:gd name="T33" fmla="*/ 25 h 33"/>
                  <a:gd name="T34" fmla="*/ 16 w 32"/>
                  <a:gd name="T35" fmla="*/ 28 h 33"/>
                  <a:gd name="T36" fmla="*/ 16 w 32"/>
                  <a:gd name="T37" fmla="*/ 33 h 33"/>
                  <a:gd name="T38" fmla="*/ 5 w 32"/>
                  <a:gd name="T39" fmla="*/ 28 h 33"/>
                  <a:gd name="T40" fmla="*/ 5 w 32"/>
                  <a:gd name="T41" fmla="*/ 28 h 33"/>
                  <a:gd name="T42" fmla="*/ 0 w 32"/>
                  <a:gd name="T43" fmla="*/ 17 h 33"/>
                  <a:gd name="T44" fmla="*/ 5 w 32"/>
                  <a:gd name="T45" fmla="*/ 5 h 33"/>
                  <a:gd name="T46" fmla="*/ 16 w 32"/>
                  <a:gd name="T47" fmla="*/ 0 h 33"/>
                  <a:gd name="T48" fmla="*/ 16 w 32"/>
                  <a:gd name="T49" fmla="*/ 5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2" h="33">
                    <a:moveTo>
                      <a:pt x="16" y="28"/>
                    </a:moveTo>
                    <a:cubicBezTo>
                      <a:pt x="19" y="28"/>
                      <a:pt x="22" y="27"/>
                      <a:pt x="24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6" y="23"/>
                      <a:pt x="28" y="20"/>
                      <a:pt x="28" y="17"/>
                    </a:cubicBezTo>
                    <a:cubicBezTo>
                      <a:pt x="28" y="14"/>
                      <a:pt x="26" y="11"/>
                      <a:pt x="24" y="9"/>
                    </a:cubicBezTo>
                    <a:cubicBezTo>
                      <a:pt x="22" y="6"/>
                      <a:pt x="19" y="5"/>
                      <a:pt x="16" y="5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2" y="12"/>
                      <a:pt x="32" y="17"/>
                    </a:cubicBezTo>
                    <a:cubicBezTo>
                      <a:pt x="32" y="21"/>
                      <a:pt x="31" y="25"/>
                      <a:pt x="28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5" y="31"/>
                      <a:pt x="21" y="33"/>
                      <a:pt x="16" y="33"/>
                    </a:cubicBezTo>
                    <a:lnTo>
                      <a:pt x="16" y="28"/>
                    </a:lnTo>
                    <a:close/>
                    <a:moveTo>
                      <a:pt x="16" y="5"/>
                    </a:moveTo>
                    <a:cubicBezTo>
                      <a:pt x="13" y="5"/>
                      <a:pt x="10" y="6"/>
                      <a:pt x="8" y="9"/>
                    </a:cubicBezTo>
                    <a:cubicBezTo>
                      <a:pt x="6" y="11"/>
                      <a:pt x="5" y="14"/>
                      <a:pt x="5" y="17"/>
                    </a:cubicBezTo>
                    <a:cubicBezTo>
                      <a:pt x="5" y="20"/>
                      <a:pt x="6" y="23"/>
                      <a:pt x="8" y="25"/>
                    </a:cubicBezTo>
                    <a:cubicBezTo>
                      <a:pt x="10" y="27"/>
                      <a:pt x="13" y="28"/>
                      <a:pt x="16" y="28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2" y="33"/>
                      <a:pt x="8" y="31"/>
                      <a:pt x="5" y="28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2" y="25"/>
                      <a:pt x="0" y="21"/>
                      <a:pt x="0" y="17"/>
                    </a:cubicBezTo>
                    <a:cubicBezTo>
                      <a:pt x="0" y="12"/>
                      <a:pt x="2" y="8"/>
                      <a:pt x="5" y="5"/>
                    </a:cubicBezTo>
                    <a:cubicBezTo>
                      <a:pt x="8" y="2"/>
                      <a:pt x="12" y="0"/>
                      <a:pt x="16" y="0"/>
                    </a:cubicBezTo>
                    <a:lnTo>
                      <a:pt x="16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15" name="Freeform 115"/>
              <p:cNvSpPr>
                <a:spLocks noEditPoints="1"/>
              </p:cNvSpPr>
              <p:nvPr/>
            </p:nvSpPr>
            <p:spPr bwMode="auto">
              <a:xfrm>
                <a:off x="10339404" y="1146183"/>
                <a:ext cx="176214" cy="327026"/>
              </a:xfrm>
              <a:custGeom>
                <a:avLst/>
                <a:gdLst>
                  <a:gd name="T0" fmla="*/ 73 w 78"/>
                  <a:gd name="T1" fmla="*/ 140 h 145"/>
                  <a:gd name="T2" fmla="*/ 73 w 78"/>
                  <a:gd name="T3" fmla="*/ 29 h 145"/>
                  <a:gd name="T4" fmla="*/ 61 w 78"/>
                  <a:gd name="T5" fmla="*/ 5 h 145"/>
                  <a:gd name="T6" fmla="*/ 75 w 78"/>
                  <a:gd name="T7" fmla="*/ 0 h 145"/>
                  <a:gd name="T8" fmla="*/ 78 w 78"/>
                  <a:gd name="T9" fmla="*/ 29 h 145"/>
                  <a:gd name="T10" fmla="*/ 78 w 78"/>
                  <a:gd name="T11" fmla="*/ 143 h 145"/>
                  <a:gd name="T12" fmla="*/ 61 w 78"/>
                  <a:gd name="T13" fmla="*/ 145 h 145"/>
                  <a:gd name="T14" fmla="*/ 61 w 78"/>
                  <a:gd name="T15" fmla="*/ 59 h 145"/>
                  <a:gd name="T16" fmla="*/ 61 w 78"/>
                  <a:gd name="T17" fmla="*/ 17 h 145"/>
                  <a:gd name="T18" fmla="*/ 61 w 78"/>
                  <a:gd name="T19" fmla="*/ 19 h 145"/>
                  <a:gd name="T20" fmla="*/ 65 w 78"/>
                  <a:gd name="T21" fmla="*/ 38 h 145"/>
                  <a:gd name="T22" fmla="*/ 61 w 78"/>
                  <a:gd name="T23" fmla="*/ 59 h 145"/>
                  <a:gd name="T24" fmla="*/ 61 w 78"/>
                  <a:gd name="T25" fmla="*/ 140 h 145"/>
                  <a:gd name="T26" fmla="*/ 39 w 78"/>
                  <a:gd name="T27" fmla="*/ 145 h 145"/>
                  <a:gd name="T28" fmla="*/ 61 w 78"/>
                  <a:gd name="T29" fmla="*/ 5 h 145"/>
                  <a:gd name="T30" fmla="*/ 39 w 78"/>
                  <a:gd name="T31" fmla="*/ 0 h 145"/>
                  <a:gd name="T32" fmla="*/ 61 w 78"/>
                  <a:gd name="T33" fmla="*/ 5 h 145"/>
                  <a:gd name="T34" fmla="*/ 61 w 78"/>
                  <a:gd name="T35" fmla="*/ 17 h 145"/>
                  <a:gd name="T36" fmla="*/ 60 w 78"/>
                  <a:gd name="T37" fmla="*/ 20 h 145"/>
                  <a:gd name="T38" fmla="*/ 61 w 78"/>
                  <a:gd name="T39" fmla="*/ 25 h 145"/>
                  <a:gd name="T40" fmla="*/ 57 w 78"/>
                  <a:gd name="T41" fmla="*/ 20 h 145"/>
                  <a:gd name="T42" fmla="*/ 39 w 78"/>
                  <a:gd name="T43" fmla="*/ 12 h 145"/>
                  <a:gd name="T44" fmla="*/ 39 w 78"/>
                  <a:gd name="T45" fmla="*/ 8 h 145"/>
                  <a:gd name="T46" fmla="*/ 60 w 78"/>
                  <a:gd name="T47" fmla="*/ 16 h 145"/>
                  <a:gd name="T48" fmla="*/ 60 w 78"/>
                  <a:gd name="T49" fmla="*/ 16 h 145"/>
                  <a:gd name="T50" fmla="*/ 61 w 78"/>
                  <a:gd name="T51" fmla="*/ 51 h 145"/>
                  <a:gd name="T52" fmla="*/ 60 w 78"/>
                  <a:gd name="T53" fmla="*/ 59 h 145"/>
                  <a:gd name="T54" fmla="*/ 39 w 78"/>
                  <a:gd name="T55" fmla="*/ 68 h 145"/>
                  <a:gd name="T56" fmla="*/ 39 w 78"/>
                  <a:gd name="T57" fmla="*/ 63 h 145"/>
                  <a:gd name="T58" fmla="*/ 57 w 78"/>
                  <a:gd name="T59" fmla="*/ 56 h 145"/>
                  <a:gd name="T60" fmla="*/ 57 w 78"/>
                  <a:gd name="T61" fmla="*/ 56 h 145"/>
                  <a:gd name="T62" fmla="*/ 18 w 78"/>
                  <a:gd name="T63" fmla="*/ 140 h 145"/>
                  <a:gd name="T64" fmla="*/ 39 w 78"/>
                  <a:gd name="T65" fmla="*/ 145 h 145"/>
                  <a:gd name="T66" fmla="*/ 18 w 78"/>
                  <a:gd name="T67" fmla="*/ 140 h 145"/>
                  <a:gd name="T68" fmla="*/ 18 w 78"/>
                  <a:gd name="T69" fmla="*/ 5 h 145"/>
                  <a:gd name="T70" fmla="*/ 39 w 78"/>
                  <a:gd name="T71" fmla="*/ 0 h 145"/>
                  <a:gd name="T72" fmla="*/ 39 w 78"/>
                  <a:gd name="T73" fmla="*/ 8 h 145"/>
                  <a:gd name="T74" fmla="*/ 21 w 78"/>
                  <a:gd name="T75" fmla="*/ 20 h 145"/>
                  <a:gd name="T76" fmla="*/ 18 w 78"/>
                  <a:gd name="T77" fmla="*/ 17 h 145"/>
                  <a:gd name="T78" fmla="*/ 39 w 78"/>
                  <a:gd name="T79" fmla="*/ 8 h 145"/>
                  <a:gd name="T80" fmla="*/ 39 w 78"/>
                  <a:gd name="T81" fmla="*/ 68 h 145"/>
                  <a:gd name="T82" fmla="*/ 18 w 78"/>
                  <a:gd name="T83" fmla="*/ 59 h 145"/>
                  <a:gd name="T84" fmla="*/ 18 w 78"/>
                  <a:gd name="T85" fmla="*/ 59 h 145"/>
                  <a:gd name="T86" fmla="*/ 18 w 78"/>
                  <a:gd name="T87" fmla="*/ 59 h 145"/>
                  <a:gd name="T88" fmla="*/ 18 w 78"/>
                  <a:gd name="T89" fmla="*/ 56 h 145"/>
                  <a:gd name="T90" fmla="*/ 18 w 78"/>
                  <a:gd name="T91" fmla="*/ 51 h 145"/>
                  <a:gd name="T92" fmla="*/ 21 w 78"/>
                  <a:gd name="T93" fmla="*/ 56 h 145"/>
                  <a:gd name="T94" fmla="*/ 5 w 78"/>
                  <a:gd name="T95" fmla="*/ 140 h 145"/>
                  <a:gd name="T96" fmla="*/ 18 w 78"/>
                  <a:gd name="T97" fmla="*/ 145 h 145"/>
                  <a:gd name="T98" fmla="*/ 0 w 78"/>
                  <a:gd name="T99" fmla="*/ 143 h 145"/>
                  <a:gd name="T100" fmla="*/ 2 w 78"/>
                  <a:gd name="T101" fmla="*/ 0 h 145"/>
                  <a:gd name="T102" fmla="*/ 18 w 78"/>
                  <a:gd name="T103" fmla="*/ 5 h 145"/>
                  <a:gd name="T104" fmla="*/ 5 w 78"/>
                  <a:gd name="T105" fmla="*/ 140 h 145"/>
                  <a:gd name="T106" fmla="*/ 9 w 78"/>
                  <a:gd name="T107" fmla="*/ 38 h 145"/>
                  <a:gd name="T108" fmla="*/ 18 w 78"/>
                  <a:gd name="T109" fmla="*/ 59 h 145"/>
                  <a:gd name="T110" fmla="*/ 18 w 78"/>
                  <a:gd name="T111" fmla="*/ 51 h 145"/>
                  <a:gd name="T112" fmla="*/ 18 w 78"/>
                  <a:gd name="T113" fmla="*/ 2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78" h="145">
                    <a:moveTo>
                      <a:pt x="61" y="140"/>
                    </a:moveTo>
                    <a:cubicBezTo>
                      <a:pt x="73" y="140"/>
                      <a:pt x="73" y="140"/>
                      <a:pt x="73" y="140"/>
                    </a:cubicBezTo>
                    <a:cubicBezTo>
                      <a:pt x="73" y="52"/>
                      <a:pt x="73" y="52"/>
                      <a:pt x="73" y="52"/>
                    </a:cubicBezTo>
                    <a:cubicBezTo>
                      <a:pt x="73" y="29"/>
                      <a:pt x="73" y="29"/>
                      <a:pt x="73" y="29"/>
                    </a:cubicBezTo>
                    <a:cubicBezTo>
                      <a:pt x="73" y="5"/>
                      <a:pt x="73" y="5"/>
                      <a:pt x="73" y="5"/>
                    </a:cubicBezTo>
                    <a:cubicBezTo>
                      <a:pt x="61" y="5"/>
                      <a:pt x="61" y="5"/>
                      <a:pt x="61" y="5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6" y="0"/>
                      <a:pt x="78" y="1"/>
                      <a:pt x="78" y="3"/>
                    </a:cubicBezTo>
                    <a:cubicBezTo>
                      <a:pt x="78" y="29"/>
                      <a:pt x="78" y="29"/>
                      <a:pt x="78" y="29"/>
                    </a:cubicBezTo>
                    <a:cubicBezTo>
                      <a:pt x="78" y="52"/>
                      <a:pt x="78" y="52"/>
                      <a:pt x="78" y="52"/>
                    </a:cubicBezTo>
                    <a:cubicBezTo>
                      <a:pt x="78" y="143"/>
                      <a:pt x="78" y="143"/>
                      <a:pt x="78" y="143"/>
                    </a:cubicBezTo>
                    <a:cubicBezTo>
                      <a:pt x="78" y="144"/>
                      <a:pt x="76" y="145"/>
                      <a:pt x="75" y="145"/>
                    </a:cubicBezTo>
                    <a:cubicBezTo>
                      <a:pt x="61" y="145"/>
                      <a:pt x="61" y="145"/>
                      <a:pt x="61" y="145"/>
                    </a:cubicBezTo>
                    <a:cubicBezTo>
                      <a:pt x="61" y="140"/>
                      <a:pt x="61" y="140"/>
                      <a:pt x="61" y="140"/>
                    </a:cubicBezTo>
                    <a:close/>
                    <a:moveTo>
                      <a:pt x="61" y="59"/>
                    </a:moveTo>
                    <a:cubicBezTo>
                      <a:pt x="66" y="53"/>
                      <a:pt x="69" y="46"/>
                      <a:pt x="69" y="38"/>
                    </a:cubicBezTo>
                    <a:cubicBezTo>
                      <a:pt x="69" y="30"/>
                      <a:pt x="66" y="22"/>
                      <a:pt x="61" y="17"/>
                    </a:cubicBezTo>
                    <a:cubicBezTo>
                      <a:pt x="61" y="17"/>
                      <a:pt x="61" y="17"/>
                      <a:pt x="61" y="17"/>
                    </a:cubicBezTo>
                    <a:cubicBezTo>
                      <a:pt x="61" y="18"/>
                      <a:pt x="61" y="19"/>
                      <a:pt x="61" y="19"/>
                    </a:cubicBezTo>
                    <a:cubicBezTo>
                      <a:pt x="61" y="25"/>
                      <a:pt x="61" y="25"/>
                      <a:pt x="61" y="25"/>
                    </a:cubicBezTo>
                    <a:cubicBezTo>
                      <a:pt x="63" y="28"/>
                      <a:pt x="65" y="33"/>
                      <a:pt x="65" y="38"/>
                    </a:cubicBezTo>
                    <a:cubicBezTo>
                      <a:pt x="65" y="43"/>
                      <a:pt x="63" y="47"/>
                      <a:pt x="61" y="51"/>
                    </a:cubicBezTo>
                    <a:lnTo>
                      <a:pt x="61" y="59"/>
                    </a:lnTo>
                    <a:close/>
                    <a:moveTo>
                      <a:pt x="39" y="140"/>
                    </a:moveTo>
                    <a:cubicBezTo>
                      <a:pt x="61" y="140"/>
                      <a:pt x="61" y="140"/>
                      <a:pt x="61" y="140"/>
                    </a:cubicBezTo>
                    <a:cubicBezTo>
                      <a:pt x="61" y="145"/>
                      <a:pt x="61" y="145"/>
                      <a:pt x="61" y="145"/>
                    </a:cubicBezTo>
                    <a:cubicBezTo>
                      <a:pt x="39" y="145"/>
                      <a:pt x="39" y="145"/>
                      <a:pt x="39" y="145"/>
                    </a:cubicBezTo>
                    <a:cubicBezTo>
                      <a:pt x="39" y="140"/>
                      <a:pt x="39" y="140"/>
                      <a:pt x="39" y="140"/>
                    </a:cubicBezTo>
                    <a:close/>
                    <a:moveTo>
                      <a:pt x="61" y="5"/>
                    </a:moveTo>
                    <a:cubicBezTo>
                      <a:pt x="39" y="5"/>
                      <a:pt x="39" y="5"/>
                      <a:pt x="39" y="5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61" y="5"/>
                      <a:pt x="61" y="5"/>
                      <a:pt x="61" y="5"/>
                    </a:cubicBezTo>
                    <a:close/>
                    <a:moveTo>
                      <a:pt x="61" y="17"/>
                    </a:moveTo>
                    <a:cubicBezTo>
                      <a:pt x="61" y="17"/>
                      <a:pt x="61" y="17"/>
                      <a:pt x="61" y="17"/>
                    </a:cubicBezTo>
                    <a:cubicBezTo>
                      <a:pt x="61" y="17"/>
                      <a:pt x="61" y="17"/>
                      <a:pt x="60" y="16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61" y="20"/>
                      <a:pt x="61" y="19"/>
                      <a:pt x="61" y="19"/>
                    </a:cubicBezTo>
                    <a:cubicBezTo>
                      <a:pt x="61" y="25"/>
                      <a:pt x="61" y="25"/>
                      <a:pt x="61" y="25"/>
                    </a:cubicBezTo>
                    <a:cubicBezTo>
                      <a:pt x="60" y="23"/>
                      <a:pt x="59" y="21"/>
                      <a:pt x="57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3" y="15"/>
                      <a:pt x="46" y="12"/>
                      <a:pt x="39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8"/>
                      <a:pt x="39" y="8"/>
                      <a:pt x="39" y="8"/>
                    </a:cubicBezTo>
                    <a:cubicBezTo>
                      <a:pt x="39" y="8"/>
                      <a:pt x="39" y="8"/>
                      <a:pt x="39" y="8"/>
                    </a:cubicBezTo>
                    <a:cubicBezTo>
                      <a:pt x="47" y="8"/>
                      <a:pt x="55" y="11"/>
                      <a:pt x="60" y="16"/>
                    </a:cubicBezTo>
                    <a:cubicBezTo>
                      <a:pt x="60" y="16"/>
                      <a:pt x="60" y="16"/>
                      <a:pt x="60" y="16"/>
                    </a:cubicBezTo>
                    <a:cubicBezTo>
                      <a:pt x="60" y="16"/>
                      <a:pt x="60" y="16"/>
                      <a:pt x="60" y="16"/>
                    </a:cubicBezTo>
                    <a:cubicBezTo>
                      <a:pt x="60" y="16"/>
                      <a:pt x="60" y="16"/>
                      <a:pt x="60" y="16"/>
                    </a:cubicBezTo>
                    <a:cubicBezTo>
                      <a:pt x="61" y="17"/>
                      <a:pt x="61" y="17"/>
                      <a:pt x="61" y="17"/>
                    </a:cubicBezTo>
                    <a:close/>
                    <a:moveTo>
                      <a:pt x="61" y="51"/>
                    </a:moveTo>
                    <a:cubicBezTo>
                      <a:pt x="61" y="59"/>
                      <a:pt x="61" y="59"/>
                      <a:pt x="61" y="59"/>
                    </a:cubicBezTo>
                    <a:cubicBezTo>
                      <a:pt x="60" y="59"/>
                      <a:pt x="60" y="59"/>
                      <a:pt x="60" y="59"/>
                    </a:cubicBezTo>
                    <a:cubicBezTo>
                      <a:pt x="60" y="59"/>
                      <a:pt x="60" y="59"/>
                      <a:pt x="60" y="59"/>
                    </a:cubicBezTo>
                    <a:cubicBezTo>
                      <a:pt x="55" y="64"/>
                      <a:pt x="47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3"/>
                      <a:pt x="39" y="63"/>
                      <a:pt x="39" y="63"/>
                    </a:cubicBezTo>
                    <a:cubicBezTo>
                      <a:pt x="39" y="63"/>
                      <a:pt x="39" y="63"/>
                      <a:pt x="39" y="63"/>
                    </a:cubicBezTo>
                    <a:cubicBezTo>
                      <a:pt x="46" y="63"/>
                      <a:pt x="52" y="60"/>
                      <a:pt x="57" y="56"/>
                    </a:cubicBezTo>
                    <a:cubicBezTo>
                      <a:pt x="57" y="56"/>
                      <a:pt x="57" y="56"/>
                      <a:pt x="57" y="56"/>
                    </a:cubicBezTo>
                    <a:cubicBezTo>
                      <a:pt x="57" y="56"/>
                      <a:pt x="57" y="56"/>
                      <a:pt x="57" y="56"/>
                    </a:cubicBezTo>
                    <a:cubicBezTo>
                      <a:pt x="59" y="54"/>
                      <a:pt x="60" y="53"/>
                      <a:pt x="61" y="51"/>
                    </a:cubicBezTo>
                    <a:close/>
                    <a:moveTo>
                      <a:pt x="18" y="140"/>
                    </a:moveTo>
                    <a:cubicBezTo>
                      <a:pt x="39" y="140"/>
                      <a:pt x="39" y="140"/>
                      <a:pt x="39" y="140"/>
                    </a:cubicBezTo>
                    <a:cubicBezTo>
                      <a:pt x="39" y="145"/>
                      <a:pt x="39" y="145"/>
                      <a:pt x="39" y="145"/>
                    </a:cubicBezTo>
                    <a:cubicBezTo>
                      <a:pt x="18" y="145"/>
                      <a:pt x="18" y="145"/>
                      <a:pt x="18" y="145"/>
                    </a:cubicBezTo>
                    <a:cubicBezTo>
                      <a:pt x="18" y="140"/>
                      <a:pt x="18" y="140"/>
                      <a:pt x="18" y="140"/>
                    </a:cubicBezTo>
                    <a:close/>
                    <a:moveTo>
                      <a:pt x="39" y="5"/>
                    </a:moveTo>
                    <a:cubicBezTo>
                      <a:pt x="18" y="5"/>
                      <a:pt x="18" y="5"/>
                      <a:pt x="18" y="5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5"/>
                      <a:pt x="39" y="5"/>
                      <a:pt x="39" y="5"/>
                    </a:cubicBezTo>
                    <a:close/>
                    <a:moveTo>
                      <a:pt x="39" y="8"/>
                    </a:moveTo>
                    <a:cubicBezTo>
                      <a:pt x="39" y="12"/>
                      <a:pt x="39" y="12"/>
                      <a:pt x="39" y="12"/>
                    </a:cubicBezTo>
                    <a:cubicBezTo>
                      <a:pt x="32" y="12"/>
                      <a:pt x="26" y="15"/>
                      <a:pt x="21" y="20"/>
                    </a:cubicBezTo>
                    <a:cubicBezTo>
                      <a:pt x="20" y="21"/>
                      <a:pt x="19" y="23"/>
                      <a:pt x="18" y="25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23" y="11"/>
                      <a:pt x="31" y="8"/>
                      <a:pt x="39" y="8"/>
                    </a:cubicBezTo>
                    <a:close/>
                    <a:moveTo>
                      <a:pt x="39" y="63"/>
                    </a:moveTo>
                    <a:cubicBezTo>
                      <a:pt x="39" y="68"/>
                      <a:pt x="39" y="68"/>
                      <a:pt x="39" y="68"/>
                    </a:cubicBezTo>
                    <a:cubicBezTo>
                      <a:pt x="31" y="68"/>
                      <a:pt x="23" y="64"/>
                      <a:pt x="18" y="59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18" y="56"/>
                      <a:pt x="18" y="56"/>
                      <a:pt x="18" y="56"/>
                    </a:cubicBezTo>
                    <a:cubicBezTo>
                      <a:pt x="18" y="56"/>
                      <a:pt x="18" y="56"/>
                      <a:pt x="18" y="56"/>
                    </a:cubicBezTo>
                    <a:cubicBezTo>
                      <a:pt x="18" y="51"/>
                      <a:pt x="18" y="51"/>
                      <a:pt x="18" y="51"/>
                    </a:cubicBezTo>
                    <a:cubicBezTo>
                      <a:pt x="19" y="53"/>
                      <a:pt x="20" y="54"/>
                      <a:pt x="21" y="56"/>
                    </a:cubicBezTo>
                    <a:cubicBezTo>
                      <a:pt x="21" y="56"/>
                      <a:pt x="21" y="56"/>
                      <a:pt x="21" y="56"/>
                    </a:cubicBezTo>
                    <a:cubicBezTo>
                      <a:pt x="26" y="60"/>
                      <a:pt x="32" y="63"/>
                      <a:pt x="39" y="63"/>
                    </a:cubicBezTo>
                    <a:close/>
                    <a:moveTo>
                      <a:pt x="5" y="140"/>
                    </a:moveTo>
                    <a:cubicBezTo>
                      <a:pt x="18" y="140"/>
                      <a:pt x="18" y="140"/>
                      <a:pt x="18" y="140"/>
                    </a:cubicBezTo>
                    <a:cubicBezTo>
                      <a:pt x="18" y="145"/>
                      <a:pt x="18" y="145"/>
                      <a:pt x="18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1" y="145"/>
                      <a:pt x="0" y="144"/>
                      <a:pt x="0" y="14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140"/>
                      <a:pt x="5" y="140"/>
                      <a:pt x="5" y="140"/>
                    </a:cubicBezTo>
                    <a:close/>
                    <a:moveTo>
                      <a:pt x="18" y="17"/>
                    </a:moveTo>
                    <a:cubicBezTo>
                      <a:pt x="12" y="22"/>
                      <a:pt x="9" y="30"/>
                      <a:pt x="9" y="38"/>
                    </a:cubicBezTo>
                    <a:cubicBezTo>
                      <a:pt x="9" y="46"/>
                      <a:pt x="12" y="53"/>
                      <a:pt x="18" y="59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17" y="58"/>
                      <a:pt x="17" y="57"/>
                      <a:pt x="18" y="56"/>
                    </a:cubicBezTo>
                    <a:cubicBezTo>
                      <a:pt x="18" y="51"/>
                      <a:pt x="18" y="51"/>
                      <a:pt x="18" y="51"/>
                    </a:cubicBezTo>
                    <a:cubicBezTo>
                      <a:pt x="15" y="47"/>
                      <a:pt x="14" y="43"/>
                      <a:pt x="14" y="38"/>
                    </a:cubicBezTo>
                    <a:cubicBezTo>
                      <a:pt x="14" y="33"/>
                      <a:pt x="15" y="28"/>
                      <a:pt x="18" y="25"/>
                    </a:cubicBezTo>
                    <a:lnTo>
                      <a:pt x="18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16" name="Freeform 117"/>
              <p:cNvSpPr>
                <a:spLocks noEditPoints="1"/>
              </p:cNvSpPr>
              <p:nvPr/>
            </p:nvSpPr>
            <p:spPr bwMode="auto">
              <a:xfrm>
                <a:off x="7396174" y="623892"/>
                <a:ext cx="352426" cy="223839"/>
              </a:xfrm>
              <a:custGeom>
                <a:avLst/>
                <a:gdLst>
                  <a:gd name="T0" fmla="*/ 104 w 156"/>
                  <a:gd name="T1" fmla="*/ 94 h 99"/>
                  <a:gd name="T2" fmla="*/ 152 w 156"/>
                  <a:gd name="T3" fmla="*/ 94 h 99"/>
                  <a:gd name="T4" fmla="*/ 152 w 156"/>
                  <a:gd name="T5" fmla="*/ 5 h 99"/>
                  <a:gd name="T6" fmla="*/ 78 w 156"/>
                  <a:gd name="T7" fmla="*/ 5 h 99"/>
                  <a:gd name="T8" fmla="*/ 78 w 156"/>
                  <a:gd name="T9" fmla="*/ 0 h 99"/>
                  <a:gd name="T10" fmla="*/ 154 w 156"/>
                  <a:gd name="T11" fmla="*/ 0 h 99"/>
                  <a:gd name="T12" fmla="*/ 156 w 156"/>
                  <a:gd name="T13" fmla="*/ 2 h 99"/>
                  <a:gd name="T14" fmla="*/ 156 w 156"/>
                  <a:gd name="T15" fmla="*/ 96 h 99"/>
                  <a:gd name="T16" fmla="*/ 154 w 156"/>
                  <a:gd name="T17" fmla="*/ 99 h 99"/>
                  <a:gd name="T18" fmla="*/ 104 w 156"/>
                  <a:gd name="T19" fmla="*/ 99 h 99"/>
                  <a:gd name="T20" fmla="*/ 78 w 156"/>
                  <a:gd name="T21" fmla="*/ 99 h 99"/>
                  <a:gd name="T22" fmla="*/ 78 w 156"/>
                  <a:gd name="T23" fmla="*/ 94 h 99"/>
                  <a:gd name="T24" fmla="*/ 104 w 156"/>
                  <a:gd name="T25" fmla="*/ 94 h 99"/>
                  <a:gd name="T26" fmla="*/ 78 w 156"/>
                  <a:gd name="T27" fmla="*/ 87 h 99"/>
                  <a:gd name="T28" fmla="*/ 103 w 156"/>
                  <a:gd name="T29" fmla="*/ 87 h 99"/>
                  <a:gd name="T30" fmla="*/ 140 w 156"/>
                  <a:gd name="T31" fmla="*/ 87 h 99"/>
                  <a:gd name="T32" fmla="*/ 143 w 156"/>
                  <a:gd name="T33" fmla="*/ 85 h 99"/>
                  <a:gd name="T34" fmla="*/ 143 w 156"/>
                  <a:gd name="T35" fmla="*/ 14 h 99"/>
                  <a:gd name="T36" fmla="*/ 140 w 156"/>
                  <a:gd name="T37" fmla="*/ 11 h 99"/>
                  <a:gd name="T38" fmla="*/ 78 w 156"/>
                  <a:gd name="T39" fmla="*/ 11 h 99"/>
                  <a:gd name="T40" fmla="*/ 78 w 156"/>
                  <a:gd name="T41" fmla="*/ 16 h 99"/>
                  <a:gd name="T42" fmla="*/ 138 w 156"/>
                  <a:gd name="T43" fmla="*/ 16 h 99"/>
                  <a:gd name="T44" fmla="*/ 138 w 156"/>
                  <a:gd name="T45" fmla="*/ 82 h 99"/>
                  <a:gd name="T46" fmla="*/ 103 w 156"/>
                  <a:gd name="T47" fmla="*/ 82 h 99"/>
                  <a:gd name="T48" fmla="*/ 78 w 156"/>
                  <a:gd name="T49" fmla="*/ 82 h 99"/>
                  <a:gd name="T50" fmla="*/ 78 w 156"/>
                  <a:gd name="T51" fmla="*/ 87 h 99"/>
                  <a:gd name="T52" fmla="*/ 78 w 156"/>
                  <a:gd name="T53" fmla="*/ 5 h 99"/>
                  <a:gd name="T54" fmla="*/ 5 w 156"/>
                  <a:gd name="T55" fmla="*/ 5 h 99"/>
                  <a:gd name="T56" fmla="*/ 5 w 156"/>
                  <a:gd name="T57" fmla="*/ 94 h 99"/>
                  <a:gd name="T58" fmla="*/ 53 w 156"/>
                  <a:gd name="T59" fmla="*/ 94 h 99"/>
                  <a:gd name="T60" fmla="*/ 78 w 156"/>
                  <a:gd name="T61" fmla="*/ 94 h 99"/>
                  <a:gd name="T62" fmla="*/ 78 w 156"/>
                  <a:gd name="T63" fmla="*/ 99 h 99"/>
                  <a:gd name="T64" fmla="*/ 53 w 156"/>
                  <a:gd name="T65" fmla="*/ 99 h 99"/>
                  <a:gd name="T66" fmla="*/ 3 w 156"/>
                  <a:gd name="T67" fmla="*/ 99 h 99"/>
                  <a:gd name="T68" fmla="*/ 0 w 156"/>
                  <a:gd name="T69" fmla="*/ 96 h 99"/>
                  <a:gd name="T70" fmla="*/ 0 w 156"/>
                  <a:gd name="T71" fmla="*/ 2 h 99"/>
                  <a:gd name="T72" fmla="*/ 3 w 156"/>
                  <a:gd name="T73" fmla="*/ 0 h 99"/>
                  <a:gd name="T74" fmla="*/ 78 w 156"/>
                  <a:gd name="T75" fmla="*/ 0 h 99"/>
                  <a:gd name="T76" fmla="*/ 78 w 156"/>
                  <a:gd name="T77" fmla="*/ 5 h 99"/>
                  <a:gd name="T78" fmla="*/ 78 w 156"/>
                  <a:gd name="T79" fmla="*/ 11 h 99"/>
                  <a:gd name="T80" fmla="*/ 16 w 156"/>
                  <a:gd name="T81" fmla="*/ 11 h 99"/>
                  <a:gd name="T82" fmla="*/ 14 w 156"/>
                  <a:gd name="T83" fmla="*/ 14 h 99"/>
                  <a:gd name="T84" fmla="*/ 14 w 156"/>
                  <a:gd name="T85" fmla="*/ 85 h 99"/>
                  <a:gd name="T86" fmla="*/ 16 w 156"/>
                  <a:gd name="T87" fmla="*/ 87 h 99"/>
                  <a:gd name="T88" fmla="*/ 53 w 156"/>
                  <a:gd name="T89" fmla="*/ 87 h 99"/>
                  <a:gd name="T90" fmla="*/ 78 w 156"/>
                  <a:gd name="T91" fmla="*/ 87 h 99"/>
                  <a:gd name="T92" fmla="*/ 78 w 156"/>
                  <a:gd name="T93" fmla="*/ 82 h 99"/>
                  <a:gd name="T94" fmla="*/ 53 w 156"/>
                  <a:gd name="T95" fmla="*/ 82 h 99"/>
                  <a:gd name="T96" fmla="*/ 19 w 156"/>
                  <a:gd name="T97" fmla="*/ 82 h 99"/>
                  <a:gd name="T98" fmla="*/ 19 w 156"/>
                  <a:gd name="T99" fmla="*/ 16 h 99"/>
                  <a:gd name="T100" fmla="*/ 78 w 156"/>
                  <a:gd name="T101" fmla="*/ 16 h 99"/>
                  <a:gd name="T102" fmla="*/ 78 w 156"/>
                  <a:gd name="T103" fmla="*/ 11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56" h="99">
                    <a:moveTo>
                      <a:pt x="104" y="94"/>
                    </a:moveTo>
                    <a:cubicBezTo>
                      <a:pt x="152" y="94"/>
                      <a:pt x="152" y="94"/>
                      <a:pt x="152" y="94"/>
                    </a:cubicBezTo>
                    <a:cubicBezTo>
                      <a:pt x="152" y="5"/>
                      <a:pt x="152" y="5"/>
                      <a:pt x="152" y="5"/>
                    </a:cubicBezTo>
                    <a:cubicBezTo>
                      <a:pt x="78" y="5"/>
                      <a:pt x="78" y="5"/>
                      <a:pt x="78" y="5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154" y="0"/>
                      <a:pt x="154" y="0"/>
                      <a:pt x="154" y="0"/>
                    </a:cubicBezTo>
                    <a:cubicBezTo>
                      <a:pt x="155" y="0"/>
                      <a:pt x="156" y="1"/>
                      <a:pt x="156" y="2"/>
                    </a:cubicBezTo>
                    <a:cubicBezTo>
                      <a:pt x="156" y="96"/>
                      <a:pt x="156" y="96"/>
                      <a:pt x="156" y="96"/>
                    </a:cubicBezTo>
                    <a:cubicBezTo>
                      <a:pt x="156" y="98"/>
                      <a:pt x="155" y="99"/>
                      <a:pt x="154" y="99"/>
                    </a:cubicBezTo>
                    <a:cubicBezTo>
                      <a:pt x="104" y="99"/>
                      <a:pt x="104" y="99"/>
                      <a:pt x="104" y="99"/>
                    </a:cubicBezTo>
                    <a:cubicBezTo>
                      <a:pt x="78" y="99"/>
                      <a:pt x="78" y="99"/>
                      <a:pt x="78" y="99"/>
                    </a:cubicBezTo>
                    <a:cubicBezTo>
                      <a:pt x="78" y="94"/>
                      <a:pt x="78" y="94"/>
                      <a:pt x="78" y="94"/>
                    </a:cubicBezTo>
                    <a:cubicBezTo>
                      <a:pt x="104" y="94"/>
                      <a:pt x="104" y="94"/>
                      <a:pt x="104" y="94"/>
                    </a:cubicBezTo>
                    <a:close/>
                    <a:moveTo>
                      <a:pt x="78" y="87"/>
                    </a:moveTo>
                    <a:cubicBezTo>
                      <a:pt x="103" y="87"/>
                      <a:pt x="103" y="87"/>
                      <a:pt x="103" y="87"/>
                    </a:cubicBezTo>
                    <a:cubicBezTo>
                      <a:pt x="140" y="87"/>
                      <a:pt x="140" y="87"/>
                      <a:pt x="140" y="87"/>
                    </a:cubicBezTo>
                    <a:cubicBezTo>
                      <a:pt x="142" y="87"/>
                      <a:pt x="143" y="86"/>
                      <a:pt x="143" y="85"/>
                    </a:cubicBezTo>
                    <a:cubicBezTo>
                      <a:pt x="143" y="14"/>
                      <a:pt x="143" y="14"/>
                      <a:pt x="143" y="14"/>
                    </a:cubicBezTo>
                    <a:cubicBezTo>
                      <a:pt x="143" y="12"/>
                      <a:pt x="142" y="11"/>
                      <a:pt x="140" y="11"/>
                    </a:cubicBezTo>
                    <a:cubicBezTo>
                      <a:pt x="78" y="11"/>
                      <a:pt x="78" y="11"/>
                      <a:pt x="78" y="11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138" y="16"/>
                      <a:pt x="138" y="16"/>
                      <a:pt x="138" y="16"/>
                    </a:cubicBezTo>
                    <a:cubicBezTo>
                      <a:pt x="138" y="82"/>
                      <a:pt x="138" y="82"/>
                      <a:pt x="138" y="8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78" y="82"/>
                      <a:pt x="78" y="82"/>
                      <a:pt x="78" y="82"/>
                    </a:cubicBezTo>
                    <a:lnTo>
                      <a:pt x="78" y="87"/>
                    </a:lnTo>
                    <a:close/>
                    <a:moveTo>
                      <a:pt x="78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5" y="94"/>
                      <a:pt x="5" y="94"/>
                      <a:pt x="5" y="94"/>
                    </a:cubicBezTo>
                    <a:cubicBezTo>
                      <a:pt x="53" y="94"/>
                      <a:pt x="53" y="94"/>
                      <a:pt x="53" y="94"/>
                    </a:cubicBezTo>
                    <a:cubicBezTo>
                      <a:pt x="78" y="94"/>
                      <a:pt x="78" y="94"/>
                      <a:pt x="78" y="94"/>
                    </a:cubicBezTo>
                    <a:cubicBezTo>
                      <a:pt x="78" y="99"/>
                      <a:pt x="78" y="99"/>
                      <a:pt x="78" y="99"/>
                    </a:cubicBezTo>
                    <a:cubicBezTo>
                      <a:pt x="53" y="99"/>
                      <a:pt x="53" y="99"/>
                      <a:pt x="5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1" y="99"/>
                      <a:pt x="0" y="98"/>
                      <a:pt x="0" y="96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78" y="5"/>
                      <a:pt x="78" y="5"/>
                      <a:pt x="78" y="5"/>
                    </a:cubicBezTo>
                    <a:close/>
                    <a:moveTo>
                      <a:pt x="78" y="11"/>
                    </a:moveTo>
                    <a:cubicBezTo>
                      <a:pt x="16" y="11"/>
                      <a:pt x="16" y="11"/>
                      <a:pt x="16" y="11"/>
                    </a:cubicBezTo>
                    <a:cubicBezTo>
                      <a:pt x="15" y="11"/>
                      <a:pt x="14" y="12"/>
                      <a:pt x="14" y="14"/>
                    </a:cubicBezTo>
                    <a:cubicBezTo>
                      <a:pt x="14" y="85"/>
                      <a:pt x="14" y="85"/>
                      <a:pt x="14" y="85"/>
                    </a:cubicBezTo>
                    <a:cubicBezTo>
                      <a:pt x="14" y="86"/>
                      <a:pt x="15" y="87"/>
                      <a:pt x="16" y="87"/>
                    </a:cubicBezTo>
                    <a:cubicBezTo>
                      <a:pt x="53" y="87"/>
                      <a:pt x="53" y="87"/>
                      <a:pt x="53" y="87"/>
                    </a:cubicBezTo>
                    <a:cubicBezTo>
                      <a:pt x="78" y="87"/>
                      <a:pt x="78" y="87"/>
                      <a:pt x="78" y="87"/>
                    </a:cubicBezTo>
                    <a:cubicBezTo>
                      <a:pt x="78" y="82"/>
                      <a:pt x="78" y="82"/>
                      <a:pt x="78" y="82"/>
                    </a:cubicBezTo>
                    <a:cubicBezTo>
                      <a:pt x="53" y="82"/>
                      <a:pt x="53" y="82"/>
                      <a:pt x="53" y="82"/>
                    </a:cubicBezTo>
                    <a:cubicBezTo>
                      <a:pt x="19" y="82"/>
                      <a:pt x="19" y="82"/>
                      <a:pt x="19" y="82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78" y="16"/>
                      <a:pt x="78" y="16"/>
                      <a:pt x="78" y="16"/>
                    </a:cubicBezTo>
                    <a:lnTo>
                      <a:pt x="78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17" name="Freeform 118"/>
              <p:cNvSpPr>
                <a:spLocks noEditPoints="1"/>
              </p:cNvSpPr>
              <p:nvPr/>
            </p:nvSpPr>
            <p:spPr bwMode="auto">
              <a:xfrm>
                <a:off x="7485075" y="896944"/>
                <a:ext cx="177800" cy="30163"/>
              </a:xfrm>
              <a:custGeom>
                <a:avLst/>
                <a:gdLst>
                  <a:gd name="T0" fmla="*/ 39 w 79"/>
                  <a:gd name="T1" fmla="*/ 8 h 13"/>
                  <a:gd name="T2" fmla="*/ 74 w 79"/>
                  <a:gd name="T3" fmla="*/ 8 h 13"/>
                  <a:gd name="T4" fmla="*/ 74 w 79"/>
                  <a:gd name="T5" fmla="*/ 5 h 13"/>
                  <a:gd name="T6" fmla="*/ 66 w 79"/>
                  <a:gd name="T7" fmla="*/ 5 h 13"/>
                  <a:gd name="T8" fmla="*/ 39 w 79"/>
                  <a:gd name="T9" fmla="*/ 5 h 13"/>
                  <a:gd name="T10" fmla="*/ 39 w 79"/>
                  <a:gd name="T11" fmla="*/ 0 h 13"/>
                  <a:gd name="T12" fmla="*/ 66 w 79"/>
                  <a:gd name="T13" fmla="*/ 0 h 13"/>
                  <a:gd name="T14" fmla="*/ 77 w 79"/>
                  <a:gd name="T15" fmla="*/ 0 h 13"/>
                  <a:gd name="T16" fmla="*/ 79 w 79"/>
                  <a:gd name="T17" fmla="*/ 3 h 13"/>
                  <a:gd name="T18" fmla="*/ 79 w 79"/>
                  <a:gd name="T19" fmla="*/ 10 h 13"/>
                  <a:gd name="T20" fmla="*/ 77 w 79"/>
                  <a:gd name="T21" fmla="*/ 13 h 13"/>
                  <a:gd name="T22" fmla="*/ 39 w 79"/>
                  <a:gd name="T23" fmla="*/ 13 h 13"/>
                  <a:gd name="T24" fmla="*/ 39 w 79"/>
                  <a:gd name="T25" fmla="*/ 8 h 13"/>
                  <a:gd name="T26" fmla="*/ 4 w 79"/>
                  <a:gd name="T27" fmla="*/ 5 h 13"/>
                  <a:gd name="T28" fmla="*/ 4 w 79"/>
                  <a:gd name="T29" fmla="*/ 8 h 13"/>
                  <a:gd name="T30" fmla="*/ 39 w 79"/>
                  <a:gd name="T31" fmla="*/ 8 h 13"/>
                  <a:gd name="T32" fmla="*/ 39 w 79"/>
                  <a:gd name="T33" fmla="*/ 13 h 13"/>
                  <a:gd name="T34" fmla="*/ 2 w 79"/>
                  <a:gd name="T35" fmla="*/ 13 h 13"/>
                  <a:gd name="T36" fmla="*/ 0 w 79"/>
                  <a:gd name="T37" fmla="*/ 10 h 13"/>
                  <a:gd name="T38" fmla="*/ 0 w 79"/>
                  <a:gd name="T39" fmla="*/ 3 h 13"/>
                  <a:gd name="T40" fmla="*/ 2 w 79"/>
                  <a:gd name="T41" fmla="*/ 0 h 13"/>
                  <a:gd name="T42" fmla="*/ 12 w 79"/>
                  <a:gd name="T43" fmla="*/ 0 h 13"/>
                  <a:gd name="T44" fmla="*/ 39 w 79"/>
                  <a:gd name="T45" fmla="*/ 0 h 13"/>
                  <a:gd name="T46" fmla="*/ 39 w 79"/>
                  <a:gd name="T47" fmla="*/ 5 h 13"/>
                  <a:gd name="T48" fmla="*/ 12 w 79"/>
                  <a:gd name="T49" fmla="*/ 5 h 13"/>
                  <a:gd name="T50" fmla="*/ 4 w 79"/>
                  <a:gd name="T51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9" h="13">
                    <a:moveTo>
                      <a:pt x="39" y="8"/>
                    </a:moveTo>
                    <a:cubicBezTo>
                      <a:pt x="74" y="8"/>
                      <a:pt x="74" y="8"/>
                      <a:pt x="74" y="8"/>
                    </a:cubicBezTo>
                    <a:cubicBezTo>
                      <a:pt x="74" y="5"/>
                      <a:pt x="74" y="5"/>
                      <a:pt x="74" y="5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8" y="0"/>
                      <a:pt x="79" y="1"/>
                      <a:pt x="79" y="3"/>
                    </a:cubicBezTo>
                    <a:cubicBezTo>
                      <a:pt x="79" y="10"/>
                      <a:pt x="79" y="10"/>
                      <a:pt x="79" y="10"/>
                    </a:cubicBezTo>
                    <a:cubicBezTo>
                      <a:pt x="79" y="12"/>
                      <a:pt x="78" y="13"/>
                      <a:pt x="77" y="13"/>
                    </a:cubicBezTo>
                    <a:cubicBezTo>
                      <a:pt x="39" y="13"/>
                      <a:pt x="39" y="13"/>
                      <a:pt x="39" y="13"/>
                    </a:cubicBezTo>
                    <a:lnTo>
                      <a:pt x="39" y="8"/>
                    </a:lnTo>
                    <a:close/>
                    <a:moveTo>
                      <a:pt x="4" y="5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39" y="8"/>
                      <a:pt x="39" y="8"/>
                      <a:pt x="39" y="8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3"/>
                      <a:pt x="0" y="12"/>
                      <a:pt x="0" y="1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12" y="5"/>
                      <a:pt x="12" y="5"/>
                      <a:pt x="12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18" name="Freeform 119"/>
              <p:cNvSpPr>
                <a:spLocks noEditPoints="1"/>
              </p:cNvSpPr>
              <p:nvPr/>
            </p:nvSpPr>
            <p:spPr bwMode="auto">
              <a:xfrm>
                <a:off x="6580198" y="214316"/>
                <a:ext cx="157163" cy="336552"/>
              </a:xfrm>
              <a:custGeom>
                <a:avLst/>
                <a:gdLst>
                  <a:gd name="T0" fmla="*/ 34 w 69"/>
                  <a:gd name="T1" fmla="*/ 125 h 149"/>
                  <a:gd name="T2" fmla="*/ 64 w 69"/>
                  <a:gd name="T3" fmla="*/ 135 h 149"/>
                  <a:gd name="T4" fmla="*/ 64 w 69"/>
                  <a:gd name="T5" fmla="*/ 41 h 149"/>
                  <a:gd name="T6" fmla="*/ 63 w 69"/>
                  <a:gd name="T7" fmla="*/ 26 h 149"/>
                  <a:gd name="T8" fmla="*/ 55 w 69"/>
                  <a:gd name="T9" fmla="*/ 17 h 149"/>
                  <a:gd name="T10" fmla="*/ 55 w 69"/>
                  <a:gd name="T11" fmla="*/ 64 h 149"/>
                  <a:gd name="T12" fmla="*/ 51 w 69"/>
                  <a:gd name="T13" fmla="*/ 65 h 149"/>
                  <a:gd name="T14" fmla="*/ 34 w 69"/>
                  <a:gd name="T15" fmla="*/ 49 h 149"/>
                  <a:gd name="T16" fmla="*/ 36 w 69"/>
                  <a:gd name="T17" fmla="*/ 43 h 149"/>
                  <a:gd name="T18" fmla="*/ 50 w 69"/>
                  <a:gd name="T19" fmla="*/ 14 h 149"/>
                  <a:gd name="T20" fmla="*/ 34 w 69"/>
                  <a:gd name="T21" fmla="*/ 9 h 149"/>
                  <a:gd name="T22" fmla="*/ 52 w 69"/>
                  <a:gd name="T23" fmla="*/ 0 h 149"/>
                  <a:gd name="T24" fmla="*/ 59 w 69"/>
                  <a:gd name="T25" fmla="*/ 3 h 149"/>
                  <a:gd name="T26" fmla="*/ 59 w 69"/>
                  <a:gd name="T27" fmla="*/ 14 h 149"/>
                  <a:gd name="T28" fmla="*/ 67 w 69"/>
                  <a:gd name="T29" fmla="*/ 25 h 149"/>
                  <a:gd name="T30" fmla="*/ 69 w 69"/>
                  <a:gd name="T31" fmla="*/ 41 h 149"/>
                  <a:gd name="T32" fmla="*/ 69 w 69"/>
                  <a:gd name="T33" fmla="*/ 143 h 149"/>
                  <a:gd name="T34" fmla="*/ 67 w 69"/>
                  <a:gd name="T35" fmla="*/ 149 h 149"/>
                  <a:gd name="T36" fmla="*/ 63 w 69"/>
                  <a:gd name="T37" fmla="*/ 145 h 149"/>
                  <a:gd name="T38" fmla="*/ 63 w 69"/>
                  <a:gd name="T39" fmla="*/ 144 h 149"/>
                  <a:gd name="T40" fmla="*/ 34 w 69"/>
                  <a:gd name="T41" fmla="*/ 130 h 149"/>
                  <a:gd name="T42" fmla="*/ 34 w 69"/>
                  <a:gd name="T43" fmla="*/ 125 h 149"/>
                  <a:gd name="T44" fmla="*/ 13 w 69"/>
                  <a:gd name="T45" fmla="*/ 129 h 149"/>
                  <a:gd name="T46" fmla="*/ 34 w 69"/>
                  <a:gd name="T47" fmla="*/ 130 h 149"/>
                  <a:gd name="T48" fmla="*/ 5 w 69"/>
                  <a:gd name="T49" fmla="*/ 144 h 149"/>
                  <a:gd name="T50" fmla="*/ 5 w 69"/>
                  <a:gd name="T51" fmla="*/ 145 h 149"/>
                  <a:gd name="T52" fmla="*/ 2 w 69"/>
                  <a:gd name="T53" fmla="*/ 149 h 149"/>
                  <a:gd name="T54" fmla="*/ 0 w 69"/>
                  <a:gd name="T55" fmla="*/ 143 h 149"/>
                  <a:gd name="T56" fmla="*/ 0 w 69"/>
                  <a:gd name="T57" fmla="*/ 41 h 149"/>
                  <a:gd name="T58" fmla="*/ 0 w 69"/>
                  <a:gd name="T59" fmla="*/ 40 h 149"/>
                  <a:gd name="T60" fmla="*/ 1 w 69"/>
                  <a:gd name="T61" fmla="*/ 25 h 149"/>
                  <a:gd name="T62" fmla="*/ 10 w 69"/>
                  <a:gd name="T63" fmla="*/ 14 h 149"/>
                  <a:gd name="T64" fmla="*/ 10 w 69"/>
                  <a:gd name="T65" fmla="*/ 3 h 149"/>
                  <a:gd name="T66" fmla="*/ 16 w 69"/>
                  <a:gd name="T67" fmla="*/ 0 h 149"/>
                  <a:gd name="T68" fmla="*/ 34 w 69"/>
                  <a:gd name="T69" fmla="*/ 9 h 149"/>
                  <a:gd name="T70" fmla="*/ 18 w 69"/>
                  <a:gd name="T71" fmla="*/ 14 h 149"/>
                  <a:gd name="T72" fmla="*/ 18 w 69"/>
                  <a:gd name="T73" fmla="*/ 58 h 149"/>
                  <a:gd name="T74" fmla="*/ 33 w 69"/>
                  <a:gd name="T75" fmla="*/ 43 h 149"/>
                  <a:gd name="T76" fmla="*/ 34 w 69"/>
                  <a:gd name="T77" fmla="*/ 49 h 149"/>
                  <a:gd name="T78" fmla="*/ 14 w 69"/>
                  <a:gd name="T79" fmla="*/ 65 h 149"/>
                  <a:gd name="T80" fmla="*/ 14 w 69"/>
                  <a:gd name="T81" fmla="*/ 64 h 149"/>
                  <a:gd name="T82" fmla="*/ 13 w 69"/>
                  <a:gd name="T83" fmla="*/ 18 h 149"/>
                  <a:gd name="T84" fmla="*/ 6 w 69"/>
                  <a:gd name="T85" fmla="*/ 26 h 149"/>
                  <a:gd name="T86" fmla="*/ 4 w 69"/>
                  <a:gd name="T87" fmla="*/ 40 h 149"/>
                  <a:gd name="T88" fmla="*/ 4 w 69"/>
                  <a:gd name="T89" fmla="*/ 41 h 149"/>
                  <a:gd name="T90" fmla="*/ 4 w 69"/>
                  <a:gd name="T91" fmla="*/ 135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9" h="149">
                    <a:moveTo>
                      <a:pt x="34" y="125"/>
                    </a:moveTo>
                    <a:cubicBezTo>
                      <a:pt x="34" y="125"/>
                      <a:pt x="34" y="125"/>
                      <a:pt x="34" y="125"/>
                    </a:cubicBezTo>
                    <a:cubicBezTo>
                      <a:pt x="42" y="125"/>
                      <a:pt x="49" y="126"/>
                      <a:pt x="55" y="129"/>
                    </a:cubicBezTo>
                    <a:cubicBezTo>
                      <a:pt x="59" y="130"/>
                      <a:pt x="62" y="133"/>
                      <a:pt x="64" y="135"/>
                    </a:cubicBezTo>
                    <a:cubicBezTo>
                      <a:pt x="64" y="92"/>
                      <a:pt x="64" y="92"/>
                      <a:pt x="64" y="92"/>
                    </a:cubicBezTo>
                    <a:cubicBezTo>
                      <a:pt x="64" y="71"/>
                      <a:pt x="64" y="51"/>
                      <a:pt x="64" y="41"/>
                    </a:cubicBezTo>
                    <a:cubicBezTo>
                      <a:pt x="64" y="40"/>
                      <a:pt x="64" y="40"/>
                      <a:pt x="64" y="40"/>
                    </a:cubicBezTo>
                    <a:cubicBezTo>
                      <a:pt x="64" y="36"/>
                      <a:pt x="64" y="30"/>
                      <a:pt x="63" y="26"/>
                    </a:cubicBezTo>
                    <a:cubicBezTo>
                      <a:pt x="62" y="24"/>
                      <a:pt x="61" y="23"/>
                      <a:pt x="60" y="21"/>
                    </a:cubicBezTo>
                    <a:cubicBezTo>
                      <a:pt x="58" y="20"/>
                      <a:pt x="57" y="18"/>
                      <a:pt x="55" y="17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55" y="64"/>
                      <a:pt x="55" y="64"/>
                      <a:pt x="55" y="64"/>
                    </a:cubicBezTo>
                    <a:cubicBezTo>
                      <a:pt x="55" y="65"/>
                      <a:pt x="54" y="66"/>
                      <a:pt x="52" y="66"/>
                    </a:cubicBezTo>
                    <a:cubicBezTo>
                      <a:pt x="52" y="66"/>
                      <a:pt x="51" y="66"/>
                      <a:pt x="51" y="65"/>
                    </a:cubicBezTo>
                    <a:cubicBezTo>
                      <a:pt x="35" y="48"/>
                      <a:pt x="35" y="48"/>
                      <a:pt x="35" y="48"/>
                    </a:cubicBezTo>
                    <a:cubicBezTo>
                      <a:pt x="34" y="49"/>
                      <a:pt x="34" y="49"/>
                      <a:pt x="34" y="49"/>
                    </a:cubicBezTo>
                    <a:cubicBezTo>
                      <a:pt x="34" y="42"/>
                      <a:pt x="34" y="42"/>
                      <a:pt x="34" y="42"/>
                    </a:cubicBezTo>
                    <a:cubicBezTo>
                      <a:pt x="35" y="42"/>
                      <a:pt x="36" y="42"/>
                      <a:pt x="36" y="43"/>
                    </a:cubicBezTo>
                    <a:cubicBezTo>
                      <a:pt x="50" y="57"/>
                      <a:pt x="50" y="57"/>
                      <a:pt x="50" y="57"/>
                    </a:cubicBezTo>
                    <a:cubicBezTo>
                      <a:pt x="50" y="14"/>
                      <a:pt x="50" y="14"/>
                      <a:pt x="50" y="14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7" y="0"/>
                      <a:pt x="59" y="2"/>
                      <a:pt x="59" y="3"/>
                    </a:cubicBezTo>
                    <a:cubicBezTo>
                      <a:pt x="59" y="7"/>
                      <a:pt x="59" y="7"/>
                      <a:pt x="59" y="7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60" y="15"/>
                      <a:pt x="62" y="16"/>
                      <a:pt x="63" y="18"/>
                    </a:cubicBezTo>
                    <a:cubicBezTo>
                      <a:pt x="65" y="20"/>
                      <a:pt x="66" y="22"/>
                      <a:pt x="67" y="25"/>
                    </a:cubicBezTo>
                    <a:cubicBezTo>
                      <a:pt x="69" y="29"/>
                      <a:pt x="69" y="35"/>
                      <a:pt x="69" y="40"/>
                    </a:cubicBezTo>
                    <a:cubicBezTo>
                      <a:pt x="69" y="41"/>
                      <a:pt x="69" y="41"/>
                      <a:pt x="69" y="41"/>
                    </a:cubicBezTo>
                    <a:cubicBezTo>
                      <a:pt x="69" y="51"/>
                      <a:pt x="69" y="71"/>
                      <a:pt x="69" y="92"/>
                    </a:cubicBezTo>
                    <a:cubicBezTo>
                      <a:pt x="69" y="143"/>
                      <a:pt x="69" y="143"/>
                      <a:pt x="69" y="143"/>
                    </a:cubicBezTo>
                    <a:cubicBezTo>
                      <a:pt x="69" y="145"/>
                      <a:pt x="69" y="145"/>
                      <a:pt x="69" y="145"/>
                    </a:cubicBezTo>
                    <a:cubicBezTo>
                      <a:pt x="69" y="147"/>
                      <a:pt x="69" y="148"/>
                      <a:pt x="67" y="149"/>
                    </a:cubicBezTo>
                    <a:cubicBezTo>
                      <a:pt x="67" y="149"/>
                      <a:pt x="67" y="149"/>
                      <a:pt x="67" y="149"/>
                    </a:cubicBezTo>
                    <a:cubicBezTo>
                      <a:pt x="64" y="149"/>
                      <a:pt x="64" y="148"/>
                      <a:pt x="63" y="145"/>
                    </a:cubicBezTo>
                    <a:cubicBezTo>
                      <a:pt x="63" y="144"/>
                      <a:pt x="63" y="144"/>
                      <a:pt x="63" y="144"/>
                    </a:cubicBezTo>
                    <a:cubicBezTo>
                      <a:pt x="63" y="144"/>
                      <a:pt x="63" y="144"/>
                      <a:pt x="63" y="144"/>
                    </a:cubicBezTo>
                    <a:cubicBezTo>
                      <a:pt x="61" y="139"/>
                      <a:pt x="58" y="135"/>
                      <a:pt x="53" y="133"/>
                    </a:cubicBezTo>
                    <a:cubicBezTo>
                      <a:pt x="48" y="131"/>
                      <a:pt x="41" y="130"/>
                      <a:pt x="34" y="130"/>
                    </a:cubicBezTo>
                    <a:cubicBezTo>
                      <a:pt x="34" y="130"/>
                      <a:pt x="34" y="130"/>
                      <a:pt x="34" y="130"/>
                    </a:cubicBezTo>
                    <a:lnTo>
                      <a:pt x="34" y="125"/>
                    </a:lnTo>
                    <a:close/>
                    <a:moveTo>
                      <a:pt x="4" y="135"/>
                    </a:moveTo>
                    <a:cubicBezTo>
                      <a:pt x="7" y="133"/>
                      <a:pt x="10" y="130"/>
                      <a:pt x="13" y="129"/>
                    </a:cubicBezTo>
                    <a:cubicBezTo>
                      <a:pt x="19" y="126"/>
                      <a:pt x="26" y="125"/>
                      <a:pt x="34" y="125"/>
                    </a:cubicBezTo>
                    <a:cubicBezTo>
                      <a:pt x="34" y="130"/>
                      <a:pt x="34" y="130"/>
                      <a:pt x="34" y="130"/>
                    </a:cubicBezTo>
                    <a:cubicBezTo>
                      <a:pt x="27" y="130"/>
                      <a:pt x="20" y="131"/>
                      <a:pt x="15" y="133"/>
                    </a:cubicBezTo>
                    <a:cubicBezTo>
                      <a:pt x="10" y="135"/>
                      <a:pt x="7" y="139"/>
                      <a:pt x="5" y="144"/>
                    </a:cubicBezTo>
                    <a:cubicBezTo>
                      <a:pt x="5" y="144"/>
                      <a:pt x="5" y="144"/>
                      <a:pt x="5" y="144"/>
                    </a:cubicBezTo>
                    <a:cubicBezTo>
                      <a:pt x="5" y="145"/>
                      <a:pt x="5" y="145"/>
                      <a:pt x="5" y="145"/>
                    </a:cubicBezTo>
                    <a:cubicBezTo>
                      <a:pt x="5" y="145"/>
                      <a:pt x="5" y="145"/>
                      <a:pt x="5" y="145"/>
                    </a:cubicBezTo>
                    <a:cubicBezTo>
                      <a:pt x="4" y="148"/>
                      <a:pt x="4" y="149"/>
                      <a:pt x="2" y="149"/>
                    </a:cubicBezTo>
                    <a:cubicBezTo>
                      <a:pt x="0" y="148"/>
                      <a:pt x="0" y="147"/>
                      <a:pt x="0" y="145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35"/>
                      <a:pt x="0" y="29"/>
                      <a:pt x="1" y="25"/>
                    </a:cubicBezTo>
                    <a:cubicBezTo>
                      <a:pt x="2" y="22"/>
                      <a:pt x="3" y="20"/>
                      <a:pt x="5" y="18"/>
                    </a:cubicBezTo>
                    <a:cubicBezTo>
                      <a:pt x="6" y="16"/>
                      <a:pt x="8" y="15"/>
                      <a:pt x="10" y="14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11" y="0"/>
                      <a:pt x="12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58"/>
                      <a:pt x="18" y="58"/>
                      <a:pt x="18" y="58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3" y="43"/>
                      <a:pt x="34" y="42"/>
                      <a:pt x="34" y="42"/>
                    </a:cubicBezTo>
                    <a:cubicBezTo>
                      <a:pt x="34" y="49"/>
                      <a:pt x="34" y="49"/>
                      <a:pt x="34" y="49"/>
                    </a:cubicBezTo>
                    <a:cubicBezTo>
                      <a:pt x="18" y="65"/>
                      <a:pt x="18" y="65"/>
                      <a:pt x="18" y="65"/>
                    </a:cubicBezTo>
                    <a:cubicBezTo>
                      <a:pt x="17" y="66"/>
                      <a:pt x="15" y="66"/>
                      <a:pt x="14" y="65"/>
                    </a:cubicBezTo>
                    <a:cubicBezTo>
                      <a:pt x="14" y="65"/>
                      <a:pt x="14" y="64"/>
                      <a:pt x="14" y="64"/>
                    </a:cubicBezTo>
                    <a:cubicBezTo>
                      <a:pt x="14" y="64"/>
                      <a:pt x="14" y="64"/>
                      <a:pt x="14" y="64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3" y="17"/>
                      <a:pt x="13" y="17"/>
                      <a:pt x="13" y="18"/>
                    </a:cubicBezTo>
                    <a:cubicBezTo>
                      <a:pt x="11" y="18"/>
                      <a:pt x="10" y="20"/>
                      <a:pt x="9" y="21"/>
                    </a:cubicBezTo>
                    <a:cubicBezTo>
                      <a:pt x="7" y="23"/>
                      <a:pt x="6" y="24"/>
                      <a:pt x="6" y="26"/>
                    </a:cubicBezTo>
                    <a:cubicBezTo>
                      <a:pt x="4" y="30"/>
                      <a:pt x="4" y="36"/>
                      <a:pt x="4" y="40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4" y="87"/>
                      <a:pt x="4" y="87"/>
                      <a:pt x="4" y="87"/>
                    </a:cubicBezTo>
                    <a:lnTo>
                      <a:pt x="4" y="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19" name="Freeform 120"/>
              <p:cNvSpPr>
                <a:spLocks noEditPoints="1"/>
              </p:cNvSpPr>
              <p:nvPr/>
            </p:nvSpPr>
            <p:spPr bwMode="auto">
              <a:xfrm>
                <a:off x="6734186" y="234952"/>
                <a:ext cx="158750" cy="315915"/>
              </a:xfrm>
              <a:custGeom>
                <a:avLst/>
                <a:gdLst>
                  <a:gd name="T0" fmla="*/ 35 w 70"/>
                  <a:gd name="T1" fmla="*/ 116 h 140"/>
                  <a:gd name="T2" fmla="*/ 56 w 70"/>
                  <a:gd name="T3" fmla="*/ 120 h 140"/>
                  <a:gd name="T4" fmla="*/ 65 w 70"/>
                  <a:gd name="T5" fmla="*/ 126 h 140"/>
                  <a:gd name="T6" fmla="*/ 65 w 70"/>
                  <a:gd name="T7" fmla="*/ 70 h 140"/>
                  <a:gd name="T8" fmla="*/ 65 w 70"/>
                  <a:gd name="T9" fmla="*/ 32 h 140"/>
                  <a:gd name="T10" fmla="*/ 65 w 70"/>
                  <a:gd name="T11" fmla="*/ 31 h 140"/>
                  <a:gd name="T12" fmla="*/ 64 w 70"/>
                  <a:gd name="T13" fmla="*/ 17 h 140"/>
                  <a:gd name="T14" fmla="*/ 53 w 70"/>
                  <a:gd name="T15" fmla="*/ 7 h 140"/>
                  <a:gd name="T16" fmla="*/ 35 w 70"/>
                  <a:gd name="T17" fmla="*/ 5 h 140"/>
                  <a:gd name="T18" fmla="*/ 35 w 70"/>
                  <a:gd name="T19" fmla="*/ 0 h 140"/>
                  <a:gd name="T20" fmla="*/ 55 w 70"/>
                  <a:gd name="T21" fmla="*/ 3 h 140"/>
                  <a:gd name="T22" fmla="*/ 68 w 70"/>
                  <a:gd name="T23" fmla="*/ 16 h 140"/>
                  <a:gd name="T24" fmla="*/ 69 w 70"/>
                  <a:gd name="T25" fmla="*/ 31 h 140"/>
                  <a:gd name="T26" fmla="*/ 69 w 70"/>
                  <a:gd name="T27" fmla="*/ 32 h 140"/>
                  <a:gd name="T28" fmla="*/ 69 w 70"/>
                  <a:gd name="T29" fmla="*/ 70 h 140"/>
                  <a:gd name="T30" fmla="*/ 69 w 70"/>
                  <a:gd name="T31" fmla="*/ 134 h 140"/>
                  <a:gd name="T32" fmla="*/ 69 w 70"/>
                  <a:gd name="T33" fmla="*/ 136 h 140"/>
                  <a:gd name="T34" fmla="*/ 69 w 70"/>
                  <a:gd name="T35" fmla="*/ 136 h 140"/>
                  <a:gd name="T36" fmla="*/ 67 w 70"/>
                  <a:gd name="T37" fmla="*/ 140 h 140"/>
                  <a:gd name="T38" fmla="*/ 67 w 70"/>
                  <a:gd name="T39" fmla="*/ 140 h 140"/>
                  <a:gd name="T40" fmla="*/ 64 w 70"/>
                  <a:gd name="T41" fmla="*/ 136 h 140"/>
                  <a:gd name="T42" fmla="*/ 64 w 70"/>
                  <a:gd name="T43" fmla="*/ 136 h 140"/>
                  <a:gd name="T44" fmla="*/ 64 w 70"/>
                  <a:gd name="T45" fmla="*/ 135 h 140"/>
                  <a:gd name="T46" fmla="*/ 64 w 70"/>
                  <a:gd name="T47" fmla="*/ 135 h 140"/>
                  <a:gd name="T48" fmla="*/ 54 w 70"/>
                  <a:gd name="T49" fmla="*/ 124 h 140"/>
                  <a:gd name="T50" fmla="*/ 35 w 70"/>
                  <a:gd name="T51" fmla="*/ 121 h 140"/>
                  <a:gd name="T52" fmla="*/ 35 w 70"/>
                  <a:gd name="T53" fmla="*/ 116 h 140"/>
                  <a:gd name="T54" fmla="*/ 5 w 70"/>
                  <a:gd name="T55" fmla="*/ 126 h 140"/>
                  <a:gd name="T56" fmla="*/ 14 w 70"/>
                  <a:gd name="T57" fmla="*/ 120 h 140"/>
                  <a:gd name="T58" fmla="*/ 35 w 70"/>
                  <a:gd name="T59" fmla="*/ 116 h 140"/>
                  <a:gd name="T60" fmla="*/ 35 w 70"/>
                  <a:gd name="T61" fmla="*/ 116 h 140"/>
                  <a:gd name="T62" fmla="*/ 35 w 70"/>
                  <a:gd name="T63" fmla="*/ 121 h 140"/>
                  <a:gd name="T64" fmla="*/ 35 w 70"/>
                  <a:gd name="T65" fmla="*/ 121 h 140"/>
                  <a:gd name="T66" fmla="*/ 16 w 70"/>
                  <a:gd name="T67" fmla="*/ 124 h 140"/>
                  <a:gd name="T68" fmla="*/ 6 w 70"/>
                  <a:gd name="T69" fmla="*/ 135 h 140"/>
                  <a:gd name="T70" fmla="*/ 6 w 70"/>
                  <a:gd name="T71" fmla="*/ 136 h 140"/>
                  <a:gd name="T72" fmla="*/ 3 w 70"/>
                  <a:gd name="T73" fmla="*/ 140 h 140"/>
                  <a:gd name="T74" fmla="*/ 3 w 70"/>
                  <a:gd name="T75" fmla="*/ 140 h 140"/>
                  <a:gd name="T76" fmla="*/ 0 w 70"/>
                  <a:gd name="T77" fmla="*/ 136 h 140"/>
                  <a:gd name="T78" fmla="*/ 0 w 70"/>
                  <a:gd name="T79" fmla="*/ 134 h 140"/>
                  <a:gd name="T80" fmla="*/ 0 w 70"/>
                  <a:gd name="T81" fmla="*/ 74 h 140"/>
                  <a:gd name="T82" fmla="*/ 0 w 70"/>
                  <a:gd name="T83" fmla="*/ 32 h 140"/>
                  <a:gd name="T84" fmla="*/ 0 w 70"/>
                  <a:gd name="T85" fmla="*/ 32 h 140"/>
                  <a:gd name="T86" fmla="*/ 0 w 70"/>
                  <a:gd name="T87" fmla="*/ 31 h 140"/>
                  <a:gd name="T88" fmla="*/ 0 w 70"/>
                  <a:gd name="T89" fmla="*/ 31 h 140"/>
                  <a:gd name="T90" fmla="*/ 2 w 70"/>
                  <a:gd name="T91" fmla="*/ 16 h 140"/>
                  <a:gd name="T92" fmla="*/ 15 w 70"/>
                  <a:gd name="T93" fmla="*/ 3 h 140"/>
                  <a:gd name="T94" fmla="*/ 35 w 70"/>
                  <a:gd name="T95" fmla="*/ 0 h 140"/>
                  <a:gd name="T96" fmla="*/ 35 w 70"/>
                  <a:gd name="T97" fmla="*/ 0 h 140"/>
                  <a:gd name="T98" fmla="*/ 35 w 70"/>
                  <a:gd name="T99" fmla="*/ 5 h 140"/>
                  <a:gd name="T100" fmla="*/ 35 w 70"/>
                  <a:gd name="T101" fmla="*/ 5 h 140"/>
                  <a:gd name="T102" fmla="*/ 16 w 70"/>
                  <a:gd name="T103" fmla="*/ 7 h 140"/>
                  <a:gd name="T104" fmla="*/ 6 w 70"/>
                  <a:gd name="T105" fmla="*/ 17 h 140"/>
                  <a:gd name="T106" fmla="*/ 5 w 70"/>
                  <a:gd name="T107" fmla="*/ 31 h 140"/>
                  <a:gd name="T108" fmla="*/ 5 w 70"/>
                  <a:gd name="T109" fmla="*/ 31 h 140"/>
                  <a:gd name="T110" fmla="*/ 5 w 70"/>
                  <a:gd name="T111" fmla="*/ 32 h 140"/>
                  <a:gd name="T112" fmla="*/ 5 w 70"/>
                  <a:gd name="T113" fmla="*/ 32 h 140"/>
                  <a:gd name="T114" fmla="*/ 5 w 70"/>
                  <a:gd name="T115" fmla="*/ 74 h 140"/>
                  <a:gd name="T116" fmla="*/ 5 w 70"/>
                  <a:gd name="T117" fmla="*/ 126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0" h="140">
                    <a:moveTo>
                      <a:pt x="35" y="116"/>
                    </a:moveTo>
                    <a:cubicBezTo>
                      <a:pt x="43" y="116"/>
                      <a:pt x="50" y="117"/>
                      <a:pt x="56" y="120"/>
                    </a:cubicBezTo>
                    <a:cubicBezTo>
                      <a:pt x="59" y="121"/>
                      <a:pt x="62" y="124"/>
                      <a:pt x="65" y="126"/>
                    </a:cubicBezTo>
                    <a:cubicBezTo>
                      <a:pt x="65" y="70"/>
                      <a:pt x="65" y="70"/>
                      <a:pt x="65" y="70"/>
                    </a:cubicBezTo>
                    <a:cubicBezTo>
                      <a:pt x="65" y="32"/>
                      <a:pt x="65" y="32"/>
                      <a:pt x="65" y="32"/>
                    </a:cubicBezTo>
                    <a:cubicBezTo>
                      <a:pt x="65" y="31"/>
                      <a:pt x="65" y="31"/>
                      <a:pt x="65" y="31"/>
                    </a:cubicBezTo>
                    <a:cubicBezTo>
                      <a:pt x="65" y="27"/>
                      <a:pt x="65" y="21"/>
                      <a:pt x="64" y="17"/>
                    </a:cubicBezTo>
                    <a:cubicBezTo>
                      <a:pt x="62" y="12"/>
                      <a:pt x="58" y="9"/>
                      <a:pt x="53" y="7"/>
                    </a:cubicBezTo>
                    <a:cubicBezTo>
                      <a:pt x="48" y="5"/>
                      <a:pt x="42" y="5"/>
                      <a:pt x="35" y="5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42" y="0"/>
                      <a:pt x="50" y="1"/>
                      <a:pt x="55" y="3"/>
                    </a:cubicBezTo>
                    <a:cubicBezTo>
                      <a:pt x="61" y="5"/>
                      <a:pt x="66" y="9"/>
                      <a:pt x="68" y="16"/>
                    </a:cubicBezTo>
                    <a:cubicBezTo>
                      <a:pt x="69" y="20"/>
                      <a:pt x="69" y="26"/>
                      <a:pt x="69" y="31"/>
                    </a:cubicBezTo>
                    <a:cubicBezTo>
                      <a:pt x="69" y="32"/>
                      <a:pt x="69" y="32"/>
                      <a:pt x="69" y="32"/>
                    </a:cubicBezTo>
                    <a:cubicBezTo>
                      <a:pt x="69" y="70"/>
                      <a:pt x="69" y="70"/>
                      <a:pt x="69" y="70"/>
                    </a:cubicBezTo>
                    <a:cubicBezTo>
                      <a:pt x="69" y="134"/>
                      <a:pt x="69" y="134"/>
                      <a:pt x="69" y="134"/>
                    </a:cubicBezTo>
                    <a:cubicBezTo>
                      <a:pt x="69" y="136"/>
                      <a:pt x="69" y="136"/>
                      <a:pt x="69" y="136"/>
                    </a:cubicBezTo>
                    <a:cubicBezTo>
                      <a:pt x="69" y="136"/>
                      <a:pt x="69" y="136"/>
                      <a:pt x="69" y="136"/>
                    </a:cubicBezTo>
                    <a:cubicBezTo>
                      <a:pt x="69" y="138"/>
                      <a:pt x="70" y="139"/>
                      <a:pt x="67" y="140"/>
                    </a:cubicBezTo>
                    <a:cubicBezTo>
                      <a:pt x="67" y="140"/>
                      <a:pt x="67" y="140"/>
                      <a:pt x="67" y="140"/>
                    </a:cubicBezTo>
                    <a:cubicBezTo>
                      <a:pt x="65" y="140"/>
                      <a:pt x="65" y="139"/>
                      <a:pt x="64" y="136"/>
                    </a:cubicBezTo>
                    <a:cubicBezTo>
                      <a:pt x="64" y="136"/>
                      <a:pt x="64" y="136"/>
                      <a:pt x="64" y="136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2" y="130"/>
                      <a:pt x="59" y="126"/>
                      <a:pt x="54" y="124"/>
                    </a:cubicBezTo>
                    <a:cubicBezTo>
                      <a:pt x="49" y="122"/>
                      <a:pt x="42" y="121"/>
                      <a:pt x="35" y="121"/>
                    </a:cubicBezTo>
                    <a:lnTo>
                      <a:pt x="35" y="116"/>
                    </a:lnTo>
                    <a:close/>
                    <a:moveTo>
                      <a:pt x="5" y="126"/>
                    </a:moveTo>
                    <a:cubicBezTo>
                      <a:pt x="7" y="124"/>
                      <a:pt x="10" y="121"/>
                      <a:pt x="14" y="120"/>
                    </a:cubicBezTo>
                    <a:cubicBezTo>
                      <a:pt x="20" y="117"/>
                      <a:pt x="27" y="116"/>
                      <a:pt x="35" y="116"/>
                    </a:cubicBezTo>
                    <a:cubicBezTo>
                      <a:pt x="35" y="116"/>
                      <a:pt x="35" y="116"/>
                      <a:pt x="35" y="116"/>
                    </a:cubicBezTo>
                    <a:cubicBezTo>
                      <a:pt x="35" y="121"/>
                      <a:pt x="35" y="121"/>
                      <a:pt x="35" y="121"/>
                    </a:cubicBezTo>
                    <a:cubicBezTo>
                      <a:pt x="35" y="121"/>
                      <a:pt x="35" y="121"/>
                      <a:pt x="35" y="121"/>
                    </a:cubicBezTo>
                    <a:cubicBezTo>
                      <a:pt x="28" y="121"/>
                      <a:pt x="21" y="122"/>
                      <a:pt x="16" y="124"/>
                    </a:cubicBezTo>
                    <a:cubicBezTo>
                      <a:pt x="11" y="126"/>
                      <a:pt x="8" y="130"/>
                      <a:pt x="6" y="135"/>
                    </a:cubicBezTo>
                    <a:cubicBezTo>
                      <a:pt x="6" y="136"/>
                      <a:pt x="6" y="136"/>
                      <a:pt x="6" y="136"/>
                    </a:cubicBezTo>
                    <a:cubicBezTo>
                      <a:pt x="5" y="139"/>
                      <a:pt x="5" y="140"/>
                      <a:pt x="3" y="140"/>
                    </a:cubicBezTo>
                    <a:cubicBezTo>
                      <a:pt x="3" y="140"/>
                      <a:pt x="3" y="140"/>
                      <a:pt x="3" y="140"/>
                    </a:cubicBezTo>
                    <a:cubicBezTo>
                      <a:pt x="0" y="139"/>
                      <a:pt x="0" y="138"/>
                      <a:pt x="0" y="136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26"/>
                      <a:pt x="0" y="20"/>
                      <a:pt x="2" y="16"/>
                    </a:cubicBezTo>
                    <a:cubicBezTo>
                      <a:pt x="4" y="9"/>
                      <a:pt x="8" y="5"/>
                      <a:pt x="15" y="3"/>
                    </a:cubicBezTo>
                    <a:cubicBezTo>
                      <a:pt x="20" y="1"/>
                      <a:pt x="27" y="0"/>
                      <a:pt x="35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28" y="5"/>
                      <a:pt x="21" y="5"/>
                      <a:pt x="16" y="7"/>
                    </a:cubicBezTo>
                    <a:cubicBezTo>
                      <a:pt x="12" y="9"/>
                      <a:pt x="8" y="12"/>
                      <a:pt x="6" y="17"/>
                    </a:cubicBezTo>
                    <a:cubicBezTo>
                      <a:pt x="5" y="21"/>
                      <a:pt x="5" y="27"/>
                      <a:pt x="5" y="31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5" y="74"/>
                      <a:pt x="5" y="74"/>
                      <a:pt x="5" y="74"/>
                    </a:cubicBezTo>
                    <a:lnTo>
                      <a:pt x="5" y="1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20" name="Freeform 121"/>
              <p:cNvSpPr>
                <a:spLocks noEditPoints="1"/>
              </p:cNvSpPr>
              <p:nvPr/>
            </p:nvSpPr>
            <p:spPr bwMode="auto">
              <a:xfrm>
                <a:off x="10136203" y="1957400"/>
                <a:ext cx="301625" cy="254002"/>
              </a:xfrm>
              <a:custGeom>
                <a:avLst/>
                <a:gdLst>
                  <a:gd name="T0" fmla="*/ 108 w 134"/>
                  <a:gd name="T1" fmla="*/ 6 h 112"/>
                  <a:gd name="T2" fmla="*/ 67 w 134"/>
                  <a:gd name="T3" fmla="*/ 47 h 112"/>
                  <a:gd name="T4" fmla="*/ 67 w 134"/>
                  <a:gd name="T5" fmla="*/ 41 h 112"/>
                  <a:gd name="T6" fmla="*/ 106 w 134"/>
                  <a:gd name="T7" fmla="*/ 1 h 112"/>
                  <a:gd name="T8" fmla="*/ 110 w 134"/>
                  <a:gd name="T9" fmla="*/ 1 h 112"/>
                  <a:gd name="T10" fmla="*/ 133 w 134"/>
                  <a:gd name="T11" fmla="*/ 25 h 112"/>
                  <a:gd name="T12" fmla="*/ 133 w 134"/>
                  <a:gd name="T13" fmla="*/ 28 h 112"/>
                  <a:gd name="T14" fmla="*/ 73 w 134"/>
                  <a:gd name="T15" fmla="*/ 88 h 112"/>
                  <a:gd name="T16" fmla="*/ 67 w 134"/>
                  <a:gd name="T17" fmla="*/ 94 h 112"/>
                  <a:gd name="T18" fmla="*/ 67 w 134"/>
                  <a:gd name="T19" fmla="*/ 88 h 112"/>
                  <a:gd name="T20" fmla="*/ 70 w 134"/>
                  <a:gd name="T21" fmla="*/ 84 h 112"/>
                  <a:gd name="T22" fmla="*/ 128 w 134"/>
                  <a:gd name="T23" fmla="*/ 26 h 112"/>
                  <a:gd name="T24" fmla="*/ 108 w 134"/>
                  <a:gd name="T25" fmla="*/ 6 h 112"/>
                  <a:gd name="T26" fmla="*/ 67 w 134"/>
                  <a:gd name="T27" fmla="*/ 47 h 112"/>
                  <a:gd name="T28" fmla="*/ 50 w 134"/>
                  <a:gd name="T29" fmla="*/ 64 h 112"/>
                  <a:gd name="T30" fmla="*/ 47 w 134"/>
                  <a:gd name="T31" fmla="*/ 64 h 112"/>
                  <a:gd name="T32" fmla="*/ 26 w 134"/>
                  <a:gd name="T33" fmla="*/ 43 h 112"/>
                  <a:gd name="T34" fmla="*/ 6 w 134"/>
                  <a:gd name="T35" fmla="*/ 64 h 112"/>
                  <a:gd name="T36" fmla="*/ 26 w 134"/>
                  <a:gd name="T37" fmla="*/ 84 h 112"/>
                  <a:gd name="T38" fmla="*/ 48 w 134"/>
                  <a:gd name="T39" fmla="*/ 106 h 112"/>
                  <a:gd name="T40" fmla="*/ 67 w 134"/>
                  <a:gd name="T41" fmla="*/ 88 h 112"/>
                  <a:gd name="T42" fmla="*/ 67 w 134"/>
                  <a:gd name="T43" fmla="*/ 94 h 112"/>
                  <a:gd name="T44" fmla="*/ 50 w 134"/>
                  <a:gd name="T45" fmla="*/ 111 h 112"/>
                  <a:gd name="T46" fmla="*/ 47 w 134"/>
                  <a:gd name="T47" fmla="*/ 111 h 112"/>
                  <a:gd name="T48" fmla="*/ 23 w 134"/>
                  <a:gd name="T49" fmla="*/ 88 h 112"/>
                  <a:gd name="T50" fmla="*/ 1 w 134"/>
                  <a:gd name="T51" fmla="*/ 65 h 112"/>
                  <a:gd name="T52" fmla="*/ 1 w 134"/>
                  <a:gd name="T53" fmla="*/ 65 h 112"/>
                  <a:gd name="T54" fmla="*/ 1 w 134"/>
                  <a:gd name="T55" fmla="*/ 62 h 112"/>
                  <a:gd name="T56" fmla="*/ 24 w 134"/>
                  <a:gd name="T57" fmla="*/ 39 h 112"/>
                  <a:gd name="T58" fmla="*/ 24 w 134"/>
                  <a:gd name="T59" fmla="*/ 38 h 112"/>
                  <a:gd name="T60" fmla="*/ 27 w 134"/>
                  <a:gd name="T61" fmla="*/ 38 h 112"/>
                  <a:gd name="T62" fmla="*/ 48 w 134"/>
                  <a:gd name="T63" fmla="*/ 59 h 112"/>
                  <a:gd name="T64" fmla="*/ 67 w 134"/>
                  <a:gd name="T65" fmla="*/ 41 h 112"/>
                  <a:gd name="T66" fmla="*/ 67 w 134"/>
                  <a:gd name="T67" fmla="*/ 47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34" h="112">
                    <a:moveTo>
                      <a:pt x="108" y="6"/>
                    </a:moveTo>
                    <a:cubicBezTo>
                      <a:pt x="67" y="47"/>
                      <a:pt x="67" y="47"/>
                      <a:pt x="67" y="47"/>
                    </a:cubicBezTo>
                    <a:cubicBezTo>
                      <a:pt x="67" y="41"/>
                      <a:pt x="67" y="41"/>
                      <a:pt x="67" y="41"/>
                    </a:cubicBezTo>
                    <a:cubicBezTo>
                      <a:pt x="106" y="1"/>
                      <a:pt x="106" y="1"/>
                      <a:pt x="106" y="1"/>
                    </a:cubicBezTo>
                    <a:cubicBezTo>
                      <a:pt x="107" y="0"/>
                      <a:pt x="109" y="0"/>
                      <a:pt x="110" y="1"/>
                    </a:cubicBezTo>
                    <a:cubicBezTo>
                      <a:pt x="133" y="25"/>
                      <a:pt x="133" y="25"/>
                      <a:pt x="133" y="25"/>
                    </a:cubicBezTo>
                    <a:cubicBezTo>
                      <a:pt x="134" y="26"/>
                      <a:pt x="134" y="27"/>
                      <a:pt x="133" y="28"/>
                    </a:cubicBezTo>
                    <a:cubicBezTo>
                      <a:pt x="73" y="88"/>
                      <a:pt x="73" y="88"/>
                      <a:pt x="73" y="88"/>
                    </a:cubicBezTo>
                    <a:cubicBezTo>
                      <a:pt x="67" y="94"/>
                      <a:pt x="67" y="94"/>
                      <a:pt x="67" y="94"/>
                    </a:cubicBezTo>
                    <a:cubicBezTo>
                      <a:pt x="67" y="88"/>
                      <a:pt x="67" y="88"/>
                      <a:pt x="67" y="88"/>
                    </a:cubicBezTo>
                    <a:cubicBezTo>
                      <a:pt x="70" y="84"/>
                      <a:pt x="70" y="84"/>
                      <a:pt x="70" y="84"/>
                    </a:cubicBezTo>
                    <a:cubicBezTo>
                      <a:pt x="128" y="26"/>
                      <a:pt x="128" y="26"/>
                      <a:pt x="128" y="26"/>
                    </a:cubicBezTo>
                    <a:lnTo>
                      <a:pt x="108" y="6"/>
                    </a:lnTo>
                    <a:close/>
                    <a:moveTo>
                      <a:pt x="67" y="47"/>
                    </a:moveTo>
                    <a:cubicBezTo>
                      <a:pt x="50" y="64"/>
                      <a:pt x="50" y="64"/>
                      <a:pt x="50" y="64"/>
                    </a:cubicBezTo>
                    <a:cubicBezTo>
                      <a:pt x="49" y="65"/>
                      <a:pt x="47" y="65"/>
                      <a:pt x="47" y="64"/>
                    </a:cubicBezTo>
                    <a:cubicBezTo>
                      <a:pt x="26" y="43"/>
                      <a:pt x="26" y="43"/>
                      <a:pt x="26" y="43"/>
                    </a:cubicBezTo>
                    <a:cubicBezTo>
                      <a:pt x="6" y="64"/>
                      <a:pt x="6" y="64"/>
                      <a:pt x="6" y="64"/>
                    </a:cubicBezTo>
                    <a:cubicBezTo>
                      <a:pt x="26" y="84"/>
                      <a:pt x="26" y="84"/>
                      <a:pt x="26" y="84"/>
                    </a:cubicBezTo>
                    <a:cubicBezTo>
                      <a:pt x="48" y="106"/>
                      <a:pt x="48" y="106"/>
                      <a:pt x="48" y="106"/>
                    </a:cubicBezTo>
                    <a:cubicBezTo>
                      <a:pt x="67" y="88"/>
                      <a:pt x="67" y="88"/>
                      <a:pt x="67" y="88"/>
                    </a:cubicBezTo>
                    <a:cubicBezTo>
                      <a:pt x="67" y="94"/>
                      <a:pt x="67" y="94"/>
                      <a:pt x="67" y="94"/>
                    </a:cubicBezTo>
                    <a:cubicBezTo>
                      <a:pt x="50" y="111"/>
                      <a:pt x="50" y="111"/>
                      <a:pt x="50" y="111"/>
                    </a:cubicBezTo>
                    <a:cubicBezTo>
                      <a:pt x="49" y="112"/>
                      <a:pt x="47" y="112"/>
                      <a:pt x="47" y="111"/>
                    </a:cubicBezTo>
                    <a:cubicBezTo>
                      <a:pt x="23" y="88"/>
                      <a:pt x="23" y="88"/>
                      <a:pt x="23" y="88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0" y="64"/>
                      <a:pt x="0" y="63"/>
                      <a:pt x="1" y="62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5" y="37"/>
                      <a:pt x="26" y="37"/>
                      <a:pt x="27" y="38"/>
                    </a:cubicBezTo>
                    <a:cubicBezTo>
                      <a:pt x="48" y="59"/>
                      <a:pt x="48" y="59"/>
                      <a:pt x="48" y="59"/>
                    </a:cubicBezTo>
                    <a:cubicBezTo>
                      <a:pt x="67" y="41"/>
                      <a:pt x="67" y="41"/>
                      <a:pt x="67" y="41"/>
                    </a:cubicBezTo>
                    <a:lnTo>
                      <a:pt x="67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21" name="Freeform 122"/>
              <p:cNvSpPr>
                <a:spLocks noEditPoints="1"/>
              </p:cNvSpPr>
              <p:nvPr/>
            </p:nvSpPr>
            <p:spPr bwMode="auto">
              <a:xfrm>
                <a:off x="9091627" y="692155"/>
                <a:ext cx="320675" cy="320677"/>
              </a:xfrm>
              <a:custGeom>
                <a:avLst/>
                <a:gdLst>
                  <a:gd name="T0" fmla="*/ 73 w 142"/>
                  <a:gd name="T1" fmla="*/ 137 h 142"/>
                  <a:gd name="T2" fmla="*/ 90 w 142"/>
                  <a:gd name="T3" fmla="*/ 124 h 142"/>
                  <a:gd name="T4" fmla="*/ 110 w 142"/>
                  <a:gd name="T5" fmla="*/ 112 h 142"/>
                  <a:gd name="T6" fmla="*/ 129 w 142"/>
                  <a:gd name="T7" fmla="*/ 103 h 142"/>
                  <a:gd name="T8" fmla="*/ 122 w 142"/>
                  <a:gd name="T9" fmla="*/ 95 h 142"/>
                  <a:gd name="T10" fmla="*/ 129 w 142"/>
                  <a:gd name="T11" fmla="*/ 70 h 142"/>
                  <a:gd name="T12" fmla="*/ 127 w 142"/>
                  <a:gd name="T13" fmla="*/ 54 h 142"/>
                  <a:gd name="T14" fmla="*/ 119 w 142"/>
                  <a:gd name="T15" fmla="*/ 42 h 142"/>
                  <a:gd name="T16" fmla="*/ 116 w 142"/>
                  <a:gd name="T17" fmla="*/ 23 h 142"/>
                  <a:gd name="T18" fmla="*/ 95 w 142"/>
                  <a:gd name="T19" fmla="*/ 20 h 142"/>
                  <a:gd name="T20" fmla="*/ 73 w 142"/>
                  <a:gd name="T21" fmla="*/ 15 h 142"/>
                  <a:gd name="T22" fmla="*/ 73 w 142"/>
                  <a:gd name="T23" fmla="*/ 2 h 142"/>
                  <a:gd name="T24" fmla="*/ 95 w 142"/>
                  <a:gd name="T25" fmla="*/ 15 h 142"/>
                  <a:gd name="T26" fmla="*/ 121 w 142"/>
                  <a:gd name="T27" fmla="*/ 21 h 142"/>
                  <a:gd name="T28" fmla="*/ 123 w 142"/>
                  <a:gd name="T29" fmla="*/ 39 h 142"/>
                  <a:gd name="T30" fmla="*/ 139 w 142"/>
                  <a:gd name="T31" fmla="*/ 49 h 142"/>
                  <a:gd name="T32" fmla="*/ 132 w 142"/>
                  <a:gd name="T33" fmla="*/ 75 h 142"/>
                  <a:gd name="T34" fmla="*/ 133 w 142"/>
                  <a:gd name="T35" fmla="*/ 100 h 142"/>
                  <a:gd name="T36" fmla="*/ 118 w 142"/>
                  <a:gd name="T37" fmla="*/ 121 h 142"/>
                  <a:gd name="T38" fmla="*/ 93 w 142"/>
                  <a:gd name="T39" fmla="*/ 128 h 142"/>
                  <a:gd name="T40" fmla="*/ 71 w 142"/>
                  <a:gd name="T41" fmla="*/ 142 h 142"/>
                  <a:gd name="T42" fmla="*/ 71 w 142"/>
                  <a:gd name="T43" fmla="*/ 117 h 142"/>
                  <a:gd name="T44" fmla="*/ 116 w 142"/>
                  <a:gd name="T45" fmla="*/ 64 h 142"/>
                  <a:gd name="T46" fmla="*/ 71 w 142"/>
                  <a:gd name="T47" fmla="*/ 30 h 142"/>
                  <a:gd name="T48" fmla="*/ 104 w 142"/>
                  <a:gd name="T49" fmla="*/ 95 h 142"/>
                  <a:gd name="T50" fmla="*/ 71 w 142"/>
                  <a:gd name="T51" fmla="*/ 117 h 142"/>
                  <a:gd name="T52" fmla="*/ 8 w 142"/>
                  <a:gd name="T53" fmla="*/ 89 h 142"/>
                  <a:gd name="T54" fmla="*/ 18 w 142"/>
                  <a:gd name="T55" fmla="*/ 90 h 142"/>
                  <a:gd name="T56" fmla="*/ 30 w 142"/>
                  <a:gd name="T57" fmla="*/ 113 h 142"/>
                  <a:gd name="T58" fmla="*/ 44 w 142"/>
                  <a:gd name="T59" fmla="*/ 122 h 142"/>
                  <a:gd name="T60" fmla="*/ 58 w 142"/>
                  <a:gd name="T61" fmla="*/ 126 h 142"/>
                  <a:gd name="T62" fmla="*/ 71 w 142"/>
                  <a:gd name="T63" fmla="*/ 142 h 142"/>
                  <a:gd name="T64" fmla="*/ 57 w 142"/>
                  <a:gd name="T65" fmla="*/ 130 h 142"/>
                  <a:gd name="T66" fmla="*/ 38 w 142"/>
                  <a:gd name="T67" fmla="*/ 134 h 142"/>
                  <a:gd name="T68" fmla="*/ 25 w 142"/>
                  <a:gd name="T69" fmla="*/ 111 h 142"/>
                  <a:gd name="T70" fmla="*/ 6 w 142"/>
                  <a:gd name="T71" fmla="*/ 94 h 142"/>
                  <a:gd name="T72" fmla="*/ 2 w 142"/>
                  <a:gd name="T73" fmla="*/ 69 h 142"/>
                  <a:gd name="T74" fmla="*/ 15 w 142"/>
                  <a:gd name="T75" fmla="*/ 46 h 142"/>
                  <a:gd name="T76" fmla="*/ 21 w 142"/>
                  <a:gd name="T77" fmla="*/ 21 h 142"/>
                  <a:gd name="T78" fmla="*/ 39 w 142"/>
                  <a:gd name="T79" fmla="*/ 19 h 142"/>
                  <a:gd name="T80" fmla="*/ 50 w 142"/>
                  <a:gd name="T81" fmla="*/ 3 h 142"/>
                  <a:gd name="T82" fmla="*/ 71 w 142"/>
                  <a:gd name="T83" fmla="*/ 14 h 142"/>
                  <a:gd name="T84" fmla="*/ 53 w 142"/>
                  <a:gd name="T85" fmla="*/ 8 h 142"/>
                  <a:gd name="T86" fmla="*/ 52 w 142"/>
                  <a:gd name="T87" fmla="*/ 18 h 142"/>
                  <a:gd name="T88" fmla="*/ 29 w 142"/>
                  <a:gd name="T89" fmla="*/ 30 h 142"/>
                  <a:gd name="T90" fmla="*/ 20 w 142"/>
                  <a:gd name="T91" fmla="*/ 44 h 142"/>
                  <a:gd name="T92" fmla="*/ 16 w 142"/>
                  <a:gd name="T93" fmla="*/ 58 h 142"/>
                  <a:gd name="T94" fmla="*/ 71 w 142"/>
                  <a:gd name="T95" fmla="*/ 25 h 142"/>
                  <a:gd name="T96" fmla="*/ 26 w 142"/>
                  <a:gd name="T97" fmla="*/ 78 h 142"/>
                  <a:gd name="T98" fmla="*/ 71 w 142"/>
                  <a:gd name="T99" fmla="*/ 112 h 142"/>
                  <a:gd name="T100" fmla="*/ 38 w 142"/>
                  <a:gd name="T101" fmla="*/ 47 h 142"/>
                  <a:gd name="T102" fmla="*/ 71 w 142"/>
                  <a:gd name="T103" fmla="*/ 25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42" h="142">
                    <a:moveTo>
                      <a:pt x="71" y="128"/>
                    </a:moveTo>
                    <a:cubicBezTo>
                      <a:pt x="71" y="128"/>
                      <a:pt x="72" y="129"/>
                      <a:pt x="72" y="129"/>
                    </a:cubicBezTo>
                    <a:cubicBezTo>
                      <a:pt x="73" y="137"/>
                      <a:pt x="73" y="137"/>
                      <a:pt x="73" y="137"/>
                    </a:cubicBezTo>
                    <a:cubicBezTo>
                      <a:pt x="89" y="134"/>
                      <a:pt x="89" y="134"/>
                      <a:pt x="89" y="134"/>
                    </a:cubicBezTo>
                    <a:cubicBezTo>
                      <a:pt x="88" y="127"/>
                      <a:pt x="88" y="127"/>
                      <a:pt x="88" y="127"/>
                    </a:cubicBezTo>
                    <a:cubicBezTo>
                      <a:pt x="88" y="125"/>
                      <a:pt x="89" y="124"/>
                      <a:pt x="90" y="124"/>
                    </a:cubicBezTo>
                    <a:cubicBezTo>
                      <a:pt x="90" y="124"/>
                      <a:pt x="90" y="124"/>
                      <a:pt x="90" y="124"/>
                    </a:cubicBezTo>
                    <a:cubicBezTo>
                      <a:pt x="93" y="123"/>
                      <a:pt x="97" y="121"/>
                      <a:pt x="100" y="119"/>
                    </a:cubicBezTo>
                    <a:cubicBezTo>
                      <a:pt x="104" y="117"/>
                      <a:pt x="107" y="115"/>
                      <a:pt x="110" y="112"/>
                    </a:cubicBezTo>
                    <a:cubicBezTo>
                      <a:pt x="111" y="111"/>
                      <a:pt x="112" y="111"/>
                      <a:pt x="113" y="112"/>
                    </a:cubicBezTo>
                    <a:cubicBezTo>
                      <a:pt x="119" y="116"/>
                      <a:pt x="119" y="116"/>
                      <a:pt x="119" y="116"/>
                    </a:cubicBezTo>
                    <a:cubicBezTo>
                      <a:pt x="129" y="103"/>
                      <a:pt x="129" y="103"/>
                      <a:pt x="129" y="103"/>
                    </a:cubicBezTo>
                    <a:cubicBezTo>
                      <a:pt x="122" y="98"/>
                      <a:pt x="122" y="98"/>
                      <a:pt x="122" y="98"/>
                    </a:cubicBezTo>
                    <a:cubicBezTo>
                      <a:pt x="122" y="97"/>
                      <a:pt x="121" y="96"/>
                      <a:pt x="122" y="95"/>
                    </a:cubicBezTo>
                    <a:cubicBezTo>
                      <a:pt x="122" y="95"/>
                      <a:pt x="122" y="95"/>
                      <a:pt x="122" y="95"/>
                    </a:cubicBezTo>
                    <a:cubicBezTo>
                      <a:pt x="123" y="92"/>
                      <a:pt x="125" y="88"/>
                      <a:pt x="126" y="84"/>
                    </a:cubicBezTo>
                    <a:cubicBezTo>
                      <a:pt x="127" y="80"/>
                      <a:pt x="127" y="76"/>
                      <a:pt x="127" y="73"/>
                    </a:cubicBezTo>
                    <a:cubicBezTo>
                      <a:pt x="127" y="71"/>
                      <a:pt x="128" y="70"/>
                      <a:pt x="129" y="70"/>
                    </a:cubicBezTo>
                    <a:cubicBezTo>
                      <a:pt x="137" y="69"/>
                      <a:pt x="137" y="69"/>
                      <a:pt x="137" y="69"/>
                    </a:cubicBezTo>
                    <a:cubicBezTo>
                      <a:pt x="134" y="53"/>
                      <a:pt x="134" y="53"/>
                      <a:pt x="134" y="53"/>
                    </a:cubicBezTo>
                    <a:cubicBezTo>
                      <a:pt x="127" y="54"/>
                      <a:pt x="127" y="54"/>
                      <a:pt x="127" y="54"/>
                    </a:cubicBezTo>
                    <a:cubicBezTo>
                      <a:pt x="125" y="54"/>
                      <a:pt x="124" y="53"/>
                      <a:pt x="124" y="52"/>
                    </a:cubicBezTo>
                    <a:cubicBezTo>
                      <a:pt x="124" y="52"/>
                      <a:pt x="124" y="52"/>
                      <a:pt x="124" y="52"/>
                    </a:cubicBezTo>
                    <a:cubicBezTo>
                      <a:pt x="123" y="49"/>
                      <a:pt x="121" y="45"/>
                      <a:pt x="119" y="42"/>
                    </a:cubicBezTo>
                    <a:cubicBezTo>
                      <a:pt x="117" y="38"/>
                      <a:pt x="115" y="35"/>
                      <a:pt x="112" y="32"/>
                    </a:cubicBezTo>
                    <a:cubicBezTo>
                      <a:pt x="111" y="31"/>
                      <a:pt x="111" y="30"/>
                      <a:pt x="112" y="29"/>
                    </a:cubicBezTo>
                    <a:cubicBezTo>
                      <a:pt x="116" y="23"/>
                      <a:pt x="116" y="23"/>
                      <a:pt x="116" y="23"/>
                    </a:cubicBezTo>
                    <a:cubicBezTo>
                      <a:pt x="103" y="13"/>
                      <a:pt x="103" y="13"/>
                      <a:pt x="103" y="13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8" y="20"/>
                      <a:pt x="96" y="21"/>
                      <a:pt x="95" y="20"/>
                    </a:cubicBezTo>
                    <a:cubicBezTo>
                      <a:pt x="95" y="20"/>
                      <a:pt x="95" y="20"/>
                      <a:pt x="95" y="20"/>
                    </a:cubicBezTo>
                    <a:cubicBezTo>
                      <a:pt x="92" y="19"/>
                      <a:pt x="88" y="17"/>
                      <a:pt x="84" y="16"/>
                    </a:cubicBezTo>
                    <a:cubicBezTo>
                      <a:pt x="80" y="15"/>
                      <a:pt x="76" y="15"/>
                      <a:pt x="73" y="15"/>
                    </a:cubicBezTo>
                    <a:cubicBezTo>
                      <a:pt x="72" y="15"/>
                      <a:pt x="71" y="15"/>
                      <a:pt x="71" y="14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72" y="0"/>
                      <a:pt x="73" y="1"/>
                      <a:pt x="73" y="2"/>
                    </a:cubicBezTo>
                    <a:cubicBezTo>
                      <a:pt x="75" y="10"/>
                      <a:pt x="75" y="10"/>
                      <a:pt x="75" y="10"/>
                    </a:cubicBezTo>
                    <a:cubicBezTo>
                      <a:pt x="78" y="10"/>
                      <a:pt x="82" y="11"/>
                      <a:pt x="85" y="12"/>
                    </a:cubicBezTo>
                    <a:cubicBezTo>
                      <a:pt x="89" y="12"/>
                      <a:pt x="92" y="14"/>
                      <a:pt x="95" y="15"/>
                    </a:cubicBezTo>
                    <a:cubicBezTo>
                      <a:pt x="100" y="8"/>
                      <a:pt x="100" y="8"/>
                      <a:pt x="100" y="8"/>
                    </a:cubicBezTo>
                    <a:cubicBezTo>
                      <a:pt x="101" y="7"/>
                      <a:pt x="103" y="7"/>
                      <a:pt x="104" y="8"/>
                    </a:cubicBezTo>
                    <a:cubicBezTo>
                      <a:pt x="121" y="21"/>
                      <a:pt x="121" y="21"/>
                      <a:pt x="121" y="21"/>
                    </a:cubicBezTo>
                    <a:cubicBezTo>
                      <a:pt x="122" y="21"/>
                      <a:pt x="122" y="23"/>
                      <a:pt x="121" y="24"/>
                    </a:cubicBezTo>
                    <a:cubicBezTo>
                      <a:pt x="117" y="31"/>
                      <a:pt x="117" y="31"/>
                      <a:pt x="117" y="31"/>
                    </a:cubicBezTo>
                    <a:cubicBezTo>
                      <a:pt x="119" y="33"/>
                      <a:pt x="121" y="36"/>
                      <a:pt x="123" y="39"/>
                    </a:cubicBezTo>
                    <a:cubicBezTo>
                      <a:pt x="125" y="42"/>
                      <a:pt x="127" y="45"/>
                      <a:pt x="128" y="49"/>
                    </a:cubicBezTo>
                    <a:cubicBezTo>
                      <a:pt x="136" y="47"/>
                      <a:pt x="136" y="47"/>
                      <a:pt x="136" y="47"/>
                    </a:cubicBezTo>
                    <a:cubicBezTo>
                      <a:pt x="137" y="47"/>
                      <a:pt x="138" y="48"/>
                      <a:pt x="139" y="49"/>
                    </a:cubicBezTo>
                    <a:cubicBezTo>
                      <a:pt x="142" y="71"/>
                      <a:pt x="142" y="71"/>
                      <a:pt x="142" y="71"/>
                    </a:cubicBezTo>
                    <a:cubicBezTo>
                      <a:pt x="142" y="72"/>
                      <a:pt x="141" y="73"/>
                      <a:pt x="140" y="73"/>
                    </a:cubicBezTo>
                    <a:cubicBezTo>
                      <a:pt x="132" y="75"/>
                      <a:pt x="132" y="75"/>
                      <a:pt x="132" y="75"/>
                    </a:cubicBezTo>
                    <a:cubicBezTo>
                      <a:pt x="132" y="78"/>
                      <a:pt x="131" y="82"/>
                      <a:pt x="130" y="85"/>
                    </a:cubicBezTo>
                    <a:cubicBezTo>
                      <a:pt x="129" y="89"/>
                      <a:pt x="128" y="92"/>
                      <a:pt x="127" y="95"/>
                    </a:cubicBezTo>
                    <a:cubicBezTo>
                      <a:pt x="133" y="100"/>
                      <a:pt x="133" y="100"/>
                      <a:pt x="133" y="100"/>
                    </a:cubicBezTo>
                    <a:cubicBezTo>
                      <a:pt x="135" y="101"/>
                      <a:pt x="135" y="103"/>
                      <a:pt x="134" y="104"/>
                    </a:cubicBezTo>
                    <a:cubicBezTo>
                      <a:pt x="121" y="121"/>
                      <a:pt x="121" y="121"/>
                      <a:pt x="121" y="121"/>
                    </a:cubicBezTo>
                    <a:cubicBezTo>
                      <a:pt x="121" y="122"/>
                      <a:pt x="119" y="122"/>
                      <a:pt x="118" y="121"/>
                    </a:cubicBezTo>
                    <a:cubicBezTo>
                      <a:pt x="111" y="117"/>
                      <a:pt x="111" y="117"/>
                      <a:pt x="111" y="117"/>
                    </a:cubicBezTo>
                    <a:cubicBezTo>
                      <a:pt x="109" y="119"/>
                      <a:pt x="106" y="121"/>
                      <a:pt x="103" y="123"/>
                    </a:cubicBezTo>
                    <a:cubicBezTo>
                      <a:pt x="100" y="125"/>
                      <a:pt x="97" y="126"/>
                      <a:pt x="93" y="128"/>
                    </a:cubicBezTo>
                    <a:cubicBezTo>
                      <a:pt x="94" y="136"/>
                      <a:pt x="94" y="136"/>
                      <a:pt x="94" y="136"/>
                    </a:cubicBezTo>
                    <a:cubicBezTo>
                      <a:pt x="95" y="137"/>
                      <a:pt x="94" y="138"/>
                      <a:pt x="92" y="139"/>
                    </a:cubicBezTo>
                    <a:cubicBezTo>
                      <a:pt x="71" y="142"/>
                      <a:pt x="71" y="142"/>
                      <a:pt x="71" y="142"/>
                    </a:cubicBezTo>
                    <a:cubicBezTo>
                      <a:pt x="71" y="142"/>
                      <a:pt x="71" y="142"/>
                      <a:pt x="71" y="142"/>
                    </a:cubicBezTo>
                    <a:cubicBezTo>
                      <a:pt x="71" y="128"/>
                      <a:pt x="71" y="128"/>
                      <a:pt x="71" y="128"/>
                    </a:cubicBezTo>
                    <a:close/>
                    <a:moveTo>
                      <a:pt x="71" y="117"/>
                    </a:moveTo>
                    <a:cubicBezTo>
                      <a:pt x="73" y="117"/>
                      <a:pt x="76" y="116"/>
                      <a:pt x="78" y="116"/>
                    </a:cubicBezTo>
                    <a:cubicBezTo>
                      <a:pt x="90" y="114"/>
                      <a:pt x="100" y="108"/>
                      <a:pt x="108" y="98"/>
                    </a:cubicBezTo>
                    <a:cubicBezTo>
                      <a:pt x="115" y="88"/>
                      <a:pt x="118" y="75"/>
                      <a:pt x="116" y="64"/>
                    </a:cubicBezTo>
                    <a:cubicBezTo>
                      <a:pt x="114" y="52"/>
                      <a:pt x="108" y="41"/>
                      <a:pt x="98" y="34"/>
                    </a:cubicBezTo>
                    <a:cubicBezTo>
                      <a:pt x="90" y="28"/>
                      <a:pt x="80" y="25"/>
                      <a:pt x="71" y="25"/>
                    </a:cubicBezTo>
                    <a:cubicBezTo>
                      <a:pt x="71" y="30"/>
                      <a:pt x="71" y="30"/>
                      <a:pt x="71" y="30"/>
                    </a:cubicBezTo>
                    <a:cubicBezTo>
                      <a:pt x="79" y="30"/>
                      <a:pt x="88" y="33"/>
                      <a:pt x="95" y="38"/>
                    </a:cubicBezTo>
                    <a:cubicBezTo>
                      <a:pt x="104" y="45"/>
                      <a:pt x="110" y="54"/>
                      <a:pt x="111" y="65"/>
                    </a:cubicBezTo>
                    <a:cubicBezTo>
                      <a:pt x="113" y="75"/>
                      <a:pt x="111" y="86"/>
                      <a:pt x="104" y="95"/>
                    </a:cubicBezTo>
                    <a:cubicBezTo>
                      <a:pt x="97" y="104"/>
                      <a:pt x="88" y="110"/>
                      <a:pt x="77" y="111"/>
                    </a:cubicBezTo>
                    <a:cubicBezTo>
                      <a:pt x="75" y="112"/>
                      <a:pt x="73" y="112"/>
                      <a:pt x="71" y="112"/>
                    </a:cubicBezTo>
                    <a:lnTo>
                      <a:pt x="71" y="117"/>
                    </a:lnTo>
                    <a:close/>
                    <a:moveTo>
                      <a:pt x="13" y="72"/>
                    </a:moveTo>
                    <a:cubicBezTo>
                      <a:pt x="5" y="73"/>
                      <a:pt x="5" y="73"/>
                      <a:pt x="5" y="73"/>
                    </a:cubicBezTo>
                    <a:cubicBezTo>
                      <a:pt x="8" y="89"/>
                      <a:pt x="8" y="89"/>
                      <a:pt x="8" y="89"/>
                    </a:cubicBezTo>
                    <a:cubicBezTo>
                      <a:pt x="15" y="88"/>
                      <a:pt x="15" y="88"/>
                      <a:pt x="15" y="88"/>
                    </a:cubicBezTo>
                    <a:cubicBezTo>
                      <a:pt x="17" y="88"/>
                      <a:pt x="18" y="89"/>
                      <a:pt x="18" y="90"/>
                    </a:cubicBezTo>
                    <a:cubicBezTo>
                      <a:pt x="18" y="90"/>
                      <a:pt x="18" y="90"/>
                      <a:pt x="18" y="90"/>
                    </a:cubicBezTo>
                    <a:cubicBezTo>
                      <a:pt x="19" y="93"/>
                      <a:pt x="21" y="97"/>
                      <a:pt x="23" y="100"/>
                    </a:cubicBezTo>
                    <a:cubicBezTo>
                      <a:pt x="25" y="104"/>
                      <a:pt x="27" y="107"/>
                      <a:pt x="30" y="110"/>
                    </a:cubicBezTo>
                    <a:cubicBezTo>
                      <a:pt x="31" y="110"/>
                      <a:pt x="31" y="112"/>
                      <a:pt x="30" y="113"/>
                    </a:cubicBezTo>
                    <a:cubicBezTo>
                      <a:pt x="26" y="119"/>
                      <a:pt x="26" y="119"/>
                      <a:pt x="26" y="119"/>
                    </a:cubicBezTo>
                    <a:cubicBezTo>
                      <a:pt x="39" y="129"/>
                      <a:pt x="39" y="129"/>
                      <a:pt x="39" y="129"/>
                    </a:cubicBezTo>
                    <a:cubicBezTo>
                      <a:pt x="44" y="122"/>
                      <a:pt x="44" y="122"/>
                      <a:pt x="44" y="122"/>
                    </a:cubicBezTo>
                    <a:cubicBezTo>
                      <a:pt x="44" y="121"/>
                      <a:pt x="46" y="121"/>
                      <a:pt x="47" y="122"/>
                    </a:cubicBezTo>
                    <a:cubicBezTo>
                      <a:pt x="47" y="122"/>
                      <a:pt x="47" y="122"/>
                      <a:pt x="47" y="122"/>
                    </a:cubicBezTo>
                    <a:cubicBezTo>
                      <a:pt x="50" y="123"/>
                      <a:pt x="54" y="125"/>
                      <a:pt x="58" y="126"/>
                    </a:cubicBezTo>
                    <a:cubicBezTo>
                      <a:pt x="62" y="127"/>
                      <a:pt x="66" y="127"/>
                      <a:pt x="69" y="127"/>
                    </a:cubicBezTo>
                    <a:cubicBezTo>
                      <a:pt x="70" y="127"/>
                      <a:pt x="71" y="127"/>
                      <a:pt x="71" y="128"/>
                    </a:cubicBezTo>
                    <a:cubicBezTo>
                      <a:pt x="71" y="142"/>
                      <a:pt x="71" y="142"/>
                      <a:pt x="71" y="142"/>
                    </a:cubicBezTo>
                    <a:cubicBezTo>
                      <a:pt x="70" y="142"/>
                      <a:pt x="69" y="141"/>
                      <a:pt x="69" y="140"/>
                    </a:cubicBezTo>
                    <a:cubicBezTo>
                      <a:pt x="67" y="132"/>
                      <a:pt x="67" y="132"/>
                      <a:pt x="67" y="132"/>
                    </a:cubicBezTo>
                    <a:cubicBezTo>
                      <a:pt x="64" y="132"/>
                      <a:pt x="60" y="131"/>
                      <a:pt x="57" y="130"/>
                    </a:cubicBezTo>
                    <a:cubicBezTo>
                      <a:pt x="53" y="129"/>
                      <a:pt x="50" y="128"/>
                      <a:pt x="47" y="127"/>
                    </a:cubicBezTo>
                    <a:cubicBezTo>
                      <a:pt x="42" y="133"/>
                      <a:pt x="42" y="133"/>
                      <a:pt x="42" y="133"/>
                    </a:cubicBezTo>
                    <a:cubicBezTo>
                      <a:pt x="41" y="135"/>
                      <a:pt x="39" y="135"/>
                      <a:pt x="38" y="134"/>
                    </a:cubicBezTo>
                    <a:cubicBezTo>
                      <a:pt x="21" y="121"/>
                      <a:pt x="21" y="121"/>
                      <a:pt x="21" y="121"/>
                    </a:cubicBezTo>
                    <a:cubicBezTo>
                      <a:pt x="20" y="121"/>
                      <a:pt x="20" y="119"/>
                      <a:pt x="21" y="118"/>
                    </a:cubicBezTo>
                    <a:cubicBezTo>
                      <a:pt x="25" y="111"/>
                      <a:pt x="25" y="111"/>
                      <a:pt x="25" y="111"/>
                    </a:cubicBezTo>
                    <a:cubicBezTo>
                      <a:pt x="23" y="109"/>
                      <a:pt x="21" y="106"/>
                      <a:pt x="19" y="103"/>
                    </a:cubicBezTo>
                    <a:cubicBezTo>
                      <a:pt x="17" y="100"/>
                      <a:pt x="15" y="96"/>
                      <a:pt x="14" y="93"/>
                    </a:cubicBezTo>
                    <a:cubicBezTo>
                      <a:pt x="6" y="94"/>
                      <a:pt x="6" y="94"/>
                      <a:pt x="6" y="94"/>
                    </a:cubicBezTo>
                    <a:cubicBezTo>
                      <a:pt x="5" y="95"/>
                      <a:pt x="4" y="94"/>
                      <a:pt x="3" y="92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0"/>
                      <a:pt x="1" y="69"/>
                      <a:pt x="2" y="69"/>
                    </a:cubicBezTo>
                    <a:cubicBezTo>
                      <a:pt x="10" y="67"/>
                      <a:pt x="10" y="67"/>
                      <a:pt x="10" y="67"/>
                    </a:cubicBezTo>
                    <a:cubicBezTo>
                      <a:pt x="10" y="64"/>
                      <a:pt x="11" y="60"/>
                      <a:pt x="12" y="57"/>
                    </a:cubicBezTo>
                    <a:cubicBezTo>
                      <a:pt x="13" y="53"/>
                      <a:pt x="14" y="50"/>
                      <a:pt x="15" y="46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7" y="41"/>
                      <a:pt x="7" y="39"/>
                      <a:pt x="8" y="38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1" y="20"/>
                      <a:pt x="23" y="20"/>
                      <a:pt x="24" y="21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3" y="23"/>
                      <a:pt x="36" y="21"/>
                      <a:pt x="39" y="19"/>
                    </a:cubicBezTo>
                    <a:cubicBezTo>
                      <a:pt x="42" y="17"/>
                      <a:pt x="45" y="15"/>
                      <a:pt x="49" y="14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47" y="5"/>
                      <a:pt x="48" y="4"/>
                      <a:pt x="50" y="3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71" y="14"/>
                      <a:pt x="70" y="13"/>
                      <a:pt x="70" y="13"/>
                    </a:cubicBezTo>
                    <a:cubicBezTo>
                      <a:pt x="69" y="5"/>
                      <a:pt x="69" y="5"/>
                      <a:pt x="69" y="5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4" y="15"/>
                      <a:pt x="54" y="15"/>
                      <a:pt x="54" y="15"/>
                    </a:cubicBezTo>
                    <a:cubicBezTo>
                      <a:pt x="54" y="16"/>
                      <a:pt x="53" y="18"/>
                      <a:pt x="52" y="18"/>
                    </a:cubicBezTo>
                    <a:cubicBezTo>
                      <a:pt x="52" y="18"/>
                      <a:pt x="52" y="18"/>
                      <a:pt x="52" y="18"/>
                    </a:cubicBezTo>
                    <a:cubicBezTo>
                      <a:pt x="49" y="19"/>
                      <a:pt x="45" y="21"/>
                      <a:pt x="42" y="23"/>
                    </a:cubicBezTo>
                    <a:cubicBezTo>
                      <a:pt x="38" y="25"/>
                      <a:pt x="35" y="27"/>
                      <a:pt x="32" y="30"/>
                    </a:cubicBezTo>
                    <a:cubicBezTo>
                      <a:pt x="31" y="31"/>
                      <a:pt x="30" y="31"/>
                      <a:pt x="29" y="30"/>
                    </a:cubicBezTo>
                    <a:cubicBezTo>
                      <a:pt x="23" y="26"/>
                      <a:pt x="23" y="26"/>
                      <a:pt x="23" y="26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20" y="44"/>
                      <a:pt x="20" y="44"/>
                      <a:pt x="20" y="44"/>
                    </a:cubicBezTo>
                    <a:cubicBezTo>
                      <a:pt x="20" y="44"/>
                      <a:pt x="21" y="46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19" y="50"/>
                      <a:pt x="17" y="54"/>
                      <a:pt x="16" y="58"/>
                    </a:cubicBezTo>
                    <a:cubicBezTo>
                      <a:pt x="15" y="62"/>
                      <a:pt x="15" y="66"/>
                      <a:pt x="15" y="69"/>
                    </a:cubicBezTo>
                    <a:cubicBezTo>
                      <a:pt x="15" y="71"/>
                      <a:pt x="14" y="72"/>
                      <a:pt x="13" y="72"/>
                    </a:cubicBezTo>
                    <a:close/>
                    <a:moveTo>
                      <a:pt x="71" y="25"/>
                    </a:moveTo>
                    <a:cubicBezTo>
                      <a:pt x="69" y="25"/>
                      <a:pt x="66" y="25"/>
                      <a:pt x="64" y="26"/>
                    </a:cubicBezTo>
                    <a:cubicBezTo>
                      <a:pt x="52" y="28"/>
                      <a:pt x="42" y="34"/>
                      <a:pt x="34" y="44"/>
                    </a:cubicBezTo>
                    <a:cubicBezTo>
                      <a:pt x="27" y="54"/>
                      <a:pt x="24" y="67"/>
                      <a:pt x="26" y="78"/>
                    </a:cubicBezTo>
                    <a:cubicBezTo>
                      <a:pt x="28" y="90"/>
                      <a:pt x="34" y="100"/>
                      <a:pt x="44" y="108"/>
                    </a:cubicBezTo>
                    <a:cubicBezTo>
                      <a:pt x="52" y="114"/>
                      <a:pt x="62" y="117"/>
                      <a:pt x="71" y="117"/>
                    </a:cubicBezTo>
                    <a:cubicBezTo>
                      <a:pt x="71" y="112"/>
                      <a:pt x="71" y="112"/>
                      <a:pt x="71" y="112"/>
                    </a:cubicBezTo>
                    <a:cubicBezTo>
                      <a:pt x="63" y="112"/>
                      <a:pt x="54" y="109"/>
                      <a:pt x="47" y="104"/>
                    </a:cubicBezTo>
                    <a:cubicBezTo>
                      <a:pt x="38" y="97"/>
                      <a:pt x="32" y="88"/>
                      <a:pt x="31" y="77"/>
                    </a:cubicBezTo>
                    <a:cubicBezTo>
                      <a:pt x="29" y="67"/>
                      <a:pt x="31" y="56"/>
                      <a:pt x="38" y="47"/>
                    </a:cubicBezTo>
                    <a:cubicBezTo>
                      <a:pt x="45" y="38"/>
                      <a:pt x="54" y="32"/>
                      <a:pt x="65" y="31"/>
                    </a:cubicBezTo>
                    <a:cubicBezTo>
                      <a:pt x="67" y="30"/>
                      <a:pt x="69" y="30"/>
                      <a:pt x="71" y="30"/>
                    </a:cubicBezTo>
                    <a:lnTo>
                      <a:pt x="71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22" name="Freeform 123"/>
              <p:cNvSpPr>
                <a:spLocks noEditPoints="1"/>
              </p:cNvSpPr>
              <p:nvPr/>
            </p:nvSpPr>
            <p:spPr bwMode="auto">
              <a:xfrm>
                <a:off x="9342452" y="873131"/>
                <a:ext cx="220663" cy="223839"/>
              </a:xfrm>
              <a:custGeom>
                <a:avLst/>
                <a:gdLst>
                  <a:gd name="T0" fmla="*/ 86 w 98"/>
                  <a:gd name="T1" fmla="*/ 64 h 99"/>
                  <a:gd name="T2" fmla="*/ 88 w 98"/>
                  <a:gd name="T3" fmla="*/ 52 h 99"/>
                  <a:gd name="T4" fmla="*/ 84 w 98"/>
                  <a:gd name="T5" fmla="*/ 37 h 99"/>
                  <a:gd name="T6" fmla="*/ 83 w 98"/>
                  <a:gd name="T7" fmla="*/ 21 h 99"/>
                  <a:gd name="T8" fmla="*/ 71 w 98"/>
                  <a:gd name="T9" fmla="*/ 19 h 99"/>
                  <a:gd name="T10" fmla="*/ 64 w 98"/>
                  <a:gd name="T11" fmla="*/ 13 h 99"/>
                  <a:gd name="T12" fmla="*/ 53 w 98"/>
                  <a:gd name="T13" fmla="*/ 5 h 99"/>
                  <a:gd name="T14" fmla="*/ 49 w 98"/>
                  <a:gd name="T15" fmla="*/ 12 h 99"/>
                  <a:gd name="T16" fmla="*/ 68 w 98"/>
                  <a:gd name="T17" fmla="*/ 4 h 99"/>
                  <a:gd name="T18" fmla="*/ 74 w 98"/>
                  <a:gd name="T19" fmla="*/ 15 h 99"/>
                  <a:gd name="T20" fmla="*/ 85 w 98"/>
                  <a:gd name="T21" fmla="*/ 16 h 99"/>
                  <a:gd name="T22" fmla="*/ 94 w 98"/>
                  <a:gd name="T23" fmla="*/ 34 h 99"/>
                  <a:gd name="T24" fmla="*/ 91 w 98"/>
                  <a:gd name="T25" fmla="*/ 48 h 99"/>
                  <a:gd name="T26" fmla="*/ 94 w 98"/>
                  <a:gd name="T27" fmla="*/ 69 h 99"/>
                  <a:gd name="T28" fmla="*/ 83 w 98"/>
                  <a:gd name="T29" fmla="*/ 74 h 99"/>
                  <a:gd name="T30" fmla="*/ 83 w 98"/>
                  <a:gd name="T31" fmla="*/ 82 h 99"/>
                  <a:gd name="T32" fmla="*/ 64 w 98"/>
                  <a:gd name="T33" fmla="*/ 94 h 99"/>
                  <a:gd name="T34" fmla="*/ 50 w 98"/>
                  <a:gd name="T35" fmla="*/ 92 h 99"/>
                  <a:gd name="T36" fmla="*/ 49 w 98"/>
                  <a:gd name="T37" fmla="*/ 87 h 99"/>
                  <a:gd name="T38" fmla="*/ 64 w 98"/>
                  <a:gd name="T39" fmla="*/ 86 h 99"/>
                  <a:gd name="T40" fmla="*/ 77 w 98"/>
                  <a:gd name="T41" fmla="*/ 83 h 99"/>
                  <a:gd name="T42" fmla="*/ 75 w 98"/>
                  <a:gd name="T43" fmla="*/ 76 h 99"/>
                  <a:gd name="T44" fmla="*/ 86 w 98"/>
                  <a:gd name="T45" fmla="*/ 64 h 99"/>
                  <a:gd name="T46" fmla="*/ 77 w 98"/>
                  <a:gd name="T47" fmla="*/ 56 h 99"/>
                  <a:gd name="T48" fmla="*/ 61 w 98"/>
                  <a:gd name="T49" fmla="*/ 23 h 99"/>
                  <a:gd name="T50" fmla="*/ 49 w 98"/>
                  <a:gd name="T51" fmla="*/ 25 h 99"/>
                  <a:gd name="T52" fmla="*/ 63 w 98"/>
                  <a:gd name="T53" fmla="*/ 30 h 99"/>
                  <a:gd name="T54" fmla="*/ 62 w 98"/>
                  <a:gd name="T55" fmla="*/ 70 h 99"/>
                  <a:gd name="T56" fmla="*/ 49 w 98"/>
                  <a:gd name="T57" fmla="*/ 12 h 99"/>
                  <a:gd name="T58" fmla="*/ 33 w 98"/>
                  <a:gd name="T59" fmla="*/ 13 h 99"/>
                  <a:gd name="T60" fmla="*/ 21 w 98"/>
                  <a:gd name="T61" fmla="*/ 16 h 99"/>
                  <a:gd name="T62" fmla="*/ 23 w 98"/>
                  <a:gd name="T63" fmla="*/ 22 h 99"/>
                  <a:gd name="T64" fmla="*/ 12 w 98"/>
                  <a:gd name="T65" fmla="*/ 35 h 99"/>
                  <a:gd name="T66" fmla="*/ 8 w 98"/>
                  <a:gd name="T67" fmla="*/ 33 h 99"/>
                  <a:gd name="T68" fmla="*/ 11 w 98"/>
                  <a:gd name="T69" fmla="*/ 49 h 99"/>
                  <a:gd name="T70" fmla="*/ 12 w 98"/>
                  <a:gd name="T71" fmla="*/ 65 h 99"/>
                  <a:gd name="T72" fmla="*/ 19 w 98"/>
                  <a:gd name="T73" fmla="*/ 75 h 99"/>
                  <a:gd name="T74" fmla="*/ 33 w 98"/>
                  <a:gd name="T75" fmla="*/ 83 h 99"/>
                  <a:gd name="T76" fmla="*/ 34 w 98"/>
                  <a:gd name="T77" fmla="*/ 86 h 99"/>
                  <a:gd name="T78" fmla="*/ 46 w 98"/>
                  <a:gd name="T79" fmla="*/ 89 h 99"/>
                  <a:gd name="T80" fmla="*/ 49 w 98"/>
                  <a:gd name="T81" fmla="*/ 97 h 99"/>
                  <a:gd name="T82" fmla="*/ 28 w 98"/>
                  <a:gd name="T83" fmla="*/ 92 h 99"/>
                  <a:gd name="T84" fmla="*/ 20 w 98"/>
                  <a:gd name="T85" fmla="*/ 80 h 99"/>
                  <a:gd name="T86" fmla="*/ 12 w 98"/>
                  <a:gd name="T87" fmla="*/ 82 h 99"/>
                  <a:gd name="T88" fmla="*/ 8 w 98"/>
                  <a:gd name="T89" fmla="*/ 62 h 99"/>
                  <a:gd name="T90" fmla="*/ 2 w 98"/>
                  <a:gd name="T91" fmla="*/ 50 h 99"/>
                  <a:gd name="T92" fmla="*/ 7 w 98"/>
                  <a:gd name="T93" fmla="*/ 28 h 99"/>
                  <a:gd name="T94" fmla="*/ 18 w 98"/>
                  <a:gd name="T95" fmla="*/ 20 h 99"/>
                  <a:gd name="T96" fmla="*/ 16 w 98"/>
                  <a:gd name="T97" fmla="*/ 13 h 99"/>
                  <a:gd name="T98" fmla="*/ 37 w 98"/>
                  <a:gd name="T99" fmla="*/ 9 h 99"/>
                  <a:gd name="T100" fmla="*/ 49 w 98"/>
                  <a:gd name="T101" fmla="*/ 2 h 99"/>
                  <a:gd name="T102" fmla="*/ 49 w 98"/>
                  <a:gd name="T103" fmla="*/ 20 h 99"/>
                  <a:gd name="T104" fmla="*/ 33 w 98"/>
                  <a:gd name="T105" fmla="*/ 25 h 99"/>
                  <a:gd name="T106" fmla="*/ 32 w 98"/>
                  <a:gd name="T107" fmla="*/ 73 h 99"/>
                  <a:gd name="T108" fmla="*/ 49 w 98"/>
                  <a:gd name="T109" fmla="*/ 79 h 99"/>
                  <a:gd name="T110" fmla="*/ 39 w 98"/>
                  <a:gd name="T111" fmla="*/ 72 h 99"/>
                  <a:gd name="T112" fmla="*/ 25 w 98"/>
                  <a:gd name="T113" fmla="*/ 44 h 99"/>
                  <a:gd name="T114" fmla="*/ 49 w 98"/>
                  <a:gd name="T115" fmla="*/ 2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8" h="99">
                    <a:moveTo>
                      <a:pt x="86" y="64"/>
                    </a:moveTo>
                    <a:cubicBezTo>
                      <a:pt x="86" y="64"/>
                      <a:pt x="86" y="64"/>
                      <a:pt x="86" y="64"/>
                    </a:cubicBezTo>
                    <a:cubicBezTo>
                      <a:pt x="86" y="64"/>
                      <a:pt x="86" y="64"/>
                      <a:pt x="86" y="64"/>
                    </a:cubicBezTo>
                    <a:cubicBezTo>
                      <a:pt x="90" y="65"/>
                      <a:pt x="90" y="65"/>
                      <a:pt x="90" y="65"/>
                    </a:cubicBezTo>
                    <a:cubicBezTo>
                      <a:pt x="93" y="53"/>
                      <a:pt x="93" y="53"/>
                      <a:pt x="93" y="53"/>
                    </a:cubicBezTo>
                    <a:cubicBezTo>
                      <a:pt x="88" y="52"/>
                      <a:pt x="88" y="52"/>
                      <a:pt x="88" y="52"/>
                    </a:cubicBezTo>
                    <a:cubicBezTo>
                      <a:pt x="87" y="52"/>
                      <a:pt x="86" y="51"/>
                      <a:pt x="87" y="50"/>
                    </a:cubicBezTo>
                    <a:cubicBezTo>
                      <a:pt x="87" y="47"/>
                      <a:pt x="86" y="45"/>
                      <a:pt x="86" y="43"/>
                    </a:cubicBezTo>
                    <a:cubicBezTo>
                      <a:pt x="86" y="41"/>
                      <a:pt x="85" y="39"/>
                      <a:pt x="84" y="37"/>
                    </a:cubicBezTo>
                    <a:cubicBezTo>
                      <a:pt x="84" y="36"/>
                      <a:pt x="84" y="34"/>
                      <a:pt x="85" y="34"/>
                    </a:cubicBezTo>
                    <a:cubicBezTo>
                      <a:pt x="89" y="31"/>
                      <a:pt x="89" y="31"/>
                      <a:pt x="89" y="31"/>
                    </a:cubicBezTo>
                    <a:cubicBezTo>
                      <a:pt x="83" y="21"/>
                      <a:pt x="83" y="21"/>
                      <a:pt x="83" y="21"/>
                    </a:cubicBezTo>
                    <a:cubicBezTo>
                      <a:pt x="79" y="23"/>
                      <a:pt x="79" y="23"/>
                      <a:pt x="79" y="23"/>
                    </a:cubicBezTo>
                    <a:cubicBezTo>
                      <a:pt x="78" y="24"/>
                      <a:pt x="76" y="24"/>
                      <a:pt x="76" y="23"/>
                    </a:cubicBezTo>
                    <a:cubicBezTo>
                      <a:pt x="74" y="21"/>
                      <a:pt x="73" y="20"/>
                      <a:pt x="71" y="19"/>
                    </a:cubicBezTo>
                    <a:cubicBezTo>
                      <a:pt x="69" y="17"/>
                      <a:pt x="67" y="16"/>
                      <a:pt x="65" y="15"/>
                    </a:cubicBezTo>
                    <a:cubicBezTo>
                      <a:pt x="64" y="15"/>
                      <a:pt x="63" y="14"/>
                      <a:pt x="64" y="13"/>
                    </a:cubicBezTo>
                    <a:cubicBezTo>
                      <a:pt x="64" y="13"/>
                      <a:pt x="64" y="13"/>
                      <a:pt x="64" y="13"/>
                    </a:cubicBezTo>
                    <a:cubicBezTo>
                      <a:pt x="64" y="13"/>
                      <a:pt x="64" y="13"/>
                      <a:pt x="64" y="13"/>
                    </a:cubicBezTo>
                    <a:cubicBezTo>
                      <a:pt x="65" y="8"/>
                      <a:pt x="65" y="8"/>
                      <a:pt x="65" y="8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51" y="11"/>
                      <a:pt x="50" y="12"/>
                      <a:pt x="49" y="12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9" y="1"/>
                      <a:pt x="49" y="1"/>
                      <a:pt x="49" y="1"/>
                    </a:cubicBezTo>
                    <a:cubicBezTo>
                      <a:pt x="49" y="0"/>
                      <a:pt x="50" y="0"/>
                      <a:pt x="51" y="0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69" y="4"/>
                      <a:pt x="70" y="6"/>
                      <a:pt x="70" y="7"/>
                    </a:cubicBezTo>
                    <a:cubicBezTo>
                      <a:pt x="69" y="12"/>
                      <a:pt x="69" y="12"/>
                      <a:pt x="69" y="12"/>
                    </a:cubicBezTo>
                    <a:cubicBezTo>
                      <a:pt x="70" y="13"/>
                      <a:pt x="72" y="14"/>
                      <a:pt x="74" y="15"/>
                    </a:cubicBezTo>
                    <a:cubicBezTo>
                      <a:pt x="75" y="16"/>
                      <a:pt x="76" y="17"/>
                      <a:pt x="78" y="18"/>
                    </a:cubicBezTo>
                    <a:cubicBezTo>
                      <a:pt x="82" y="16"/>
                      <a:pt x="82" y="16"/>
                      <a:pt x="82" y="16"/>
                    </a:cubicBezTo>
                    <a:cubicBezTo>
                      <a:pt x="83" y="15"/>
                      <a:pt x="85" y="15"/>
                      <a:pt x="85" y="16"/>
                    </a:cubicBezTo>
                    <a:cubicBezTo>
                      <a:pt x="95" y="31"/>
                      <a:pt x="95" y="31"/>
                      <a:pt x="95" y="31"/>
                    </a:cubicBezTo>
                    <a:cubicBezTo>
                      <a:pt x="95" y="31"/>
                      <a:pt x="95" y="31"/>
                      <a:pt x="95" y="31"/>
                    </a:cubicBezTo>
                    <a:cubicBezTo>
                      <a:pt x="95" y="32"/>
                      <a:pt x="95" y="34"/>
                      <a:pt x="94" y="34"/>
                    </a:cubicBezTo>
                    <a:cubicBezTo>
                      <a:pt x="89" y="37"/>
                      <a:pt x="89" y="37"/>
                      <a:pt x="89" y="37"/>
                    </a:cubicBezTo>
                    <a:cubicBezTo>
                      <a:pt x="90" y="39"/>
                      <a:pt x="90" y="40"/>
                      <a:pt x="91" y="42"/>
                    </a:cubicBezTo>
                    <a:cubicBezTo>
                      <a:pt x="91" y="44"/>
                      <a:pt x="91" y="46"/>
                      <a:pt x="91" y="48"/>
                    </a:cubicBezTo>
                    <a:cubicBezTo>
                      <a:pt x="96" y="49"/>
                      <a:pt x="96" y="49"/>
                      <a:pt x="96" y="49"/>
                    </a:cubicBezTo>
                    <a:cubicBezTo>
                      <a:pt x="98" y="49"/>
                      <a:pt x="98" y="50"/>
                      <a:pt x="98" y="52"/>
                    </a:cubicBezTo>
                    <a:cubicBezTo>
                      <a:pt x="94" y="69"/>
                      <a:pt x="94" y="69"/>
                      <a:pt x="94" y="69"/>
                    </a:cubicBezTo>
                    <a:cubicBezTo>
                      <a:pt x="94" y="70"/>
                      <a:pt x="93" y="71"/>
                      <a:pt x="91" y="70"/>
                    </a:cubicBezTo>
                    <a:cubicBezTo>
                      <a:pt x="86" y="69"/>
                      <a:pt x="86" y="69"/>
                      <a:pt x="86" y="69"/>
                    </a:cubicBezTo>
                    <a:cubicBezTo>
                      <a:pt x="86" y="71"/>
                      <a:pt x="85" y="72"/>
                      <a:pt x="83" y="74"/>
                    </a:cubicBezTo>
                    <a:cubicBezTo>
                      <a:pt x="82" y="75"/>
                      <a:pt x="81" y="77"/>
                      <a:pt x="80" y="78"/>
                    </a:cubicBezTo>
                    <a:cubicBezTo>
                      <a:pt x="83" y="82"/>
                      <a:pt x="83" y="82"/>
                      <a:pt x="83" y="82"/>
                    </a:cubicBezTo>
                    <a:cubicBezTo>
                      <a:pt x="83" y="82"/>
                      <a:pt x="83" y="82"/>
                      <a:pt x="83" y="82"/>
                    </a:cubicBezTo>
                    <a:cubicBezTo>
                      <a:pt x="83" y="84"/>
                      <a:pt x="83" y="85"/>
                      <a:pt x="82" y="86"/>
                    </a:cubicBezTo>
                    <a:cubicBezTo>
                      <a:pt x="67" y="95"/>
                      <a:pt x="67" y="95"/>
                      <a:pt x="67" y="95"/>
                    </a:cubicBezTo>
                    <a:cubicBezTo>
                      <a:pt x="66" y="96"/>
                      <a:pt x="65" y="95"/>
                      <a:pt x="64" y="94"/>
                    </a:cubicBezTo>
                    <a:cubicBezTo>
                      <a:pt x="61" y="90"/>
                      <a:pt x="61" y="90"/>
                      <a:pt x="61" y="90"/>
                    </a:cubicBezTo>
                    <a:cubicBezTo>
                      <a:pt x="60" y="90"/>
                      <a:pt x="58" y="91"/>
                      <a:pt x="56" y="91"/>
                    </a:cubicBezTo>
                    <a:cubicBezTo>
                      <a:pt x="54" y="91"/>
                      <a:pt x="52" y="92"/>
                      <a:pt x="50" y="92"/>
                    </a:cubicBezTo>
                    <a:cubicBezTo>
                      <a:pt x="49" y="97"/>
                      <a:pt x="49" y="97"/>
                      <a:pt x="49" y="97"/>
                    </a:cubicBezTo>
                    <a:cubicBezTo>
                      <a:pt x="49" y="97"/>
                      <a:pt x="49" y="97"/>
                      <a:pt x="49" y="97"/>
                    </a:cubicBezTo>
                    <a:cubicBezTo>
                      <a:pt x="49" y="87"/>
                      <a:pt x="49" y="87"/>
                      <a:pt x="49" y="87"/>
                    </a:cubicBezTo>
                    <a:cubicBezTo>
                      <a:pt x="51" y="87"/>
                      <a:pt x="53" y="87"/>
                      <a:pt x="55" y="86"/>
                    </a:cubicBezTo>
                    <a:cubicBezTo>
                      <a:pt x="57" y="86"/>
                      <a:pt x="60" y="85"/>
                      <a:pt x="62" y="85"/>
                    </a:cubicBezTo>
                    <a:cubicBezTo>
                      <a:pt x="63" y="84"/>
                      <a:pt x="64" y="85"/>
                      <a:pt x="64" y="86"/>
                    </a:cubicBezTo>
                    <a:cubicBezTo>
                      <a:pt x="64" y="86"/>
                      <a:pt x="64" y="86"/>
                      <a:pt x="64" y="86"/>
                    </a:cubicBezTo>
                    <a:cubicBezTo>
                      <a:pt x="67" y="90"/>
                      <a:pt x="67" y="90"/>
                      <a:pt x="67" y="90"/>
                    </a:cubicBezTo>
                    <a:cubicBezTo>
                      <a:pt x="77" y="83"/>
                      <a:pt x="77" y="83"/>
                      <a:pt x="77" y="83"/>
                    </a:cubicBezTo>
                    <a:cubicBezTo>
                      <a:pt x="75" y="79"/>
                      <a:pt x="75" y="79"/>
                      <a:pt x="75" y="79"/>
                    </a:cubicBezTo>
                    <a:cubicBezTo>
                      <a:pt x="74" y="78"/>
                      <a:pt x="74" y="77"/>
                      <a:pt x="75" y="76"/>
                    </a:cubicBezTo>
                    <a:cubicBezTo>
                      <a:pt x="75" y="76"/>
                      <a:pt x="75" y="76"/>
                      <a:pt x="75" y="76"/>
                    </a:cubicBezTo>
                    <a:cubicBezTo>
                      <a:pt x="77" y="75"/>
                      <a:pt x="78" y="73"/>
                      <a:pt x="80" y="71"/>
                    </a:cubicBezTo>
                    <a:cubicBezTo>
                      <a:pt x="81" y="69"/>
                      <a:pt x="82" y="67"/>
                      <a:pt x="83" y="65"/>
                    </a:cubicBezTo>
                    <a:cubicBezTo>
                      <a:pt x="83" y="64"/>
                      <a:pt x="85" y="64"/>
                      <a:pt x="86" y="64"/>
                    </a:cubicBezTo>
                    <a:close/>
                    <a:moveTo>
                      <a:pt x="49" y="79"/>
                    </a:moveTo>
                    <a:cubicBezTo>
                      <a:pt x="55" y="79"/>
                      <a:pt x="60" y="77"/>
                      <a:pt x="64" y="74"/>
                    </a:cubicBezTo>
                    <a:cubicBezTo>
                      <a:pt x="71" y="70"/>
                      <a:pt x="76" y="64"/>
                      <a:pt x="77" y="56"/>
                    </a:cubicBezTo>
                    <a:cubicBezTo>
                      <a:pt x="79" y="50"/>
                      <a:pt x="78" y="44"/>
                      <a:pt x="76" y="39"/>
                    </a:cubicBezTo>
                    <a:cubicBezTo>
                      <a:pt x="74" y="34"/>
                      <a:pt x="71" y="29"/>
                      <a:pt x="66" y="26"/>
                    </a:cubicBezTo>
                    <a:cubicBezTo>
                      <a:pt x="65" y="25"/>
                      <a:pt x="63" y="24"/>
                      <a:pt x="61" y="23"/>
                    </a:cubicBezTo>
                    <a:cubicBezTo>
                      <a:pt x="59" y="22"/>
                      <a:pt x="57" y="21"/>
                      <a:pt x="55" y="21"/>
                    </a:cubicBezTo>
                    <a:cubicBezTo>
                      <a:pt x="53" y="20"/>
                      <a:pt x="51" y="20"/>
                      <a:pt x="49" y="20"/>
                    </a:cubicBezTo>
                    <a:cubicBezTo>
                      <a:pt x="49" y="25"/>
                      <a:pt x="49" y="25"/>
                      <a:pt x="49" y="25"/>
                    </a:cubicBezTo>
                    <a:cubicBezTo>
                      <a:pt x="51" y="25"/>
                      <a:pt x="53" y="25"/>
                      <a:pt x="54" y="26"/>
                    </a:cubicBezTo>
                    <a:cubicBezTo>
                      <a:pt x="56" y="26"/>
                      <a:pt x="58" y="26"/>
                      <a:pt x="59" y="27"/>
                    </a:cubicBezTo>
                    <a:cubicBezTo>
                      <a:pt x="61" y="28"/>
                      <a:pt x="62" y="29"/>
                      <a:pt x="63" y="30"/>
                    </a:cubicBezTo>
                    <a:cubicBezTo>
                      <a:pt x="67" y="32"/>
                      <a:pt x="70" y="36"/>
                      <a:pt x="72" y="41"/>
                    </a:cubicBezTo>
                    <a:cubicBezTo>
                      <a:pt x="73" y="45"/>
                      <a:pt x="74" y="50"/>
                      <a:pt x="73" y="55"/>
                    </a:cubicBezTo>
                    <a:cubicBezTo>
                      <a:pt x="71" y="61"/>
                      <a:pt x="67" y="67"/>
                      <a:pt x="62" y="70"/>
                    </a:cubicBezTo>
                    <a:cubicBezTo>
                      <a:pt x="58" y="72"/>
                      <a:pt x="54" y="74"/>
                      <a:pt x="49" y="74"/>
                    </a:cubicBezTo>
                    <a:lnTo>
                      <a:pt x="49" y="79"/>
                    </a:lnTo>
                    <a:close/>
                    <a:moveTo>
                      <a:pt x="49" y="12"/>
                    </a:moveTo>
                    <a:cubicBezTo>
                      <a:pt x="47" y="12"/>
                      <a:pt x="45" y="12"/>
                      <a:pt x="43" y="12"/>
                    </a:cubicBezTo>
                    <a:cubicBezTo>
                      <a:pt x="41" y="13"/>
                      <a:pt x="38" y="13"/>
                      <a:pt x="36" y="14"/>
                    </a:cubicBezTo>
                    <a:cubicBezTo>
                      <a:pt x="35" y="14"/>
                      <a:pt x="34" y="14"/>
                      <a:pt x="33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4" y="20"/>
                      <a:pt x="23" y="22"/>
                      <a:pt x="23" y="2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1" y="24"/>
                      <a:pt x="20" y="26"/>
                      <a:pt x="18" y="27"/>
                    </a:cubicBezTo>
                    <a:cubicBezTo>
                      <a:pt x="17" y="29"/>
                      <a:pt x="16" y="31"/>
                      <a:pt x="15" y="33"/>
                    </a:cubicBezTo>
                    <a:cubicBezTo>
                      <a:pt x="14" y="34"/>
                      <a:pt x="13" y="35"/>
                      <a:pt x="12" y="35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11" y="47"/>
                      <a:pt x="11" y="48"/>
                      <a:pt x="11" y="49"/>
                    </a:cubicBezTo>
                    <a:cubicBezTo>
                      <a:pt x="11" y="51"/>
                      <a:pt x="11" y="53"/>
                      <a:pt x="12" y="56"/>
                    </a:cubicBezTo>
                    <a:cubicBezTo>
                      <a:pt x="12" y="58"/>
                      <a:pt x="13" y="60"/>
                      <a:pt x="14" y="62"/>
                    </a:cubicBezTo>
                    <a:cubicBezTo>
                      <a:pt x="14" y="63"/>
                      <a:pt x="13" y="64"/>
                      <a:pt x="12" y="65"/>
                    </a:cubicBezTo>
                    <a:cubicBezTo>
                      <a:pt x="9" y="67"/>
                      <a:pt x="9" y="67"/>
                      <a:pt x="9" y="67"/>
                    </a:cubicBezTo>
                    <a:cubicBezTo>
                      <a:pt x="15" y="78"/>
                      <a:pt x="15" y="78"/>
                      <a:pt x="15" y="78"/>
                    </a:cubicBezTo>
                    <a:cubicBezTo>
                      <a:pt x="19" y="75"/>
                      <a:pt x="19" y="75"/>
                      <a:pt x="19" y="75"/>
                    </a:cubicBezTo>
                    <a:cubicBezTo>
                      <a:pt x="20" y="75"/>
                      <a:pt x="21" y="75"/>
                      <a:pt x="22" y="76"/>
                    </a:cubicBezTo>
                    <a:cubicBezTo>
                      <a:pt x="24" y="77"/>
                      <a:pt x="25" y="79"/>
                      <a:pt x="27" y="80"/>
                    </a:cubicBezTo>
                    <a:cubicBezTo>
                      <a:pt x="29" y="81"/>
                      <a:pt x="31" y="82"/>
                      <a:pt x="33" y="83"/>
                    </a:cubicBezTo>
                    <a:cubicBezTo>
                      <a:pt x="34" y="84"/>
                      <a:pt x="34" y="85"/>
                      <a:pt x="34" y="86"/>
                    </a:cubicBezTo>
                    <a:cubicBezTo>
                      <a:pt x="34" y="86"/>
                      <a:pt x="34" y="86"/>
                      <a:pt x="34" y="86"/>
                    </a:cubicBezTo>
                    <a:cubicBezTo>
                      <a:pt x="34" y="86"/>
                      <a:pt x="34" y="86"/>
                      <a:pt x="34" y="86"/>
                    </a:cubicBezTo>
                    <a:cubicBezTo>
                      <a:pt x="33" y="90"/>
                      <a:pt x="33" y="90"/>
                      <a:pt x="33" y="90"/>
                    </a:cubicBezTo>
                    <a:cubicBezTo>
                      <a:pt x="45" y="93"/>
                      <a:pt x="45" y="93"/>
                      <a:pt x="45" y="93"/>
                    </a:cubicBezTo>
                    <a:cubicBezTo>
                      <a:pt x="46" y="89"/>
                      <a:pt x="46" y="89"/>
                      <a:pt x="46" y="89"/>
                    </a:cubicBezTo>
                    <a:cubicBezTo>
                      <a:pt x="46" y="88"/>
                      <a:pt x="48" y="87"/>
                      <a:pt x="49" y="87"/>
                    </a:cubicBezTo>
                    <a:cubicBezTo>
                      <a:pt x="49" y="87"/>
                      <a:pt x="49" y="87"/>
                      <a:pt x="49" y="87"/>
                    </a:cubicBezTo>
                    <a:cubicBezTo>
                      <a:pt x="49" y="97"/>
                      <a:pt x="49" y="97"/>
                      <a:pt x="49" y="97"/>
                    </a:cubicBezTo>
                    <a:cubicBezTo>
                      <a:pt x="48" y="98"/>
                      <a:pt x="47" y="99"/>
                      <a:pt x="46" y="98"/>
                    </a:cubicBezTo>
                    <a:cubicBezTo>
                      <a:pt x="30" y="95"/>
                      <a:pt x="30" y="95"/>
                      <a:pt x="30" y="95"/>
                    </a:cubicBezTo>
                    <a:cubicBezTo>
                      <a:pt x="28" y="94"/>
                      <a:pt x="28" y="93"/>
                      <a:pt x="28" y="92"/>
                    </a:cubicBezTo>
                    <a:cubicBezTo>
                      <a:pt x="29" y="87"/>
                      <a:pt x="29" y="87"/>
                      <a:pt x="29" y="87"/>
                    </a:cubicBezTo>
                    <a:cubicBezTo>
                      <a:pt x="27" y="86"/>
                      <a:pt x="26" y="85"/>
                      <a:pt x="24" y="84"/>
                    </a:cubicBezTo>
                    <a:cubicBezTo>
                      <a:pt x="23" y="83"/>
                      <a:pt x="21" y="82"/>
                      <a:pt x="20" y="80"/>
                    </a:cubicBezTo>
                    <a:cubicBezTo>
                      <a:pt x="16" y="83"/>
                      <a:pt x="16" y="83"/>
                      <a:pt x="16" y="83"/>
                    </a:cubicBezTo>
                    <a:cubicBezTo>
                      <a:pt x="16" y="83"/>
                      <a:pt x="16" y="83"/>
                      <a:pt x="16" y="83"/>
                    </a:cubicBezTo>
                    <a:cubicBezTo>
                      <a:pt x="15" y="84"/>
                      <a:pt x="13" y="83"/>
                      <a:pt x="12" y="82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7"/>
                      <a:pt x="3" y="65"/>
                      <a:pt x="4" y="64"/>
                    </a:cubicBezTo>
                    <a:cubicBezTo>
                      <a:pt x="8" y="62"/>
                      <a:pt x="8" y="62"/>
                      <a:pt x="8" y="62"/>
                    </a:cubicBezTo>
                    <a:cubicBezTo>
                      <a:pt x="8" y="60"/>
                      <a:pt x="7" y="58"/>
                      <a:pt x="7" y="56"/>
                    </a:cubicBezTo>
                    <a:cubicBezTo>
                      <a:pt x="7" y="55"/>
                      <a:pt x="7" y="53"/>
                      <a:pt x="7" y="51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0" y="49"/>
                      <a:pt x="0" y="48"/>
                      <a:pt x="0" y="47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29"/>
                      <a:pt x="5" y="28"/>
                      <a:pt x="7" y="28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2" y="28"/>
                      <a:pt x="13" y="26"/>
                      <a:pt x="14" y="25"/>
                    </a:cubicBezTo>
                    <a:cubicBezTo>
                      <a:pt x="15" y="23"/>
                      <a:pt x="17" y="22"/>
                      <a:pt x="18" y="20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5"/>
                      <a:pt x="15" y="14"/>
                      <a:pt x="16" y="13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2" y="3"/>
                      <a:pt x="33" y="3"/>
                      <a:pt x="34" y="4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8" y="8"/>
                      <a:pt x="40" y="8"/>
                      <a:pt x="42" y="7"/>
                    </a:cubicBezTo>
                    <a:cubicBezTo>
                      <a:pt x="44" y="7"/>
                      <a:pt x="46" y="7"/>
                      <a:pt x="47" y="7"/>
                    </a:cubicBezTo>
                    <a:cubicBezTo>
                      <a:pt x="49" y="2"/>
                      <a:pt x="49" y="2"/>
                      <a:pt x="49" y="2"/>
                    </a:cubicBezTo>
                    <a:cubicBezTo>
                      <a:pt x="49" y="2"/>
                      <a:pt x="49" y="1"/>
                      <a:pt x="49" y="1"/>
                    </a:cubicBezTo>
                    <a:cubicBezTo>
                      <a:pt x="49" y="12"/>
                      <a:pt x="49" y="12"/>
                      <a:pt x="49" y="12"/>
                    </a:cubicBezTo>
                    <a:close/>
                    <a:moveTo>
                      <a:pt x="49" y="20"/>
                    </a:moveTo>
                    <a:cubicBezTo>
                      <a:pt x="43" y="20"/>
                      <a:pt x="38" y="22"/>
                      <a:pt x="33" y="2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27" y="29"/>
                      <a:pt x="22" y="35"/>
                      <a:pt x="20" y="43"/>
                    </a:cubicBezTo>
                    <a:cubicBezTo>
                      <a:pt x="19" y="48"/>
                      <a:pt x="20" y="54"/>
                      <a:pt x="22" y="60"/>
                    </a:cubicBezTo>
                    <a:cubicBezTo>
                      <a:pt x="24" y="65"/>
                      <a:pt x="27" y="69"/>
                      <a:pt x="32" y="73"/>
                    </a:cubicBezTo>
                    <a:cubicBezTo>
                      <a:pt x="33" y="74"/>
                      <a:pt x="35" y="75"/>
                      <a:pt x="37" y="76"/>
                    </a:cubicBezTo>
                    <a:cubicBezTo>
                      <a:pt x="39" y="77"/>
                      <a:pt x="40" y="77"/>
                      <a:pt x="42" y="78"/>
                    </a:cubicBezTo>
                    <a:cubicBezTo>
                      <a:pt x="45" y="78"/>
                      <a:pt x="47" y="79"/>
                      <a:pt x="49" y="79"/>
                    </a:cubicBezTo>
                    <a:cubicBezTo>
                      <a:pt x="49" y="74"/>
                      <a:pt x="49" y="74"/>
                      <a:pt x="49" y="74"/>
                    </a:cubicBezTo>
                    <a:cubicBezTo>
                      <a:pt x="47" y="74"/>
                      <a:pt x="45" y="74"/>
                      <a:pt x="43" y="73"/>
                    </a:cubicBezTo>
                    <a:cubicBezTo>
                      <a:pt x="42" y="73"/>
                      <a:pt x="40" y="72"/>
                      <a:pt x="39" y="72"/>
                    </a:cubicBezTo>
                    <a:cubicBezTo>
                      <a:pt x="37" y="71"/>
                      <a:pt x="36" y="70"/>
                      <a:pt x="35" y="69"/>
                    </a:cubicBezTo>
                    <a:cubicBezTo>
                      <a:pt x="31" y="66"/>
                      <a:pt x="28" y="62"/>
                      <a:pt x="26" y="58"/>
                    </a:cubicBezTo>
                    <a:cubicBezTo>
                      <a:pt x="24" y="53"/>
                      <a:pt x="24" y="49"/>
                      <a:pt x="25" y="44"/>
                    </a:cubicBezTo>
                    <a:cubicBezTo>
                      <a:pt x="27" y="37"/>
                      <a:pt x="31" y="32"/>
                      <a:pt x="36" y="29"/>
                    </a:cubicBezTo>
                    <a:cubicBezTo>
                      <a:pt x="36" y="29"/>
                      <a:pt x="36" y="29"/>
                      <a:pt x="36" y="29"/>
                    </a:cubicBezTo>
                    <a:cubicBezTo>
                      <a:pt x="40" y="26"/>
                      <a:pt x="44" y="25"/>
                      <a:pt x="49" y="25"/>
                    </a:cubicBezTo>
                    <a:lnTo>
                      <a:pt x="49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23" name="Freeform 124"/>
              <p:cNvSpPr>
                <a:spLocks noEditPoints="1"/>
              </p:cNvSpPr>
              <p:nvPr/>
            </p:nvSpPr>
            <p:spPr bwMode="auto">
              <a:xfrm>
                <a:off x="6662748" y="3049606"/>
                <a:ext cx="330201" cy="331790"/>
              </a:xfrm>
              <a:custGeom>
                <a:avLst/>
                <a:gdLst>
                  <a:gd name="T0" fmla="*/ 73 w 146"/>
                  <a:gd name="T1" fmla="*/ 142 h 147"/>
                  <a:gd name="T2" fmla="*/ 122 w 146"/>
                  <a:gd name="T3" fmla="*/ 122 h 147"/>
                  <a:gd name="T4" fmla="*/ 142 w 146"/>
                  <a:gd name="T5" fmla="*/ 74 h 147"/>
                  <a:gd name="T6" fmla="*/ 122 w 146"/>
                  <a:gd name="T7" fmla="*/ 25 h 147"/>
                  <a:gd name="T8" fmla="*/ 73 w 146"/>
                  <a:gd name="T9" fmla="*/ 5 h 147"/>
                  <a:gd name="T10" fmla="*/ 73 w 146"/>
                  <a:gd name="T11" fmla="*/ 0 h 147"/>
                  <a:gd name="T12" fmla="*/ 125 w 146"/>
                  <a:gd name="T13" fmla="*/ 22 h 147"/>
                  <a:gd name="T14" fmla="*/ 146 w 146"/>
                  <a:gd name="T15" fmla="*/ 74 h 147"/>
                  <a:gd name="T16" fmla="*/ 125 w 146"/>
                  <a:gd name="T17" fmla="*/ 125 h 147"/>
                  <a:gd name="T18" fmla="*/ 73 w 146"/>
                  <a:gd name="T19" fmla="*/ 147 h 147"/>
                  <a:gd name="T20" fmla="*/ 73 w 146"/>
                  <a:gd name="T21" fmla="*/ 142 h 147"/>
                  <a:gd name="T22" fmla="*/ 73 w 146"/>
                  <a:gd name="T23" fmla="*/ 96 h 147"/>
                  <a:gd name="T24" fmla="*/ 88 w 146"/>
                  <a:gd name="T25" fmla="*/ 90 h 147"/>
                  <a:gd name="T26" fmla="*/ 90 w 146"/>
                  <a:gd name="T27" fmla="*/ 89 h 147"/>
                  <a:gd name="T28" fmla="*/ 112 w 146"/>
                  <a:gd name="T29" fmla="*/ 38 h 147"/>
                  <a:gd name="T30" fmla="*/ 112 w 146"/>
                  <a:gd name="T31" fmla="*/ 38 h 147"/>
                  <a:gd name="T32" fmla="*/ 112 w 146"/>
                  <a:gd name="T33" fmla="*/ 38 h 147"/>
                  <a:gd name="T34" fmla="*/ 112 w 146"/>
                  <a:gd name="T35" fmla="*/ 36 h 147"/>
                  <a:gd name="T36" fmla="*/ 108 w 146"/>
                  <a:gd name="T37" fmla="*/ 35 h 147"/>
                  <a:gd name="T38" fmla="*/ 73 w 146"/>
                  <a:gd name="T39" fmla="*/ 51 h 147"/>
                  <a:gd name="T40" fmla="*/ 73 w 146"/>
                  <a:gd name="T41" fmla="*/ 56 h 147"/>
                  <a:gd name="T42" fmla="*/ 105 w 146"/>
                  <a:gd name="T43" fmla="*/ 42 h 147"/>
                  <a:gd name="T44" fmla="*/ 86 w 146"/>
                  <a:gd name="T45" fmla="*/ 86 h 147"/>
                  <a:gd name="T46" fmla="*/ 73 w 146"/>
                  <a:gd name="T47" fmla="*/ 91 h 147"/>
                  <a:gd name="T48" fmla="*/ 73 w 146"/>
                  <a:gd name="T49" fmla="*/ 96 h 147"/>
                  <a:gd name="T50" fmla="*/ 73 w 146"/>
                  <a:gd name="T51" fmla="*/ 5 h 147"/>
                  <a:gd name="T52" fmla="*/ 25 w 146"/>
                  <a:gd name="T53" fmla="*/ 25 h 147"/>
                  <a:gd name="T54" fmla="*/ 5 w 146"/>
                  <a:gd name="T55" fmla="*/ 74 h 147"/>
                  <a:gd name="T56" fmla="*/ 25 w 146"/>
                  <a:gd name="T57" fmla="*/ 122 h 147"/>
                  <a:gd name="T58" fmla="*/ 73 w 146"/>
                  <a:gd name="T59" fmla="*/ 142 h 147"/>
                  <a:gd name="T60" fmla="*/ 73 w 146"/>
                  <a:gd name="T61" fmla="*/ 147 h 147"/>
                  <a:gd name="T62" fmla="*/ 22 w 146"/>
                  <a:gd name="T63" fmla="*/ 125 h 147"/>
                  <a:gd name="T64" fmla="*/ 0 w 146"/>
                  <a:gd name="T65" fmla="*/ 74 h 147"/>
                  <a:gd name="T66" fmla="*/ 22 w 146"/>
                  <a:gd name="T67" fmla="*/ 22 h 147"/>
                  <a:gd name="T68" fmla="*/ 73 w 146"/>
                  <a:gd name="T69" fmla="*/ 0 h 147"/>
                  <a:gd name="T70" fmla="*/ 73 w 146"/>
                  <a:gd name="T71" fmla="*/ 5 h 147"/>
                  <a:gd name="T72" fmla="*/ 73 w 146"/>
                  <a:gd name="T73" fmla="*/ 51 h 147"/>
                  <a:gd name="T74" fmla="*/ 58 w 146"/>
                  <a:gd name="T75" fmla="*/ 57 h 147"/>
                  <a:gd name="T76" fmla="*/ 57 w 146"/>
                  <a:gd name="T77" fmla="*/ 59 h 147"/>
                  <a:gd name="T78" fmla="*/ 35 w 146"/>
                  <a:gd name="T79" fmla="*/ 109 h 147"/>
                  <a:gd name="T80" fmla="*/ 35 w 146"/>
                  <a:gd name="T81" fmla="*/ 109 h 147"/>
                  <a:gd name="T82" fmla="*/ 35 w 146"/>
                  <a:gd name="T83" fmla="*/ 109 h 147"/>
                  <a:gd name="T84" fmla="*/ 35 w 146"/>
                  <a:gd name="T85" fmla="*/ 111 h 147"/>
                  <a:gd name="T86" fmla="*/ 38 w 146"/>
                  <a:gd name="T87" fmla="*/ 112 h 147"/>
                  <a:gd name="T88" fmla="*/ 73 w 146"/>
                  <a:gd name="T89" fmla="*/ 96 h 147"/>
                  <a:gd name="T90" fmla="*/ 73 w 146"/>
                  <a:gd name="T91" fmla="*/ 91 h 147"/>
                  <a:gd name="T92" fmla="*/ 42 w 146"/>
                  <a:gd name="T93" fmla="*/ 105 h 147"/>
                  <a:gd name="T94" fmla="*/ 61 w 146"/>
                  <a:gd name="T95" fmla="*/ 61 h 147"/>
                  <a:gd name="T96" fmla="*/ 73 w 146"/>
                  <a:gd name="T97" fmla="*/ 56 h 147"/>
                  <a:gd name="T98" fmla="*/ 73 w 146"/>
                  <a:gd name="T99" fmla="*/ 51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6" h="147">
                    <a:moveTo>
                      <a:pt x="73" y="142"/>
                    </a:moveTo>
                    <a:cubicBezTo>
                      <a:pt x="92" y="142"/>
                      <a:pt x="109" y="134"/>
                      <a:pt x="122" y="122"/>
                    </a:cubicBezTo>
                    <a:cubicBezTo>
                      <a:pt x="134" y="110"/>
                      <a:pt x="142" y="92"/>
                      <a:pt x="142" y="74"/>
                    </a:cubicBezTo>
                    <a:cubicBezTo>
                      <a:pt x="142" y="55"/>
                      <a:pt x="134" y="38"/>
                      <a:pt x="122" y="25"/>
                    </a:cubicBezTo>
                    <a:cubicBezTo>
                      <a:pt x="109" y="13"/>
                      <a:pt x="92" y="5"/>
                      <a:pt x="73" y="5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93" y="0"/>
                      <a:pt x="112" y="9"/>
                      <a:pt x="125" y="22"/>
                    </a:cubicBezTo>
                    <a:cubicBezTo>
                      <a:pt x="138" y="35"/>
                      <a:pt x="146" y="53"/>
                      <a:pt x="146" y="74"/>
                    </a:cubicBezTo>
                    <a:cubicBezTo>
                      <a:pt x="146" y="94"/>
                      <a:pt x="138" y="112"/>
                      <a:pt x="125" y="125"/>
                    </a:cubicBezTo>
                    <a:cubicBezTo>
                      <a:pt x="112" y="139"/>
                      <a:pt x="93" y="147"/>
                      <a:pt x="73" y="147"/>
                    </a:cubicBezTo>
                    <a:cubicBezTo>
                      <a:pt x="73" y="142"/>
                      <a:pt x="73" y="142"/>
                      <a:pt x="73" y="142"/>
                    </a:cubicBezTo>
                    <a:close/>
                    <a:moveTo>
                      <a:pt x="73" y="96"/>
                    </a:moveTo>
                    <a:cubicBezTo>
                      <a:pt x="88" y="90"/>
                      <a:pt x="88" y="90"/>
                      <a:pt x="88" y="90"/>
                    </a:cubicBezTo>
                    <a:cubicBezTo>
                      <a:pt x="89" y="90"/>
                      <a:pt x="89" y="89"/>
                      <a:pt x="90" y="89"/>
                    </a:cubicBezTo>
                    <a:cubicBezTo>
                      <a:pt x="112" y="38"/>
                      <a:pt x="112" y="38"/>
                      <a:pt x="112" y="38"/>
                    </a:cubicBezTo>
                    <a:cubicBezTo>
                      <a:pt x="112" y="38"/>
                      <a:pt x="112" y="38"/>
                      <a:pt x="112" y="38"/>
                    </a:cubicBezTo>
                    <a:cubicBezTo>
                      <a:pt x="112" y="38"/>
                      <a:pt x="112" y="38"/>
                      <a:pt x="112" y="38"/>
                    </a:cubicBezTo>
                    <a:cubicBezTo>
                      <a:pt x="112" y="38"/>
                      <a:pt x="112" y="37"/>
                      <a:pt x="112" y="36"/>
                    </a:cubicBezTo>
                    <a:cubicBezTo>
                      <a:pt x="111" y="35"/>
                      <a:pt x="110" y="35"/>
                      <a:pt x="108" y="35"/>
                    </a:cubicBezTo>
                    <a:cubicBezTo>
                      <a:pt x="73" y="51"/>
                      <a:pt x="73" y="51"/>
                      <a:pt x="73" y="51"/>
                    </a:cubicBezTo>
                    <a:cubicBezTo>
                      <a:pt x="73" y="56"/>
                      <a:pt x="73" y="56"/>
                      <a:pt x="73" y="56"/>
                    </a:cubicBezTo>
                    <a:cubicBezTo>
                      <a:pt x="105" y="42"/>
                      <a:pt x="105" y="42"/>
                      <a:pt x="105" y="42"/>
                    </a:cubicBezTo>
                    <a:cubicBezTo>
                      <a:pt x="86" y="86"/>
                      <a:pt x="86" y="86"/>
                      <a:pt x="86" y="86"/>
                    </a:cubicBezTo>
                    <a:cubicBezTo>
                      <a:pt x="73" y="91"/>
                      <a:pt x="73" y="91"/>
                      <a:pt x="73" y="91"/>
                    </a:cubicBezTo>
                    <a:lnTo>
                      <a:pt x="73" y="96"/>
                    </a:lnTo>
                    <a:close/>
                    <a:moveTo>
                      <a:pt x="73" y="5"/>
                    </a:moveTo>
                    <a:cubicBezTo>
                      <a:pt x="54" y="5"/>
                      <a:pt x="37" y="13"/>
                      <a:pt x="25" y="25"/>
                    </a:cubicBezTo>
                    <a:cubicBezTo>
                      <a:pt x="13" y="38"/>
                      <a:pt x="5" y="55"/>
                      <a:pt x="5" y="74"/>
                    </a:cubicBezTo>
                    <a:cubicBezTo>
                      <a:pt x="5" y="92"/>
                      <a:pt x="13" y="110"/>
                      <a:pt x="25" y="122"/>
                    </a:cubicBezTo>
                    <a:cubicBezTo>
                      <a:pt x="37" y="134"/>
                      <a:pt x="54" y="142"/>
                      <a:pt x="73" y="142"/>
                    </a:cubicBezTo>
                    <a:cubicBezTo>
                      <a:pt x="73" y="147"/>
                      <a:pt x="73" y="147"/>
                      <a:pt x="73" y="147"/>
                    </a:cubicBezTo>
                    <a:cubicBezTo>
                      <a:pt x="53" y="147"/>
                      <a:pt x="35" y="139"/>
                      <a:pt x="22" y="125"/>
                    </a:cubicBezTo>
                    <a:cubicBezTo>
                      <a:pt x="8" y="112"/>
                      <a:pt x="0" y="94"/>
                      <a:pt x="0" y="74"/>
                    </a:cubicBezTo>
                    <a:cubicBezTo>
                      <a:pt x="0" y="53"/>
                      <a:pt x="8" y="35"/>
                      <a:pt x="22" y="22"/>
                    </a:cubicBezTo>
                    <a:cubicBezTo>
                      <a:pt x="35" y="9"/>
                      <a:pt x="53" y="0"/>
                      <a:pt x="73" y="0"/>
                    </a:cubicBezTo>
                    <a:cubicBezTo>
                      <a:pt x="73" y="5"/>
                      <a:pt x="73" y="5"/>
                      <a:pt x="73" y="5"/>
                    </a:cubicBezTo>
                    <a:close/>
                    <a:moveTo>
                      <a:pt x="73" y="51"/>
                    </a:moveTo>
                    <a:cubicBezTo>
                      <a:pt x="58" y="57"/>
                      <a:pt x="58" y="57"/>
                      <a:pt x="58" y="57"/>
                    </a:cubicBezTo>
                    <a:cubicBezTo>
                      <a:pt x="58" y="57"/>
                      <a:pt x="57" y="58"/>
                      <a:pt x="57" y="59"/>
                    </a:cubicBezTo>
                    <a:cubicBezTo>
                      <a:pt x="35" y="109"/>
                      <a:pt x="35" y="109"/>
                      <a:pt x="35" y="109"/>
                    </a:cubicBezTo>
                    <a:cubicBezTo>
                      <a:pt x="35" y="109"/>
                      <a:pt x="35" y="109"/>
                      <a:pt x="35" y="109"/>
                    </a:cubicBezTo>
                    <a:cubicBezTo>
                      <a:pt x="35" y="109"/>
                      <a:pt x="35" y="109"/>
                      <a:pt x="35" y="109"/>
                    </a:cubicBezTo>
                    <a:cubicBezTo>
                      <a:pt x="35" y="109"/>
                      <a:pt x="35" y="110"/>
                      <a:pt x="35" y="111"/>
                    </a:cubicBezTo>
                    <a:cubicBezTo>
                      <a:pt x="35" y="112"/>
                      <a:pt x="37" y="112"/>
                      <a:pt x="38" y="112"/>
                    </a:cubicBezTo>
                    <a:cubicBezTo>
                      <a:pt x="73" y="96"/>
                      <a:pt x="73" y="96"/>
                      <a:pt x="73" y="96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42" y="105"/>
                      <a:pt x="42" y="105"/>
                      <a:pt x="42" y="105"/>
                    </a:cubicBezTo>
                    <a:cubicBezTo>
                      <a:pt x="61" y="61"/>
                      <a:pt x="61" y="61"/>
                      <a:pt x="61" y="61"/>
                    </a:cubicBezTo>
                    <a:cubicBezTo>
                      <a:pt x="73" y="56"/>
                      <a:pt x="73" y="56"/>
                      <a:pt x="73" y="56"/>
                    </a:cubicBezTo>
                    <a:lnTo>
                      <a:pt x="73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24" name="Freeform 125"/>
              <p:cNvSpPr>
                <a:spLocks noEditPoints="1"/>
              </p:cNvSpPr>
              <p:nvPr/>
            </p:nvSpPr>
            <p:spPr bwMode="auto">
              <a:xfrm>
                <a:off x="6804036" y="3189307"/>
                <a:ext cx="47625" cy="47625"/>
              </a:xfrm>
              <a:custGeom>
                <a:avLst/>
                <a:gdLst>
                  <a:gd name="T0" fmla="*/ 10 w 21"/>
                  <a:gd name="T1" fmla="*/ 0 h 21"/>
                  <a:gd name="T2" fmla="*/ 18 w 21"/>
                  <a:gd name="T3" fmla="*/ 3 h 21"/>
                  <a:gd name="T4" fmla="*/ 21 w 21"/>
                  <a:gd name="T5" fmla="*/ 11 h 21"/>
                  <a:gd name="T6" fmla="*/ 18 w 21"/>
                  <a:gd name="T7" fmla="*/ 18 h 21"/>
                  <a:gd name="T8" fmla="*/ 18 w 21"/>
                  <a:gd name="T9" fmla="*/ 18 h 21"/>
                  <a:gd name="T10" fmla="*/ 10 w 21"/>
                  <a:gd name="T11" fmla="*/ 21 h 21"/>
                  <a:gd name="T12" fmla="*/ 10 w 21"/>
                  <a:gd name="T13" fmla="*/ 21 h 21"/>
                  <a:gd name="T14" fmla="*/ 10 w 21"/>
                  <a:gd name="T15" fmla="*/ 16 h 21"/>
                  <a:gd name="T16" fmla="*/ 10 w 21"/>
                  <a:gd name="T17" fmla="*/ 16 h 21"/>
                  <a:gd name="T18" fmla="*/ 14 w 21"/>
                  <a:gd name="T19" fmla="*/ 15 h 21"/>
                  <a:gd name="T20" fmla="*/ 14 w 21"/>
                  <a:gd name="T21" fmla="*/ 15 h 21"/>
                  <a:gd name="T22" fmla="*/ 16 w 21"/>
                  <a:gd name="T23" fmla="*/ 11 h 21"/>
                  <a:gd name="T24" fmla="*/ 14 w 21"/>
                  <a:gd name="T25" fmla="*/ 7 h 21"/>
                  <a:gd name="T26" fmla="*/ 10 w 21"/>
                  <a:gd name="T27" fmla="*/ 5 h 21"/>
                  <a:gd name="T28" fmla="*/ 10 w 21"/>
                  <a:gd name="T29" fmla="*/ 5 h 21"/>
                  <a:gd name="T30" fmla="*/ 10 w 21"/>
                  <a:gd name="T31" fmla="*/ 0 h 21"/>
                  <a:gd name="T32" fmla="*/ 10 w 21"/>
                  <a:gd name="T33" fmla="*/ 21 h 21"/>
                  <a:gd name="T34" fmla="*/ 3 w 21"/>
                  <a:gd name="T35" fmla="*/ 18 h 21"/>
                  <a:gd name="T36" fmla="*/ 0 w 21"/>
                  <a:gd name="T37" fmla="*/ 11 h 21"/>
                  <a:gd name="T38" fmla="*/ 3 w 21"/>
                  <a:gd name="T39" fmla="*/ 3 h 21"/>
                  <a:gd name="T40" fmla="*/ 3 w 21"/>
                  <a:gd name="T41" fmla="*/ 3 h 21"/>
                  <a:gd name="T42" fmla="*/ 10 w 21"/>
                  <a:gd name="T43" fmla="*/ 0 h 21"/>
                  <a:gd name="T44" fmla="*/ 10 w 21"/>
                  <a:gd name="T45" fmla="*/ 5 h 21"/>
                  <a:gd name="T46" fmla="*/ 6 w 21"/>
                  <a:gd name="T47" fmla="*/ 7 h 21"/>
                  <a:gd name="T48" fmla="*/ 6 w 21"/>
                  <a:gd name="T49" fmla="*/ 7 h 21"/>
                  <a:gd name="T50" fmla="*/ 6 w 21"/>
                  <a:gd name="T51" fmla="*/ 7 h 21"/>
                  <a:gd name="T52" fmla="*/ 5 w 21"/>
                  <a:gd name="T53" fmla="*/ 11 h 21"/>
                  <a:gd name="T54" fmla="*/ 6 w 21"/>
                  <a:gd name="T55" fmla="*/ 15 h 21"/>
                  <a:gd name="T56" fmla="*/ 10 w 21"/>
                  <a:gd name="T57" fmla="*/ 16 h 21"/>
                  <a:gd name="T58" fmla="*/ 10 w 21"/>
                  <a:gd name="T5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1" h="21">
                    <a:moveTo>
                      <a:pt x="10" y="0"/>
                    </a:moveTo>
                    <a:cubicBezTo>
                      <a:pt x="13" y="0"/>
                      <a:pt x="16" y="1"/>
                      <a:pt x="18" y="3"/>
                    </a:cubicBezTo>
                    <a:cubicBezTo>
                      <a:pt x="20" y="5"/>
                      <a:pt x="21" y="8"/>
                      <a:pt x="21" y="11"/>
                    </a:cubicBezTo>
                    <a:cubicBezTo>
                      <a:pt x="21" y="14"/>
                      <a:pt x="20" y="16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6" y="20"/>
                      <a:pt x="13" y="21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2" y="16"/>
                      <a:pt x="13" y="16"/>
                      <a:pt x="14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5" y="14"/>
                      <a:pt x="16" y="12"/>
                      <a:pt x="16" y="11"/>
                    </a:cubicBezTo>
                    <a:cubicBezTo>
                      <a:pt x="16" y="9"/>
                      <a:pt x="15" y="8"/>
                      <a:pt x="14" y="7"/>
                    </a:cubicBezTo>
                    <a:cubicBezTo>
                      <a:pt x="13" y="6"/>
                      <a:pt x="12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0"/>
                      <a:pt x="10" y="0"/>
                      <a:pt x="10" y="0"/>
                    </a:cubicBezTo>
                    <a:close/>
                    <a:moveTo>
                      <a:pt x="10" y="21"/>
                    </a:moveTo>
                    <a:cubicBezTo>
                      <a:pt x="7" y="21"/>
                      <a:pt x="5" y="20"/>
                      <a:pt x="3" y="18"/>
                    </a:cubicBezTo>
                    <a:cubicBezTo>
                      <a:pt x="1" y="16"/>
                      <a:pt x="0" y="14"/>
                      <a:pt x="0" y="11"/>
                    </a:cubicBezTo>
                    <a:cubicBezTo>
                      <a:pt x="0" y="8"/>
                      <a:pt x="1" y="5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1"/>
                      <a:pt x="7" y="0"/>
                      <a:pt x="10" y="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7" y="6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8"/>
                      <a:pt x="5" y="9"/>
                      <a:pt x="5" y="11"/>
                    </a:cubicBezTo>
                    <a:cubicBezTo>
                      <a:pt x="5" y="12"/>
                      <a:pt x="5" y="14"/>
                      <a:pt x="6" y="15"/>
                    </a:cubicBezTo>
                    <a:cubicBezTo>
                      <a:pt x="7" y="16"/>
                      <a:pt x="9" y="16"/>
                      <a:pt x="10" y="16"/>
                    </a:cubicBezTo>
                    <a:lnTo>
                      <a:pt x="10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25" name="Freeform 126"/>
              <p:cNvSpPr>
                <a:spLocks noEditPoints="1"/>
              </p:cNvSpPr>
              <p:nvPr/>
            </p:nvSpPr>
            <p:spPr bwMode="auto">
              <a:xfrm>
                <a:off x="10477516" y="384178"/>
                <a:ext cx="195264" cy="368303"/>
              </a:xfrm>
              <a:custGeom>
                <a:avLst/>
                <a:gdLst>
                  <a:gd name="T0" fmla="*/ 82 w 87"/>
                  <a:gd name="T1" fmla="*/ 5 h 163"/>
                  <a:gd name="T2" fmla="*/ 84 w 87"/>
                  <a:gd name="T3" fmla="*/ 0 h 163"/>
                  <a:gd name="T4" fmla="*/ 84 w 87"/>
                  <a:gd name="T5" fmla="*/ 163 h 163"/>
                  <a:gd name="T6" fmla="*/ 43 w 87"/>
                  <a:gd name="T7" fmla="*/ 149 h 163"/>
                  <a:gd name="T8" fmla="*/ 52 w 87"/>
                  <a:gd name="T9" fmla="*/ 146 h 163"/>
                  <a:gd name="T10" fmla="*/ 52 w 87"/>
                  <a:gd name="T11" fmla="*/ 128 h 163"/>
                  <a:gd name="T12" fmla="*/ 43 w 87"/>
                  <a:gd name="T13" fmla="*/ 124 h 163"/>
                  <a:gd name="T14" fmla="*/ 49 w 87"/>
                  <a:gd name="T15" fmla="*/ 131 h 163"/>
                  <a:gd name="T16" fmla="*/ 51 w 87"/>
                  <a:gd name="T17" fmla="*/ 137 h 163"/>
                  <a:gd name="T18" fmla="*/ 43 w 87"/>
                  <a:gd name="T19" fmla="*/ 144 h 163"/>
                  <a:gd name="T20" fmla="*/ 43 w 87"/>
                  <a:gd name="T21" fmla="*/ 114 h 163"/>
                  <a:gd name="T22" fmla="*/ 52 w 87"/>
                  <a:gd name="T23" fmla="*/ 110 h 163"/>
                  <a:gd name="T24" fmla="*/ 52 w 87"/>
                  <a:gd name="T25" fmla="*/ 93 h 163"/>
                  <a:gd name="T26" fmla="*/ 43 w 87"/>
                  <a:gd name="T27" fmla="*/ 94 h 163"/>
                  <a:gd name="T28" fmla="*/ 49 w 87"/>
                  <a:gd name="T29" fmla="*/ 96 h 163"/>
                  <a:gd name="T30" fmla="*/ 49 w 87"/>
                  <a:gd name="T31" fmla="*/ 107 h 163"/>
                  <a:gd name="T32" fmla="*/ 43 w 87"/>
                  <a:gd name="T33" fmla="*/ 114 h 163"/>
                  <a:gd name="T34" fmla="*/ 79 w 87"/>
                  <a:gd name="T35" fmla="*/ 79 h 163"/>
                  <a:gd name="T36" fmla="*/ 43 w 87"/>
                  <a:gd name="T37" fmla="*/ 46 h 163"/>
                  <a:gd name="T38" fmla="*/ 74 w 87"/>
                  <a:gd name="T39" fmla="*/ 77 h 163"/>
                  <a:gd name="T40" fmla="*/ 43 w 87"/>
                  <a:gd name="T41" fmla="*/ 44 h 163"/>
                  <a:gd name="T42" fmla="*/ 79 w 87"/>
                  <a:gd name="T43" fmla="*/ 11 h 163"/>
                  <a:gd name="T44" fmla="*/ 43 w 87"/>
                  <a:gd name="T45" fmla="*/ 14 h 163"/>
                  <a:gd name="T46" fmla="*/ 43 w 87"/>
                  <a:gd name="T47" fmla="*/ 39 h 163"/>
                  <a:gd name="T48" fmla="*/ 43 w 87"/>
                  <a:gd name="T49" fmla="*/ 159 h 163"/>
                  <a:gd name="T50" fmla="*/ 0 w 87"/>
                  <a:gd name="T51" fmla="*/ 161 h 163"/>
                  <a:gd name="T52" fmla="*/ 43 w 87"/>
                  <a:gd name="T53" fmla="*/ 0 h 163"/>
                  <a:gd name="T54" fmla="*/ 5 w 87"/>
                  <a:gd name="T55" fmla="*/ 159 h 163"/>
                  <a:gd name="T56" fmla="*/ 8 w 87"/>
                  <a:gd name="T57" fmla="*/ 11 h 163"/>
                  <a:gd name="T58" fmla="*/ 43 w 87"/>
                  <a:gd name="T59" fmla="*/ 44 h 163"/>
                  <a:gd name="T60" fmla="*/ 13 w 87"/>
                  <a:gd name="T61" fmla="*/ 14 h 163"/>
                  <a:gd name="T62" fmla="*/ 43 w 87"/>
                  <a:gd name="T63" fmla="*/ 46 h 163"/>
                  <a:gd name="T64" fmla="*/ 8 w 87"/>
                  <a:gd name="T65" fmla="*/ 79 h 163"/>
                  <a:gd name="T66" fmla="*/ 43 w 87"/>
                  <a:gd name="T67" fmla="*/ 77 h 163"/>
                  <a:gd name="T68" fmla="*/ 43 w 87"/>
                  <a:gd name="T69" fmla="*/ 51 h 163"/>
                  <a:gd name="T70" fmla="*/ 35 w 87"/>
                  <a:gd name="T71" fmla="*/ 93 h 163"/>
                  <a:gd name="T72" fmla="*/ 35 w 87"/>
                  <a:gd name="T73" fmla="*/ 110 h 163"/>
                  <a:gd name="T74" fmla="*/ 43 w 87"/>
                  <a:gd name="T75" fmla="*/ 109 h 163"/>
                  <a:gd name="T76" fmla="*/ 36 w 87"/>
                  <a:gd name="T77" fmla="*/ 101 h 163"/>
                  <a:gd name="T78" fmla="*/ 43 w 87"/>
                  <a:gd name="T79" fmla="*/ 94 h 163"/>
                  <a:gd name="T80" fmla="*/ 35 w 87"/>
                  <a:gd name="T81" fmla="*/ 128 h 163"/>
                  <a:gd name="T82" fmla="*/ 35 w 87"/>
                  <a:gd name="T83" fmla="*/ 146 h 163"/>
                  <a:gd name="T84" fmla="*/ 38 w 87"/>
                  <a:gd name="T85" fmla="*/ 142 h 163"/>
                  <a:gd name="T86" fmla="*/ 38 w 87"/>
                  <a:gd name="T87" fmla="*/ 131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87" h="163">
                    <a:moveTo>
                      <a:pt x="43" y="159"/>
                    </a:moveTo>
                    <a:cubicBezTo>
                      <a:pt x="82" y="159"/>
                      <a:pt x="82" y="159"/>
                      <a:pt x="82" y="159"/>
                    </a:cubicBezTo>
                    <a:cubicBezTo>
                      <a:pt x="82" y="5"/>
                      <a:pt x="82" y="5"/>
                      <a:pt x="82" y="5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86" y="0"/>
                      <a:pt x="87" y="1"/>
                      <a:pt x="87" y="2"/>
                    </a:cubicBezTo>
                    <a:cubicBezTo>
                      <a:pt x="87" y="161"/>
                      <a:pt x="87" y="161"/>
                      <a:pt x="87" y="161"/>
                    </a:cubicBezTo>
                    <a:cubicBezTo>
                      <a:pt x="87" y="162"/>
                      <a:pt x="86" y="163"/>
                      <a:pt x="84" y="163"/>
                    </a:cubicBezTo>
                    <a:cubicBezTo>
                      <a:pt x="43" y="163"/>
                      <a:pt x="43" y="163"/>
                      <a:pt x="43" y="163"/>
                    </a:cubicBezTo>
                    <a:cubicBezTo>
                      <a:pt x="43" y="159"/>
                      <a:pt x="43" y="159"/>
                      <a:pt x="43" y="159"/>
                    </a:cubicBezTo>
                    <a:close/>
                    <a:moveTo>
                      <a:pt x="43" y="149"/>
                    </a:moveTo>
                    <a:cubicBezTo>
                      <a:pt x="43" y="149"/>
                      <a:pt x="43" y="149"/>
                      <a:pt x="43" y="149"/>
                    </a:cubicBezTo>
                    <a:cubicBezTo>
                      <a:pt x="47" y="149"/>
                      <a:pt x="50" y="148"/>
                      <a:pt x="52" y="146"/>
                    </a:cubicBezTo>
                    <a:cubicBezTo>
                      <a:pt x="52" y="146"/>
                      <a:pt x="52" y="146"/>
                      <a:pt x="52" y="146"/>
                    </a:cubicBezTo>
                    <a:cubicBezTo>
                      <a:pt x="52" y="146"/>
                      <a:pt x="52" y="146"/>
                      <a:pt x="52" y="146"/>
                    </a:cubicBezTo>
                    <a:cubicBezTo>
                      <a:pt x="54" y="143"/>
                      <a:pt x="56" y="140"/>
                      <a:pt x="56" y="137"/>
                    </a:cubicBezTo>
                    <a:cubicBezTo>
                      <a:pt x="56" y="133"/>
                      <a:pt x="54" y="130"/>
                      <a:pt x="52" y="128"/>
                    </a:cubicBezTo>
                    <a:cubicBezTo>
                      <a:pt x="52" y="128"/>
                      <a:pt x="52" y="128"/>
                      <a:pt x="52" y="128"/>
                    </a:cubicBezTo>
                    <a:cubicBezTo>
                      <a:pt x="50" y="126"/>
                      <a:pt x="47" y="124"/>
                      <a:pt x="43" y="124"/>
                    </a:cubicBezTo>
                    <a:cubicBezTo>
                      <a:pt x="43" y="124"/>
                      <a:pt x="43" y="124"/>
                      <a:pt x="43" y="124"/>
                    </a:cubicBezTo>
                    <a:cubicBezTo>
                      <a:pt x="43" y="129"/>
                      <a:pt x="43" y="129"/>
                      <a:pt x="43" y="129"/>
                    </a:cubicBezTo>
                    <a:cubicBezTo>
                      <a:pt x="43" y="129"/>
                      <a:pt x="43" y="129"/>
                      <a:pt x="43" y="129"/>
                    </a:cubicBezTo>
                    <a:cubicBezTo>
                      <a:pt x="45" y="129"/>
                      <a:pt x="47" y="130"/>
                      <a:pt x="49" y="131"/>
                    </a:cubicBezTo>
                    <a:cubicBezTo>
                      <a:pt x="49" y="131"/>
                      <a:pt x="49" y="131"/>
                      <a:pt x="49" y="131"/>
                    </a:cubicBezTo>
                    <a:cubicBezTo>
                      <a:pt x="49" y="131"/>
                      <a:pt x="49" y="131"/>
                      <a:pt x="49" y="131"/>
                    </a:cubicBezTo>
                    <a:cubicBezTo>
                      <a:pt x="50" y="133"/>
                      <a:pt x="51" y="135"/>
                      <a:pt x="51" y="137"/>
                    </a:cubicBezTo>
                    <a:cubicBezTo>
                      <a:pt x="51" y="139"/>
                      <a:pt x="50" y="141"/>
                      <a:pt x="49" y="142"/>
                    </a:cubicBezTo>
                    <a:cubicBezTo>
                      <a:pt x="49" y="142"/>
                      <a:pt x="49" y="142"/>
                      <a:pt x="49" y="142"/>
                    </a:cubicBezTo>
                    <a:cubicBezTo>
                      <a:pt x="47" y="144"/>
                      <a:pt x="45" y="144"/>
                      <a:pt x="43" y="144"/>
                    </a:cubicBezTo>
                    <a:cubicBezTo>
                      <a:pt x="43" y="144"/>
                      <a:pt x="43" y="144"/>
                      <a:pt x="43" y="144"/>
                    </a:cubicBezTo>
                    <a:cubicBezTo>
                      <a:pt x="43" y="149"/>
                      <a:pt x="43" y="149"/>
                      <a:pt x="43" y="149"/>
                    </a:cubicBezTo>
                    <a:close/>
                    <a:moveTo>
                      <a:pt x="43" y="114"/>
                    </a:moveTo>
                    <a:cubicBezTo>
                      <a:pt x="43" y="114"/>
                      <a:pt x="43" y="114"/>
                      <a:pt x="43" y="114"/>
                    </a:cubicBezTo>
                    <a:cubicBezTo>
                      <a:pt x="47" y="114"/>
                      <a:pt x="50" y="113"/>
                      <a:pt x="52" y="110"/>
                    </a:cubicBezTo>
                    <a:cubicBezTo>
                      <a:pt x="52" y="110"/>
                      <a:pt x="52" y="110"/>
                      <a:pt x="52" y="110"/>
                    </a:cubicBezTo>
                    <a:cubicBezTo>
                      <a:pt x="54" y="108"/>
                      <a:pt x="56" y="105"/>
                      <a:pt x="56" y="101"/>
                    </a:cubicBezTo>
                    <a:cubicBezTo>
                      <a:pt x="56" y="98"/>
                      <a:pt x="54" y="95"/>
                      <a:pt x="52" y="93"/>
                    </a:cubicBezTo>
                    <a:cubicBezTo>
                      <a:pt x="52" y="93"/>
                      <a:pt x="52" y="93"/>
                      <a:pt x="52" y="93"/>
                    </a:cubicBezTo>
                    <a:cubicBezTo>
                      <a:pt x="50" y="90"/>
                      <a:pt x="47" y="89"/>
                      <a:pt x="43" y="89"/>
                    </a:cubicBezTo>
                    <a:cubicBezTo>
                      <a:pt x="43" y="89"/>
                      <a:pt x="43" y="89"/>
                      <a:pt x="43" y="89"/>
                    </a:cubicBezTo>
                    <a:cubicBezTo>
                      <a:pt x="43" y="94"/>
                      <a:pt x="43" y="94"/>
                      <a:pt x="43" y="94"/>
                    </a:cubicBezTo>
                    <a:cubicBezTo>
                      <a:pt x="43" y="94"/>
                      <a:pt x="43" y="94"/>
                      <a:pt x="43" y="94"/>
                    </a:cubicBezTo>
                    <a:cubicBezTo>
                      <a:pt x="45" y="94"/>
                      <a:pt x="47" y="95"/>
                      <a:pt x="49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50" y="97"/>
                      <a:pt x="51" y="99"/>
                      <a:pt x="51" y="101"/>
                    </a:cubicBezTo>
                    <a:cubicBezTo>
                      <a:pt x="51" y="104"/>
                      <a:pt x="50" y="105"/>
                      <a:pt x="49" y="107"/>
                    </a:cubicBezTo>
                    <a:cubicBezTo>
                      <a:pt x="49" y="107"/>
                      <a:pt x="49" y="107"/>
                      <a:pt x="49" y="107"/>
                    </a:cubicBezTo>
                    <a:cubicBezTo>
                      <a:pt x="47" y="108"/>
                      <a:pt x="45" y="109"/>
                      <a:pt x="43" y="109"/>
                    </a:cubicBezTo>
                    <a:cubicBezTo>
                      <a:pt x="43" y="109"/>
                      <a:pt x="43" y="109"/>
                      <a:pt x="43" y="109"/>
                    </a:cubicBezTo>
                    <a:cubicBezTo>
                      <a:pt x="43" y="114"/>
                      <a:pt x="43" y="114"/>
                      <a:pt x="43" y="114"/>
                    </a:cubicBezTo>
                    <a:close/>
                    <a:moveTo>
                      <a:pt x="43" y="81"/>
                    </a:moveTo>
                    <a:cubicBezTo>
                      <a:pt x="76" y="81"/>
                      <a:pt x="76" y="81"/>
                      <a:pt x="76" y="81"/>
                    </a:cubicBezTo>
                    <a:cubicBezTo>
                      <a:pt x="78" y="81"/>
                      <a:pt x="79" y="80"/>
                      <a:pt x="79" y="79"/>
                    </a:cubicBezTo>
                    <a:cubicBezTo>
                      <a:pt x="79" y="49"/>
                      <a:pt x="79" y="49"/>
                      <a:pt x="79" y="49"/>
                    </a:cubicBezTo>
                    <a:cubicBezTo>
                      <a:pt x="79" y="47"/>
                      <a:pt x="78" y="46"/>
                      <a:pt x="76" y="46"/>
                    </a:cubicBezTo>
                    <a:cubicBezTo>
                      <a:pt x="43" y="46"/>
                      <a:pt x="43" y="46"/>
                      <a:pt x="43" y="46"/>
                    </a:cubicBezTo>
                    <a:cubicBezTo>
                      <a:pt x="43" y="51"/>
                      <a:pt x="43" y="51"/>
                      <a:pt x="43" y="51"/>
                    </a:cubicBezTo>
                    <a:cubicBezTo>
                      <a:pt x="74" y="51"/>
                      <a:pt x="74" y="51"/>
                      <a:pt x="74" y="51"/>
                    </a:cubicBezTo>
                    <a:cubicBezTo>
                      <a:pt x="74" y="77"/>
                      <a:pt x="74" y="77"/>
                      <a:pt x="74" y="77"/>
                    </a:cubicBezTo>
                    <a:cubicBezTo>
                      <a:pt x="43" y="77"/>
                      <a:pt x="43" y="77"/>
                      <a:pt x="43" y="77"/>
                    </a:cubicBezTo>
                    <a:cubicBezTo>
                      <a:pt x="43" y="81"/>
                      <a:pt x="43" y="81"/>
                      <a:pt x="43" y="81"/>
                    </a:cubicBezTo>
                    <a:close/>
                    <a:moveTo>
                      <a:pt x="43" y="44"/>
                    </a:moveTo>
                    <a:cubicBezTo>
                      <a:pt x="76" y="44"/>
                      <a:pt x="76" y="44"/>
                      <a:pt x="76" y="44"/>
                    </a:cubicBezTo>
                    <a:cubicBezTo>
                      <a:pt x="78" y="44"/>
                      <a:pt x="79" y="43"/>
                      <a:pt x="79" y="41"/>
                    </a:cubicBezTo>
                    <a:cubicBezTo>
                      <a:pt x="79" y="11"/>
                      <a:pt x="79" y="11"/>
                      <a:pt x="79" y="11"/>
                    </a:cubicBezTo>
                    <a:cubicBezTo>
                      <a:pt x="79" y="10"/>
                      <a:pt x="78" y="9"/>
                      <a:pt x="76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3" y="14"/>
                      <a:pt x="43" y="14"/>
                      <a:pt x="43" y="14"/>
                    </a:cubicBezTo>
                    <a:cubicBezTo>
                      <a:pt x="74" y="14"/>
                      <a:pt x="74" y="14"/>
                      <a:pt x="74" y="14"/>
                    </a:cubicBezTo>
                    <a:cubicBezTo>
                      <a:pt x="74" y="39"/>
                      <a:pt x="74" y="39"/>
                      <a:pt x="74" y="39"/>
                    </a:cubicBezTo>
                    <a:cubicBezTo>
                      <a:pt x="43" y="39"/>
                      <a:pt x="43" y="39"/>
                      <a:pt x="43" y="39"/>
                    </a:cubicBezTo>
                    <a:lnTo>
                      <a:pt x="43" y="44"/>
                    </a:lnTo>
                    <a:close/>
                    <a:moveTo>
                      <a:pt x="5" y="159"/>
                    </a:moveTo>
                    <a:cubicBezTo>
                      <a:pt x="43" y="159"/>
                      <a:pt x="43" y="159"/>
                      <a:pt x="43" y="159"/>
                    </a:cubicBezTo>
                    <a:cubicBezTo>
                      <a:pt x="43" y="163"/>
                      <a:pt x="43" y="163"/>
                      <a:pt x="43" y="163"/>
                    </a:cubicBezTo>
                    <a:cubicBezTo>
                      <a:pt x="2" y="163"/>
                      <a:pt x="2" y="163"/>
                      <a:pt x="2" y="163"/>
                    </a:cubicBezTo>
                    <a:cubicBezTo>
                      <a:pt x="1" y="163"/>
                      <a:pt x="0" y="162"/>
                      <a:pt x="0" y="16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159"/>
                      <a:pt x="5" y="159"/>
                      <a:pt x="5" y="159"/>
                    </a:cubicBezTo>
                    <a:close/>
                    <a:moveTo>
                      <a:pt x="43" y="9"/>
                    </a:moveTo>
                    <a:cubicBezTo>
                      <a:pt x="11" y="9"/>
                      <a:pt x="11" y="9"/>
                      <a:pt x="11" y="9"/>
                    </a:cubicBezTo>
                    <a:cubicBezTo>
                      <a:pt x="9" y="9"/>
                      <a:pt x="8" y="10"/>
                      <a:pt x="8" y="11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8" y="43"/>
                      <a:pt x="9" y="44"/>
                      <a:pt x="11" y="44"/>
                    </a:cubicBezTo>
                    <a:cubicBezTo>
                      <a:pt x="43" y="44"/>
                      <a:pt x="43" y="44"/>
                      <a:pt x="43" y="44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43" y="14"/>
                      <a:pt x="43" y="14"/>
                      <a:pt x="43" y="14"/>
                    </a:cubicBezTo>
                    <a:cubicBezTo>
                      <a:pt x="43" y="9"/>
                      <a:pt x="43" y="9"/>
                      <a:pt x="43" y="9"/>
                    </a:cubicBezTo>
                    <a:close/>
                    <a:moveTo>
                      <a:pt x="43" y="46"/>
                    </a:moveTo>
                    <a:cubicBezTo>
                      <a:pt x="11" y="46"/>
                      <a:pt x="11" y="46"/>
                      <a:pt x="11" y="46"/>
                    </a:cubicBezTo>
                    <a:cubicBezTo>
                      <a:pt x="9" y="46"/>
                      <a:pt x="8" y="47"/>
                      <a:pt x="8" y="49"/>
                    </a:cubicBezTo>
                    <a:cubicBezTo>
                      <a:pt x="8" y="79"/>
                      <a:pt x="8" y="79"/>
                      <a:pt x="8" y="79"/>
                    </a:cubicBezTo>
                    <a:cubicBezTo>
                      <a:pt x="8" y="80"/>
                      <a:pt x="9" y="81"/>
                      <a:pt x="11" y="81"/>
                    </a:cubicBezTo>
                    <a:cubicBezTo>
                      <a:pt x="43" y="81"/>
                      <a:pt x="43" y="81"/>
                      <a:pt x="43" y="81"/>
                    </a:cubicBezTo>
                    <a:cubicBezTo>
                      <a:pt x="43" y="77"/>
                      <a:pt x="43" y="77"/>
                      <a:pt x="43" y="77"/>
                    </a:cubicBezTo>
                    <a:cubicBezTo>
                      <a:pt x="13" y="77"/>
                      <a:pt x="13" y="77"/>
                      <a:pt x="13" y="77"/>
                    </a:cubicBezTo>
                    <a:cubicBezTo>
                      <a:pt x="13" y="51"/>
                      <a:pt x="13" y="51"/>
                      <a:pt x="13" y="51"/>
                    </a:cubicBezTo>
                    <a:cubicBezTo>
                      <a:pt x="43" y="51"/>
                      <a:pt x="43" y="51"/>
                      <a:pt x="43" y="51"/>
                    </a:cubicBezTo>
                    <a:cubicBezTo>
                      <a:pt x="43" y="46"/>
                      <a:pt x="43" y="46"/>
                      <a:pt x="43" y="46"/>
                    </a:cubicBezTo>
                    <a:close/>
                    <a:moveTo>
                      <a:pt x="43" y="89"/>
                    </a:moveTo>
                    <a:cubicBezTo>
                      <a:pt x="40" y="89"/>
                      <a:pt x="37" y="90"/>
                      <a:pt x="35" y="93"/>
                    </a:cubicBezTo>
                    <a:cubicBezTo>
                      <a:pt x="35" y="93"/>
                      <a:pt x="35" y="93"/>
                      <a:pt x="35" y="93"/>
                    </a:cubicBezTo>
                    <a:cubicBezTo>
                      <a:pt x="32" y="95"/>
                      <a:pt x="31" y="98"/>
                      <a:pt x="31" y="101"/>
                    </a:cubicBezTo>
                    <a:cubicBezTo>
                      <a:pt x="31" y="105"/>
                      <a:pt x="32" y="108"/>
                      <a:pt x="35" y="110"/>
                    </a:cubicBezTo>
                    <a:cubicBezTo>
                      <a:pt x="35" y="110"/>
                      <a:pt x="35" y="110"/>
                      <a:pt x="35" y="110"/>
                    </a:cubicBezTo>
                    <a:cubicBezTo>
                      <a:pt x="37" y="112"/>
                      <a:pt x="40" y="114"/>
                      <a:pt x="43" y="114"/>
                    </a:cubicBezTo>
                    <a:cubicBezTo>
                      <a:pt x="43" y="109"/>
                      <a:pt x="43" y="109"/>
                      <a:pt x="43" y="109"/>
                    </a:cubicBezTo>
                    <a:cubicBezTo>
                      <a:pt x="41" y="109"/>
                      <a:pt x="39" y="108"/>
                      <a:pt x="38" y="107"/>
                    </a:cubicBezTo>
                    <a:cubicBezTo>
                      <a:pt x="38" y="107"/>
                      <a:pt x="38" y="107"/>
                      <a:pt x="38" y="107"/>
                    </a:cubicBezTo>
                    <a:cubicBezTo>
                      <a:pt x="37" y="105"/>
                      <a:pt x="36" y="104"/>
                      <a:pt x="36" y="101"/>
                    </a:cubicBezTo>
                    <a:cubicBezTo>
                      <a:pt x="36" y="99"/>
                      <a:pt x="37" y="97"/>
                      <a:pt x="38" y="96"/>
                    </a:cubicBezTo>
                    <a:cubicBezTo>
                      <a:pt x="38" y="96"/>
                      <a:pt x="38" y="96"/>
                      <a:pt x="38" y="96"/>
                    </a:cubicBezTo>
                    <a:cubicBezTo>
                      <a:pt x="39" y="95"/>
                      <a:pt x="41" y="94"/>
                      <a:pt x="43" y="94"/>
                    </a:cubicBezTo>
                    <a:cubicBezTo>
                      <a:pt x="43" y="89"/>
                      <a:pt x="43" y="89"/>
                      <a:pt x="43" y="89"/>
                    </a:cubicBezTo>
                    <a:close/>
                    <a:moveTo>
                      <a:pt x="43" y="124"/>
                    </a:moveTo>
                    <a:cubicBezTo>
                      <a:pt x="40" y="124"/>
                      <a:pt x="37" y="126"/>
                      <a:pt x="35" y="128"/>
                    </a:cubicBezTo>
                    <a:cubicBezTo>
                      <a:pt x="32" y="130"/>
                      <a:pt x="31" y="133"/>
                      <a:pt x="31" y="137"/>
                    </a:cubicBezTo>
                    <a:cubicBezTo>
                      <a:pt x="31" y="140"/>
                      <a:pt x="32" y="143"/>
                      <a:pt x="35" y="146"/>
                    </a:cubicBezTo>
                    <a:cubicBezTo>
                      <a:pt x="35" y="146"/>
                      <a:pt x="35" y="146"/>
                      <a:pt x="35" y="146"/>
                    </a:cubicBezTo>
                    <a:cubicBezTo>
                      <a:pt x="37" y="148"/>
                      <a:pt x="40" y="149"/>
                      <a:pt x="43" y="149"/>
                    </a:cubicBezTo>
                    <a:cubicBezTo>
                      <a:pt x="43" y="144"/>
                      <a:pt x="43" y="144"/>
                      <a:pt x="43" y="144"/>
                    </a:cubicBezTo>
                    <a:cubicBezTo>
                      <a:pt x="41" y="144"/>
                      <a:pt x="39" y="144"/>
                      <a:pt x="38" y="142"/>
                    </a:cubicBezTo>
                    <a:cubicBezTo>
                      <a:pt x="38" y="142"/>
                      <a:pt x="38" y="142"/>
                      <a:pt x="38" y="142"/>
                    </a:cubicBezTo>
                    <a:cubicBezTo>
                      <a:pt x="37" y="141"/>
                      <a:pt x="36" y="139"/>
                      <a:pt x="36" y="137"/>
                    </a:cubicBezTo>
                    <a:cubicBezTo>
                      <a:pt x="36" y="135"/>
                      <a:pt x="37" y="133"/>
                      <a:pt x="38" y="131"/>
                    </a:cubicBezTo>
                    <a:cubicBezTo>
                      <a:pt x="39" y="130"/>
                      <a:pt x="41" y="129"/>
                      <a:pt x="43" y="129"/>
                    </a:cubicBezTo>
                    <a:lnTo>
                      <a:pt x="43" y="1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26" name="Freeform 127"/>
              <p:cNvSpPr>
                <a:spLocks noEditPoints="1"/>
              </p:cNvSpPr>
              <p:nvPr/>
            </p:nvSpPr>
            <p:spPr bwMode="auto">
              <a:xfrm>
                <a:off x="10675955" y="384178"/>
                <a:ext cx="87313" cy="368303"/>
              </a:xfrm>
              <a:custGeom>
                <a:avLst/>
                <a:gdLst>
                  <a:gd name="T0" fmla="*/ 34 w 39"/>
                  <a:gd name="T1" fmla="*/ 150 h 163"/>
                  <a:gd name="T2" fmla="*/ 34 w 39"/>
                  <a:gd name="T3" fmla="*/ 30 h 163"/>
                  <a:gd name="T4" fmla="*/ 20 w 39"/>
                  <a:gd name="T5" fmla="*/ 19 h 163"/>
                  <a:gd name="T6" fmla="*/ 20 w 39"/>
                  <a:gd name="T7" fmla="*/ 13 h 163"/>
                  <a:gd name="T8" fmla="*/ 38 w 39"/>
                  <a:gd name="T9" fmla="*/ 27 h 163"/>
                  <a:gd name="T10" fmla="*/ 39 w 39"/>
                  <a:gd name="T11" fmla="*/ 29 h 163"/>
                  <a:gd name="T12" fmla="*/ 39 w 39"/>
                  <a:gd name="T13" fmla="*/ 152 h 163"/>
                  <a:gd name="T14" fmla="*/ 39 w 39"/>
                  <a:gd name="T15" fmla="*/ 152 h 163"/>
                  <a:gd name="T16" fmla="*/ 37 w 39"/>
                  <a:gd name="T17" fmla="*/ 154 h 163"/>
                  <a:gd name="T18" fmla="*/ 20 w 39"/>
                  <a:gd name="T19" fmla="*/ 159 h 163"/>
                  <a:gd name="T20" fmla="*/ 20 w 39"/>
                  <a:gd name="T21" fmla="*/ 154 h 163"/>
                  <a:gd name="T22" fmla="*/ 34 w 39"/>
                  <a:gd name="T23" fmla="*/ 150 h 163"/>
                  <a:gd name="T24" fmla="*/ 20 w 39"/>
                  <a:gd name="T25" fmla="*/ 19 h 163"/>
                  <a:gd name="T26" fmla="*/ 5 w 39"/>
                  <a:gd name="T27" fmla="*/ 7 h 163"/>
                  <a:gd name="T28" fmla="*/ 5 w 39"/>
                  <a:gd name="T29" fmla="*/ 158 h 163"/>
                  <a:gd name="T30" fmla="*/ 20 w 39"/>
                  <a:gd name="T31" fmla="*/ 154 h 163"/>
                  <a:gd name="T32" fmla="*/ 20 w 39"/>
                  <a:gd name="T33" fmla="*/ 159 h 163"/>
                  <a:gd name="T34" fmla="*/ 3 w 39"/>
                  <a:gd name="T35" fmla="*/ 163 h 163"/>
                  <a:gd name="T36" fmla="*/ 3 w 39"/>
                  <a:gd name="T37" fmla="*/ 163 h 163"/>
                  <a:gd name="T38" fmla="*/ 0 w 39"/>
                  <a:gd name="T39" fmla="*/ 161 h 163"/>
                  <a:gd name="T40" fmla="*/ 0 w 39"/>
                  <a:gd name="T41" fmla="*/ 2 h 163"/>
                  <a:gd name="T42" fmla="*/ 0 w 39"/>
                  <a:gd name="T43" fmla="*/ 2 h 163"/>
                  <a:gd name="T44" fmla="*/ 1 w 39"/>
                  <a:gd name="T45" fmla="*/ 1 h 163"/>
                  <a:gd name="T46" fmla="*/ 4 w 39"/>
                  <a:gd name="T47" fmla="*/ 1 h 163"/>
                  <a:gd name="T48" fmla="*/ 20 w 39"/>
                  <a:gd name="T49" fmla="*/ 13 h 163"/>
                  <a:gd name="T50" fmla="*/ 20 w 39"/>
                  <a:gd name="T51" fmla="*/ 19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9" h="163">
                    <a:moveTo>
                      <a:pt x="34" y="150"/>
                    </a:moveTo>
                    <a:cubicBezTo>
                      <a:pt x="34" y="30"/>
                      <a:pt x="34" y="30"/>
                      <a:pt x="34" y="30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39" y="27"/>
                      <a:pt x="39" y="28"/>
                      <a:pt x="39" y="29"/>
                    </a:cubicBezTo>
                    <a:cubicBezTo>
                      <a:pt x="39" y="152"/>
                      <a:pt x="39" y="152"/>
                      <a:pt x="39" y="152"/>
                    </a:cubicBezTo>
                    <a:cubicBezTo>
                      <a:pt x="39" y="152"/>
                      <a:pt x="39" y="152"/>
                      <a:pt x="39" y="152"/>
                    </a:cubicBezTo>
                    <a:cubicBezTo>
                      <a:pt x="39" y="153"/>
                      <a:pt x="38" y="154"/>
                      <a:pt x="37" y="154"/>
                    </a:cubicBezTo>
                    <a:cubicBezTo>
                      <a:pt x="20" y="159"/>
                      <a:pt x="20" y="159"/>
                      <a:pt x="20" y="159"/>
                    </a:cubicBezTo>
                    <a:cubicBezTo>
                      <a:pt x="20" y="154"/>
                      <a:pt x="20" y="154"/>
                      <a:pt x="20" y="154"/>
                    </a:cubicBezTo>
                    <a:lnTo>
                      <a:pt x="34" y="150"/>
                    </a:lnTo>
                    <a:close/>
                    <a:moveTo>
                      <a:pt x="20" y="19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5" y="158"/>
                      <a:pt x="5" y="158"/>
                      <a:pt x="5" y="158"/>
                    </a:cubicBezTo>
                    <a:cubicBezTo>
                      <a:pt x="20" y="154"/>
                      <a:pt x="20" y="154"/>
                      <a:pt x="20" y="154"/>
                    </a:cubicBezTo>
                    <a:cubicBezTo>
                      <a:pt x="20" y="159"/>
                      <a:pt x="20" y="159"/>
                      <a:pt x="20" y="159"/>
                    </a:cubicBezTo>
                    <a:cubicBezTo>
                      <a:pt x="3" y="163"/>
                      <a:pt x="3" y="163"/>
                      <a:pt x="3" y="163"/>
                    </a:cubicBezTo>
                    <a:cubicBezTo>
                      <a:pt x="3" y="163"/>
                      <a:pt x="3" y="163"/>
                      <a:pt x="3" y="163"/>
                    </a:cubicBezTo>
                    <a:cubicBezTo>
                      <a:pt x="1" y="163"/>
                      <a:pt x="0" y="162"/>
                      <a:pt x="0" y="16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3" y="0"/>
                      <a:pt x="4" y="1"/>
                    </a:cubicBezTo>
                    <a:cubicBezTo>
                      <a:pt x="20" y="13"/>
                      <a:pt x="20" y="13"/>
                      <a:pt x="20" y="13"/>
                    </a:cubicBezTo>
                    <a:lnTo>
                      <a:pt x="2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27" name="Freeform 128"/>
              <p:cNvSpPr>
                <a:spLocks noEditPoints="1"/>
              </p:cNvSpPr>
              <p:nvPr/>
            </p:nvSpPr>
            <p:spPr bwMode="auto">
              <a:xfrm>
                <a:off x="10506092" y="414342"/>
                <a:ext cx="138113" cy="58738"/>
              </a:xfrm>
              <a:custGeom>
                <a:avLst/>
                <a:gdLst>
                  <a:gd name="T0" fmla="*/ 30 w 61"/>
                  <a:gd name="T1" fmla="*/ 0 h 26"/>
                  <a:gd name="T2" fmla="*/ 59 w 61"/>
                  <a:gd name="T3" fmla="*/ 0 h 26"/>
                  <a:gd name="T4" fmla="*/ 61 w 61"/>
                  <a:gd name="T5" fmla="*/ 3 h 26"/>
                  <a:gd name="T6" fmla="*/ 61 w 61"/>
                  <a:gd name="T7" fmla="*/ 24 h 26"/>
                  <a:gd name="T8" fmla="*/ 59 w 61"/>
                  <a:gd name="T9" fmla="*/ 26 h 26"/>
                  <a:gd name="T10" fmla="*/ 30 w 61"/>
                  <a:gd name="T11" fmla="*/ 26 h 26"/>
                  <a:gd name="T12" fmla="*/ 30 w 61"/>
                  <a:gd name="T13" fmla="*/ 22 h 26"/>
                  <a:gd name="T14" fmla="*/ 56 w 61"/>
                  <a:gd name="T15" fmla="*/ 22 h 26"/>
                  <a:gd name="T16" fmla="*/ 56 w 61"/>
                  <a:gd name="T17" fmla="*/ 5 h 26"/>
                  <a:gd name="T18" fmla="*/ 30 w 61"/>
                  <a:gd name="T19" fmla="*/ 5 h 26"/>
                  <a:gd name="T20" fmla="*/ 30 w 61"/>
                  <a:gd name="T21" fmla="*/ 0 h 26"/>
                  <a:gd name="T22" fmla="*/ 2 w 61"/>
                  <a:gd name="T23" fmla="*/ 0 h 26"/>
                  <a:gd name="T24" fmla="*/ 30 w 61"/>
                  <a:gd name="T25" fmla="*/ 0 h 26"/>
                  <a:gd name="T26" fmla="*/ 30 w 61"/>
                  <a:gd name="T27" fmla="*/ 5 h 26"/>
                  <a:gd name="T28" fmla="*/ 4 w 61"/>
                  <a:gd name="T29" fmla="*/ 5 h 26"/>
                  <a:gd name="T30" fmla="*/ 4 w 61"/>
                  <a:gd name="T31" fmla="*/ 22 h 26"/>
                  <a:gd name="T32" fmla="*/ 30 w 61"/>
                  <a:gd name="T33" fmla="*/ 22 h 26"/>
                  <a:gd name="T34" fmla="*/ 30 w 61"/>
                  <a:gd name="T35" fmla="*/ 26 h 26"/>
                  <a:gd name="T36" fmla="*/ 2 w 61"/>
                  <a:gd name="T37" fmla="*/ 26 h 26"/>
                  <a:gd name="T38" fmla="*/ 0 w 61"/>
                  <a:gd name="T39" fmla="*/ 24 h 26"/>
                  <a:gd name="T40" fmla="*/ 0 w 61"/>
                  <a:gd name="T41" fmla="*/ 3 h 26"/>
                  <a:gd name="T42" fmla="*/ 2 w 61"/>
                  <a:gd name="T4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1" h="26">
                    <a:moveTo>
                      <a:pt x="30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60" y="0"/>
                      <a:pt x="61" y="1"/>
                      <a:pt x="61" y="3"/>
                    </a:cubicBezTo>
                    <a:cubicBezTo>
                      <a:pt x="61" y="24"/>
                      <a:pt x="61" y="24"/>
                      <a:pt x="61" y="24"/>
                    </a:cubicBezTo>
                    <a:cubicBezTo>
                      <a:pt x="61" y="25"/>
                      <a:pt x="60" y="26"/>
                      <a:pt x="59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30" y="5"/>
                      <a:pt x="30" y="5"/>
                      <a:pt x="30" y="5"/>
                    </a:cubicBezTo>
                    <a:lnTo>
                      <a:pt x="30" y="0"/>
                    </a:lnTo>
                    <a:close/>
                    <a:moveTo>
                      <a:pt x="2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1" y="26"/>
                      <a:pt x="0" y="25"/>
                      <a:pt x="0" y="2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28" name="Freeform 129"/>
              <p:cNvSpPr>
                <a:spLocks noEditPoints="1"/>
              </p:cNvSpPr>
              <p:nvPr/>
            </p:nvSpPr>
            <p:spPr bwMode="auto">
              <a:xfrm>
                <a:off x="10506092" y="500067"/>
                <a:ext cx="138113" cy="58738"/>
              </a:xfrm>
              <a:custGeom>
                <a:avLst/>
                <a:gdLst>
                  <a:gd name="T0" fmla="*/ 30 w 61"/>
                  <a:gd name="T1" fmla="*/ 0 h 26"/>
                  <a:gd name="T2" fmla="*/ 59 w 61"/>
                  <a:gd name="T3" fmla="*/ 0 h 26"/>
                  <a:gd name="T4" fmla="*/ 61 w 61"/>
                  <a:gd name="T5" fmla="*/ 2 h 26"/>
                  <a:gd name="T6" fmla="*/ 61 w 61"/>
                  <a:gd name="T7" fmla="*/ 23 h 26"/>
                  <a:gd name="T8" fmla="*/ 59 w 61"/>
                  <a:gd name="T9" fmla="*/ 26 h 26"/>
                  <a:gd name="T10" fmla="*/ 30 w 61"/>
                  <a:gd name="T11" fmla="*/ 26 h 26"/>
                  <a:gd name="T12" fmla="*/ 30 w 61"/>
                  <a:gd name="T13" fmla="*/ 21 h 26"/>
                  <a:gd name="T14" fmla="*/ 56 w 61"/>
                  <a:gd name="T15" fmla="*/ 21 h 26"/>
                  <a:gd name="T16" fmla="*/ 56 w 61"/>
                  <a:gd name="T17" fmla="*/ 4 h 26"/>
                  <a:gd name="T18" fmla="*/ 30 w 61"/>
                  <a:gd name="T19" fmla="*/ 4 h 26"/>
                  <a:gd name="T20" fmla="*/ 30 w 61"/>
                  <a:gd name="T21" fmla="*/ 0 h 26"/>
                  <a:gd name="T22" fmla="*/ 2 w 61"/>
                  <a:gd name="T23" fmla="*/ 0 h 26"/>
                  <a:gd name="T24" fmla="*/ 30 w 61"/>
                  <a:gd name="T25" fmla="*/ 0 h 26"/>
                  <a:gd name="T26" fmla="*/ 30 w 61"/>
                  <a:gd name="T27" fmla="*/ 4 h 26"/>
                  <a:gd name="T28" fmla="*/ 4 w 61"/>
                  <a:gd name="T29" fmla="*/ 4 h 26"/>
                  <a:gd name="T30" fmla="*/ 4 w 61"/>
                  <a:gd name="T31" fmla="*/ 21 h 26"/>
                  <a:gd name="T32" fmla="*/ 30 w 61"/>
                  <a:gd name="T33" fmla="*/ 21 h 26"/>
                  <a:gd name="T34" fmla="*/ 30 w 61"/>
                  <a:gd name="T35" fmla="*/ 26 h 26"/>
                  <a:gd name="T36" fmla="*/ 2 w 61"/>
                  <a:gd name="T37" fmla="*/ 26 h 26"/>
                  <a:gd name="T38" fmla="*/ 0 w 61"/>
                  <a:gd name="T39" fmla="*/ 23 h 26"/>
                  <a:gd name="T40" fmla="*/ 0 w 61"/>
                  <a:gd name="T41" fmla="*/ 2 h 26"/>
                  <a:gd name="T42" fmla="*/ 2 w 61"/>
                  <a:gd name="T4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1" h="26">
                    <a:moveTo>
                      <a:pt x="30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60" y="0"/>
                      <a:pt x="61" y="1"/>
                      <a:pt x="61" y="2"/>
                    </a:cubicBezTo>
                    <a:cubicBezTo>
                      <a:pt x="61" y="23"/>
                      <a:pt x="61" y="23"/>
                      <a:pt x="61" y="23"/>
                    </a:cubicBezTo>
                    <a:cubicBezTo>
                      <a:pt x="61" y="25"/>
                      <a:pt x="60" y="26"/>
                      <a:pt x="59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56" y="21"/>
                      <a:pt x="56" y="21"/>
                      <a:pt x="56" y="21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30" y="4"/>
                      <a:pt x="30" y="4"/>
                      <a:pt x="30" y="4"/>
                    </a:cubicBezTo>
                    <a:lnTo>
                      <a:pt x="30" y="0"/>
                    </a:lnTo>
                    <a:close/>
                    <a:moveTo>
                      <a:pt x="2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1" y="26"/>
                      <a:pt x="0" y="25"/>
                      <a:pt x="0" y="2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29" name="Freeform 132"/>
              <p:cNvSpPr>
                <a:spLocks noEditPoints="1"/>
              </p:cNvSpPr>
              <p:nvPr/>
            </p:nvSpPr>
            <p:spPr bwMode="auto">
              <a:xfrm>
                <a:off x="7527937" y="217490"/>
                <a:ext cx="63500" cy="303214"/>
              </a:xfrm>
              <a:custGeom>
                <a:avLst/>
                <a:gdLst>
                  <a:gd name="T0" fmla="*/ 23 w 28"/>
                  <a:gd name="T1" fmla="*/ 5 h 134"/>
                  <a:gd name="T2" fmla="*/ 14 w 28"/>
                  <a:gd name="T3" fmla="*/ 5 h 134"/>
                  <a:gd name="T4" fmla="*/ 14 w 28"/>
                  <a:gd name="T5" fmla="*/ 0 h 134"/>
                  <a:gd name="T6" fmla="*/ 26 w 28"/>
                  <a:gd name="T7" fmla="*/ 0 h 134"/>
                  <a:gd name="T8" fmla="*/ 28 w 28"/>
                  <a:gd name="T9" fmla="*/ 2 h 134"/>
                  <a:gd name="T10" fmla="*/ 28 w 28"/>
                  <a:gd name="T11" fmla="*/ 131 h 134"/>
                  <a:gd name="T12" fmla="*/ 26 w 28"/>
                  <a:gd name="T13" fmla="*/ 134 h 134"/>
                  <a:gd name="T14" fmla="*/ 14 w 28"/>
                  <a:gd name="T15" fmla="*/ 134 h 134"/>
                  <a:gd name="T16" fmla="*/ 14 w 28"/>
                  <a:gd name="T17" fmla="*/ 129 h 134"/>
                  <a:gd name="T18" fmla="*/ 23 w 28"/>
                  <a:gd name="T19" fmla="*/ 129 h 134"/>
                  <a:gd name="T20" fmla="*/ 23 w 28"/>
                  <a:gd name="T21" fmla="*/ 5 h 134"/>
                  <a:gd name="T22" fmla="*/ 14 w 28"/>
                  <a:gd name="T23" fmla="*/ 5 h 134"/>
                  <a:gd name="T24" fmla="*/ 5 w 28"/>
                  <a:gd name="T25" fmla="*/ 5 h 134"/>
                  <a:gd name="T26" fmla="*/ 5 w 28"/>
                  <a:gd name="T27" fmla="*/ 129 h 134"/>
                  <a:gd name="T28" fmla="*/ 14 w 28"/>
                  <a:gd name="T29" fmla="*/ 129 h 134"/>
                  <a:gd name="T30" fmla="*/ 14 w 28"/>
                  <a:gd name="T31" fmla="*/ 134 h 134"/>
                  <a:gd name="T32" fmla="*/ 3 w 28"/>
                  <a:gd name="T33" fmla="*/ 134 h 134"/>
                  <a:gd name="T34" fmla="*/ 0 w 28"/>
                  <a:gd name="T35" fmla="*/ 131 h 134"/>
                  <a:gd name="T36" fmla="*/ 0 w 28"/>
                  <a:gd name="T37" fmla="*/ 2 h 134"/>
                  <a:gd name="T38" fmla="*/ 3 w 28"/>
                  <a:gd name="T39" fmla="*/ 0 h 134"/>
                  <a:gd name="T40" fmla="*/ 14 w 28"/>
                  <a:gd name="T41" fmla="*/ 0 h 134"/>
                  <a:gd name="T42" fmla="*/ 14 w 28"/>
                  <a:gd name="T43" fmla="*/ 5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8" h="134">
                    <a:moveTo>
                      <a:pt x="23" y="5"/>
                    </a:moveTo>
                    <a:cubicBezTo>
                      <a:pt x="14" y="5"/>
                      <a:pt x="14" y="5"/>
                      <a:pt x="14" y="5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7" y="0"/>
                      <a:pt x="28" y="1"/>
                      <a:pt x="28" y="2"/>
                    </a:cubicBezTo>
                    <a:cubicBezTo>
                      <a:pt x="28" y="131"/>
                      <a:pt x="28" y="131"/>
                      <a:pt x="28" y="131"/>
                    </a:cubicBezTo>
                    <a:cubicBezTo>
                      <a:pt x="28" y="133"/>
                      <a:pt x="27" y="134"/>
                      <a:pt x="26" y="134"/>
                    </a:cubicBezTo>
                    <a:cubicBezTo>
                      <a:pt x="14" y="134"/>
                      <a:pt x="14" y="134"/>
                      <a:pt x="14" y="134"/>
                    </a:cubicBezTo>
                    <a:cubicBezTo>
                      <a:pt x="14" y="129"/>
                      <a:pt x="14" y="129"/>
                      <a:pt x="14" y="129"/>
                    </a:cubicBezTo>
                    <a:cubicBezTo>
                      <a:pt x="23" y="129"/>
                      <a:pt x="23" y="129"/>
                      <a:pt x="23" y="129"/>
                    </a:cubicBezTo>
                    <a:lnTo>
                      <a:pt x="23" y="5"/>
                    </a:lnTo>
                    <a:close/>
                    <a:moveTo>
                      <a:pt x="14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5" y="129"/>
                      <a:pt x="5" y="129"/>
                      <a:pt x="5" y="129"/>
                    </a:cubicBezTo>
                    <a:cubicBezTo>
                      <a:pt x="14" y="129"/>
                      <a:pt x="14" y="129"/>
                      <a:pt x="14" y="129"/>
                    </a:cubicBezTo>
                    <a:cubicBezTo>
                      <a:pt x="14" y="134"/>
                      <a:pt x="14" y="134"/>
                      <a:pt x="14" y="134"/>
                    </a:cubicBezTo>
                    <a:cubicBezTo>
                      <a:pt x="3" y="134"/>
                      <a:pt x="3" y="134"/>
                      <a:pt x="3" y="134"/>
                    </a:cubicBezTo>
                    <a:cubicBezTo>
                      <a:pt x="2" y="134"/>
                      <a:pt x="0" y="133"/>
                      <a:pt x="0" y="13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2" y="0"/>
                      <a:pt x="3" y="0"/>
                    </a:cubicBezTo>
                    <a:cubicBezTo>
                      <a:pt x="14" y="0"/>
                      <a:pt x="14" y="0"/>
                      <a:pt x="14" y="0"/>
                    </a:cubicBezTo>
                    <a:lnTo>
                      <a:pt x="1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30" name="Freeform 133"/>
              <p:cNvSpPr>
                <a:spLocks noEditPoints="1"/>
              </p:cNvSpPr>
              <p:nvPr/>
            </p:nvSpPr>
            <p:spPr bwMode="auto">
              <a:xfrm>
                <a:off x="7453324" y="307978"/>
                <a:ext cx="63500" cy="212727"/>
              </a:xfrm>
              <a:custGeom>
                <a:avLst/>
                <a:gdLst>
                  <a:gd name="T0" fmla="*/ 23 w 28"/>
                  <a:gd name="T1" fmla="*/ 5 h 94"/>
                  <a:gd name="T2" fmla="*/ 14 w 28"/>
                  <a:gd name="T3" fmla="*/ 5 h 94"/>
                  <a:gd name="T4" fmla="*/ 14 w 28"/>
                  <a:gd name="T5" fmla="*/ 0 h 94"/>
                  <a:gd name="T6" fmla="*/ 25 w 28"/>
                  <a:gd name="T7" fmla="*/ 0 h 94"/>
                  <a:gd name="T8" fmla="*/ 28 w 28"/>
                  <a:gd name="T9" fmla="*/ 3 h 94"/>
                  <a:gd name="T10" fmla="*/ 28 w 28"/>
                  <a:gd name="T11" fmla="*/ 91 h 94"/>
                  <a:gd name="T12" fmla="*/ 25 w 28"/>
                  <a:gd name="T13" fmla="*/ 94 h 94"/>
                  <a:gd name="T14" fmla="*/ 14 w 28"/>
                  <a:gd name="T15" fmla="*/ 94 h 94"/>
                  <a:gd name="T16" fmla="*/ 14 w 28"/>
                  <a:gd name="T17" fmla="*/ 89 h 94"/>
                  <a:gd name="T18" fmla="*/ 23 w 28"/>
                  <a:gd name="T19" fmla="*/ 89 h 94"/>
                  <a:gd name="T20" fmla="*/ 23 w 28"/>
                  <a:gd name="T21" fmla="*/ 5 h 94"/>
                  <a:gd name="T22" fmla="*/ 14 w 28"/>
                  <a:gd name="T23" fmla="*/ 5 h 94"/>
                  <a:gd name="T24" fmla="*/ 5 w 28"/>
                  <a:gd name="T25" fmla="*/ 5 h 94"/>
                  <a:gd name="T26" fmla="*/ 5 w 28"/>
                  <a:gd name="T27" fmla="*/ 89 h 94"/>
                  <a:gd name="T28" fmla="*/ 14 w 28"/>
                  <a:gd name="T29" fmla="*/ 89 h 94"/>
                  <a:gd name="T30" fmla="*/ 14 w 28"/>
                  <a:gd name="T31" fmla="*/ 94 h 94"/>
                  <a:gd name="T32" fmla="*/ 3 w 28"/>
                  <a:gd name="T33" fmla="*/ 94 h 94"/>
                  <a:gd name="T34" fmla="*/ 0 w 28"/>
                  <a:gd name="T35" fmla="*/ 91 h 94"/>
                  <a:gd name="T36" fmla="*/ 0 w 28"/>
                  <a:gd name="T37" fmla="*/ 3 h 94"/>
                  <a:gd name="T38" fmla="*/ 3 w 28"/>
                  <a:gd name="T39" fmla="*/ 0 h 94"/>
                  <a:gd name="T40" fmla="*/ 14 w 28"/>
                  <a:gd name="T41" fmla="*/ 0 h 94"/>
                  <a:gd name="T42" fmla="*/ 14 w 28"/>
                  <a:gd name="T43" fmla="*/ 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8" h="94">
                    <a:moveTo>
                      <a:pt x="23" y="5"/>
                    </a:moveTo>
                    <a:cubicBezTo>
                      <a:pt x="14" y="5"/>
                      <a:pt x="14" y="5"/>
                      <a:pt x="14" y="5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8" y="1"/>
                      <a:pt x="28" y="3"/>
                    </a:cubicBezTo>
                    <a:cubicBezTo>
                      <a:pt x="28" y="91"/>
                      <a:pt x="28" y="91"/>
                      <a:pt x="28" y="91"/>
                    </a:cubicBezTo>
                    <a:cubicBezTo>
                      <a:pt x="28" y="93"/>
                      <a:pt x="27" y="94"/>
                      <a:pt x="25" y="94"/>
                    </a:cubicBezTo>
                    <a:cubicBezTo>
                      <a:pt x="14" y="94"/>
                      <a:pt x="14" y="94"/>
                      <a:pt x="14" y="94"/>
                    </a:cubicBezTo>
                    <a:cubicBezTo>
                      <a:pt x="14" y="89"/>
                      <a:pt x="14" y="89"/>
                      <a:pt x="14" y="89"/>
                    </a:cubicBezTo>
                    <a:cubicBezTo>
                      <a:pt x="23" y="89"/>
                      <a:pt x="23" y="89"/>
                      <a:pt x="23" y="89"/>
                    </a:cubicBezTo>
                    <a:lnTo>
                      <a:pt x="23" y="5"/>
                    </a:lnTo>
                    <a:close/>
                    <a:moveTo>
                      <a:pt x="14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14" y="89"/>
                      <a:pt x="14" y="89"/>
                      <a:pt x="14" y="89"/>
                    </a:cubicBezTo>
                    <a:cubicBezTo>
                      <a:pt x="14" y="94"/>
                      <a:pt x="14" y="94"/>
                      <a:pt x="14" y="94"/>
                    </a:cubicBezTo>
                    <a:cubicBezTo>
                      <a:pt x="3" y="94"/>
                      <a:pt x="3" y="94"/>
                      <a:pt x="3" y="94"/>
                    </a:cubicBezTo>
                    <a:cubicBezTo>
                      <a:pt x="1" y="94"/>
                      <a:pt x="0" y="93"/>
                      <a:pt x="0" y="9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14" y="0"/>
                      <a:pt x="14" y="0"/>
                      <a:pt x="14" y="0"/>
                    </a:cubicBezTo>
                    <a:lnTo>
                      <a:pt x="1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31" name="Freeform 134"/>
              <p:cNvSpPr>
                <a:spLocks noEditPoints="1"/>
              </p:cNvSpPr>
              <p:nvPr/>
            </p:nvSpPr>
            <p:spPr bwMode="auto">
              <a:xfrm>
                <a:off x="7378712" y="276228"/>
                <a:ext cx="60325" cy="244476"/>
              </a:xfrm>
              <a:custGeom>
                <a:avLst/>
                <a:gdLst>
                  <a:gd name="T0" fmla="*/ 23 w 27"/>
                  <a:gd name="T1" fmla="*/ 5 h 108"/>
                  <a:gd name="T2" fmla="*/ 14 w 27"/>
                  <a:gd name="T3" fmla="*/ 5 h 108"/>
                  <a:gd name="T4" fmla="*/ 14 w 27"/>
                  <a:gd name="T5" fmla="*/ 0 h 108"/>
                  <a:gd name="T6" fmla="*/ 25 w 27"/>
                  <a:gd name="T7" fmla="*/ 0 h 108"/>
                  <a:gd name="T8" fmla="*/ 27 w 27"/>
                  <a:gd name="T9" fmla="*/ 2 h 108"/>
                  <a:gd name="T10" fmla="*/ 27 w 27"/>
                  <a:gd name="T11" fmla="*/ 105 h 108"/>
                  <a:gd name="T12" fmla="*/ 25 w 27"/>
                  <a:gd name="T13" fmla="*/ 108 h 108"/>
                  <a:gd name="T14" fmla="*/ 14 w 27"/>
                  <a:gd name="T15" fmla="*/ 108 h 108"/>
                  <a:gd name="T16" fmla="*/ 14 w 27"/>
                  <a:gd name="T17" fmla="*/ 103 h 108"/>
                  <a:gd name="T18" fmla="*/ 23 w 27"/>
                  <a:gd name="T19" fmla="*/ 103 h 108"/>
                  <a:gd name="T20" fmla="*/ 23 w 27"/>
                  <a:gd name="T21" fmla="*/ 5 h 108"/>
                  <a:gd name="T22" fmla="*/ 14 w 27"/>
                  <a:gd name="T23" fmla="*/ 5 h 108"/>
                  <a:gd name="T24" fmla="*/ 5 w 27"/>
                  <a:gd name="T25" fmla="*/ 5 h 108"/>
                  <a:gd name="T26" fmla="*/ 5 w 27"/>
                  <a:gd name="T27" fmla="*/ 103 h 108"/>
                  <a:gd name="T28" fmla="*/ 14 w 27"/>
                  <a:gd name="T29" fmla="*/ 103 h 108"/>
                  <a:gd name="T30" fmla="*/ 14 w 27"/>
                  <a:gd name="T31" fmla="*/ 108 h 108"/>
                  <a:gd name="T32" fmla="*/ 2 w 27"/>
                  <a:gd name="T33" fmla="*/ 108 h 108"/>
                  <a:gd name="T34" fmla="*/ 0 w 27"/>
                  <a:gd name="T35" fmla="*/ 105 h 108"/>
                  <a:gd name="T36" fmla="*/ 0 w 27"/>
                  <a:gd name="T37" fmla="*/ 2 h 108"/>
                  <a:gd name="T38" fmla="*/ 2 w 27"/>
                  <a:gd name="T39" fmla="*/ 0 h 108"/>
                  <a:gd name="T40" fmla="*/ 14 w 27"/>
                  <a:gd name="T41" fmla="*/ 0 h 108"/>
                  <a:gd name="T42" fmla="*/ 14 w 27"/>
                  <a:gd name="T43" fmla="*/ 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7" h="108">
                    <a:moveTo>
                      <a:pt x="23" y="5"/>
                    </a:moveTo>
                    <a:cubicBezTo>
                      <a:pt x="14" y="5"/>
                      <a:pt x="14" y="5"/>
                      <a:pt x="14" y="5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6" y="0"/>
                      <a:pt x="27" y="1"/>
                      <a:pt x="27" y="2"/>
                    </a:cubicBezTo>
                    <a:cubicBezTo>
                      <a:pt x="27" y="105"/>
                      <a:pt x="27" y="105"/>
                      <a:pt x="27" y="105"/>
                    </a:cubicBezTo>
                    <a:cubicBezTo>
                      <a:pt x="27" y="107"/>
                      <a:pt x="26" y="108"/>
                      <a:pt x="25" y="108"/>
                    </a:cubicBezTo>
                    <a:cubicBezTo>
                      <a:pt x="14" y="108"/>
                      <a:pt x="14" y="108"/>
                      <a:pt x="14" y="108"/>
                    </a:cubicBezTo>
                    <a:cubicBezTo>
                      <a:pt x="14" y="103"/>
                      <a:pt x="14" y="103"/>
                      <a:pt x="14" y="103"/>
                    </a:cubicBezTo>
                    <a:cubicBezTo>
                      <a:pt x="23" y="103"/>
                      <a:pt x="23" y="103"/>
                      <a:pt x="23" y="103"/>
                    </a:cubicBezTo>
                    <a:lnTo>
                      <a:pt x="23" y="5"/>
                    </a:lnTo>
                    <a:close/>
                    <a:moveTo>
                      <a:pt x="14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5" y="103"/>
                      <a:pt x="5" y="103"/>
                      <a:pt x="5" y="103"/>
                    </a:cubicBezTo>
                    <a:cubicBezTo>
                      <a:pt x="14" y="103"/>
                      <a:pt x="14" y="103"/>
                      <a:pt x="14" y="103"/>
                    </a:cubicBezTo>
                    <a:cubicBezTo>
                      <a:pt x="14" y="108"/>
                      <a:pt x="14" y="108"/>
                      <a:pt x="14" y="108"/>
                    </a:cubicBezTo>
                    <a:cubicBezTo>
                      <a:pt x="2" y="108"/>
                      <a:pt x="2" y="108"/>
                      <a:pt x="2" y="108"/>
                    </a:cubicBezTo>
                    <a:cubicBezTo>
                      <a:pt x="1" y="108"/>
                      <a:pt x="0" y="107"/>
                      <a:pt x="0" y="105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4" y="0"/>
                      <a:pt x="14" y="0"/>
                      <a:pt x="14" y="0"/>
                    </a:cubicBezTo>
                    <a:lnTo>
                      <a:pt x="1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32" name="Freeform 135"/>
              <p:cNvSpPr>
                <a:spLocks noEditPoints="1"/>
              </p:cNvSpPr>
              <p:nvPr/>
            </p:nvSpPr>
            <p:spPr bwMode="auto">
              <a:xfrm>
                <a:off x="7678750" y="123826"/>
                <a:ext cx="63500" cy="36514"/>
              </a:xfrm>
              <a:custGeom>
                <a:avLst/>
                <a:gdLst>
                  <a:gd name="T0" fmla="*/ 23 w 28"/>
                  <a:gd name="T1" fmla="*/ 5 h 16"/>
                  <a:gd name="T2" fmla="*/ 14 w 28"/>
                  <a:gd name="T3" fmla="*/ 5 h 16"/>
                  <a:gd name="T4" fmla="*/ 14 w 28"/>
                  <a:gd name="T5" fmla="*/ 0 h 16"/>
                  <a:gd name="T6" fmla="*/ 25 w 28"/>
                  <a:gd name="T7" fmla="*/ 0 h 16"/>
                  <a:gd name="T8" fmla="*/ 28 w 28"/>
                  <a:gd name="T9" fmla="*/ 3 h 16"/>
                  <a:gd name="T10" fmla="*/ 28 w 28"/>
                  <a:gd name="T11" fmla="*/ 14 h 16"/>
                  <a:gd name="T12" fmla="*/ 25 w 28"/>
                  <a:gd name="T13" fmla="*/ 16 h 16"/>
                  <a:gd name="T14" fmla="*/ 14 w 28"/>
                  <a:gd name="T15" fmla="*/ 16 h 16"/>
                  <a:gd name="T16" fmla="*/ 14 w 28"/>
                  <a:gd name="T17" fmla="*/ 11 h 16"/>
                  <a:gd name="T18" fmla="*/ 23 w 28"/>
                  <a:gd name="T19" fmla="*/ 11 h 16"/>
                  <a:gd name="T20" fmla="*/ 23 w 28"/>
                  <a:gd name="T21" fmla="*/ 5 h 16"/>
                  <a:gd name="T22" fmla="*/ 14 w 28"/>
                  <a:gd name="T23" fmla="*/ 5 h 16"/>
                  <a:gd name="T24" fmla="*/ 5 w 28"/>
                  <a:gd name="T25" fmla="*/ 5 h 16"/>
                  <a:gd name="T26" fmla="*/ 5 w 28"/>
                  <a:gd name="T27" fmla="*/ 11 h 16"/>
                  <a:gd name="T28" fmla="*/ 14 w 28"/>
                  <a:gd name="T29" fmla="*/ 11 h 16"/>
                  <a:gd name="T30" fmla="*/ 14 w 28"/>
                  <a:gd name="T31" fmla="*/ 16 h 16"/>
                  <a:gd name="T32" fmla="*/ 3 w 28"/>
                  <a:gd name="T33" fmla="*/ 16 h 16"/>
                  <a:gd name="T34" fmla="*/ 0 w 28"/>
                  <a:gd name="T35" fmla="*/ 14 h 16"/>
                  <a:gd name="T36" fmla="*/ 0 w 28"/>
                  <a:gd name="T37" fmla="*/ 3 h 16"/>
                  <a:gd name="T38" fmla="*/ 3 w 28"/>
                  <a:gd name="T39" fmla="*/ 0 h 16"/>
                  <a:gd name="T40" fmla="*/ 14 w 28"/>
                  <a:gd name="T41" fmla="*/ 0 h 16"/>
                  <a:gd name="T42" fmla="*/ 14 w 28"/>
                  <a:gd name="T43" fmla="*/ 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8" h="16">
                    <a:moveTo>
                      <a:pt x="23" y="5"/>
                    </a:moveTo>
                    <a:cubicBezTo>
                      <a:pt x="14" y="5"/>
                      <a:pt x="14" y="5"/>
                      <a:pt x="14" y="5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8" y="2"/>
                      <a:pt x="28" y="3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15"/>
                      <a:pt x="27" y="16"/>
                      <a:pt x="25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23" y="11"/>
                      <a:pt x="23" y="11"/>
                      <a:pt x="23" y="11"/>
                    </a:cubicBezTo>
                    <a:lnTo>
                      <a:pt x="23" y="5"/>
                    </a:lnTo>
                    <a:close/>
                    <a:moveTo>
                      <a:pt x="14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1" y="16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14" y="0"/>
                      <a:pt x="14" y="0"/>
                      <a:pt x="14" y="0"/>
                    </a:cubicBezTo>
                    <a:lnTo>
                      <a:pt x="1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33" name="Freeform 136"/>
              <p:cNvSpPr>
                <a:spLocks noEditPoints="1"/>
              </p:cNvSpPr>
              <p:nvPr/>
            </p:nvSpPr>
            <p:spPr bwMode="auto">
              <a:xfrm>
                <a:off x="7527937" y="179390"/>
                <a:ext cx="63500" cy="34925"/>
              </a:xfrm>
              <a:custGeom>
                <a:avLst/>
                <a:gdLst>
                  <a:gd name="T0" fmla="*/ 23 w 28"/>
                  <a:gd name="T1" fmla="*/ 5 h 16"/>
                  <a:gd name="T2" fmla="*/ 14 w 28"/>
                  <a:gd name="T3" fmla="*/ 5 h 16"/>
                  <a:gd name="T4" fmla="*/ 14 w 28"/>
                  <a:gd name="T5" fmla="*/ 0 h 16"/>
                  <a:gd name="T6" fmla="*/ 26 w 28"/>
                  <a:gd name="T7" fmla="*/ 0 h 16"/>
                  <a:gd name="T8" fmla="*/ 28 w 28"/>
                  <a:gd name="T9" fmla="*/ 3 h 16"/>
                  <a:gd name="T10" fmla="*/ 28 w 28"/>
                  <a:gd name="T11" fmla="*/ 14 h 16"/>
                  <a:gd name="T12" fmla="*/ 26 w 28"/>
                  <a:gd name="T13" fmla="*/ 16 h 16"/>
                  <a:gd name="T14" fmla="*/ 14 w 28"/>
                  <a:gd name="T15" fmla="*/ 16 h 16"/>
                  <a:gd name="T16" fmla="*/ 14 w 28"/>
                  <a:gd name="T17" fmla="*/ 11 h 16"/>
                  <a:gd name="T18" fmla="*/ 23 w 28"/>
                  <a:gd name="T19" fmla="*/ 11 h 16"/>
                  <a:gd name="T20" fmla="*/ 23 w 28"/>
                  <a:gd name="T21" fmla="*/ 5 h 16"/>
                  <a:gd name="T22" fmla="*/ 14 w 28"/>
                  <a:gd name="T23" fmla="*/ 5 h 16"/>
                  <a:gd name="T24" fmla="*/ 5 w 28"/>
                  <a:gd name="T25" fmla="*/ 5 h 16"/>
                  <a:gd name="T26" fmla="*/ 5 w 28"/>
                  <a:gd name="T27" fmla="*/ 11 h 16"/>
                  <a:gd name="T28" fmla="*/ 14 w 28"/>
                  <a:gd name="T29" fmla="*/ 11 h 16"/>
                  <a:gd name="T30" fmla="*/ 14 w 28"/>
                  <a:gd name="T31" fmla="*/ 16 h 16"/>
                  <a:gd name="T32" fmla="*/ 3 w 28"/>
                  <a:gd name="T33" fmla="*/ 16 h 16"/>
                  <a:gd name="T34" fmla="*/ 0 w 28"/>
                  <a:gd name="T35" fmla="*/ 14 h 16"/>
                  <a:gd name="T36" fmla="*/ 0 w 28"/>
                  <a:gd name="T37" fmla="*/ 3 h 16"/>
                  <a:gd name="T38" fmla="*/ 3 w 28"/>
                  <a:gd name="T39" fmla="*/ 0 h 16"/>
                  <a:gd name="T40" fmla="*/ 14 w 28"/>
                  <a:gd name="T41" fmla="*/ 0 h 16"/>
                  <a:gd name="T42" fmla="*/ 14 w 28"/>
                  <a:gd name="T43" fmla="*/ 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8" h="16">
                    <a:moveTo>
                      <a:pt x="23" y="5"/>
                    </a:moveTo>
                    <a:cubicBezTo>
                      <a:pt x="14" y="5"/>
                      <a:pt x="14" y="5"/>
                      <a:pt x="14" y="5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7" y="0"/>
                      <a:pt x="28" y="1"/>
                      <a:pt x="28" y="3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15"/>
                      <a:pt x="27" y="16"/>
                      <a:pt x="26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23" y="11"/>
                      <a:pt x="23" y="11"/>
                      <a:pt x="23" y="11"/>
                    </a:cubicBezTo>
                    <a:lnTo>
                      <a:pt x="23" y="5"/>
                    </a:lnTo>
                    <a:close/>
                    <a:moveTo>
                      <a:pt x="14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2" y="16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2" y="0"/>
                      <a:pt x="3" y="0"/>
                    </a:cubicBezTo>
                    <a:cubicBezTo>
                      <a:pt x="14" y="0"/>
                      <a:pt x="14" y="0"/>
                      <a:pt x="14" y="0"/>
                    </a:cubicBezTo>
                    <a:lnTo>
                      <a:pt x="1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34" name="Freeform 137"/>
              <p:cNvSpPr>
                <a:spLocks noEditPoints="1"/>
              </p:cNvSpPr>
              <p:nvPr/>
            </p:nvSpPr>
            <p:spPr bwMode="auto">
              <a:xfrm>
                <a:off x="7453324" y="271466"/>
                <a:ext cx="63500" cy="36514"/>
              </a:xfrm>
              <a:custGeom>
                <a:avLst/>
                <a:gdLst>
                  <a:gd name="T0" fmla="*/ 23 w 28"/>
                  <a:gd name="T1" fmla="*/ 5 h 16"/>
                  <a:gd name="T2" fmla="*/ 14 w 28"/>
                  <a:gd name="T3" fmla="*/ 5 h 16"/>
                  <a:gd name="T4" fmla="*/ 14 w 28"/>
                  <a:gd name="T5" fmla="*/ 0 h 16"/>
                  <a:gd name="T6" fmla="*/ 25 w 28"/>
                  <a:gd name="T7" fmla="*/ 0 h 16"/>
                  <a:gd name="T8" fmla="*/ 28 w 28"/>
                  <a:gd name="T9" fmla="*/ 2 h 16"/>
                  <a:gd name="T10" fmla="*/ 28 w 28"/>
                  <a:gd name="T11" fmla="*/ 13 h 16"/>
                  <a:gd name="T12" fmla="*/ 25 w 28"/>
                  <a:gd name="T13" fmla="*/ 16 h 16"/>
                  <a:gd name="T14" fmla="*/ 14 w 28"/>
                  <a:gd name="T15" fmla="*/ 16 h 16"/>
                  <a:gd name="T16" fmla="*/ 14 w 28"/>
                  <a:gd name="T17" fmla="*/ 11 h 16"/>
                  <a:gd name="T18" fmla="*/ 23 w 28"/>
                  <a:gd name="T19" fmla="*/ 11 h 16"/>
                  <a:gd name="T20" fmla="*/ 23 w 28"/>
                  <a:gd name="T21" fmla="*/ 5 h 16"/>
                  <a:gd name="T22" fmla="*/ 14 w 28"/>
                  <a:gd name="T23" fmla="*/ 5 h 16"/>
                  <a:gd name="T24" fmla="*/ 5 w 28"/>
                  <a:gd name="T25" fmla="*/ 5 h 16"/>
                  <a:gd name="T26" fmla="*/ 5 w 28"/>
                  <a:gd name="T27" fmla="*/ 11 h 16"/>
                  <a:gd name="T28" fmla="*/ 14 w 28"/>
                  <a:gd name="T29" fmla="*/ 11 h 16"/>
                  <a:gd name="T30" fmla="*/ 14 w 28"/>
                  <a:gd name="T31" fmla="*/ 16 h 16"/>
                  <a:gd name="T32" fmla="*/ 3 w 28"/>
                  <a:gd name="T33" fmla="*/ 16 h 16"/>
                  <a:gd name="T34" fmla="*/ 0 w 28"/>
                  <a:gd name="T35" fmla="*/ 13 h 16"/>
                  <a:gd name="T36" fmla="*/ 0 w 28"/>
                  <a:gd name="T37" fmla="*/ 2 h 16"/>
                  <a:gd name="T38" fmla="*/ 3 w 28"/>
                  <a:gd name="T39" fmla="*/ 0 h 16"/>
                  <a:gd name="T40" fmla="*/ 14 w 28"/>
                  <a:gd name="T41" fmla="*/ 0 h 16"/>
                  <a:gd name="T42" fmla="*/ 14 w 28"/>
                  <a:gd name="T43" fmla="*/ 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8" h="16">
                    <a:moveTo>
                      <a:pt x="23" y="5"/>
                    </a:moveTo>
                    <a:cubicBezTo>
                      <a:pt x="14" y="5"/>
                      <a:pt x="14" y="5"/>
                      <a:pt x="14" y="5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8" y="1"/>
                      <a:pt x="28" y="2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15"/>
                      <a:pt x="27" y="16"/>
                      <a:pt x="25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23" y="11"/>
                      <a:pt x="23" y="11"/>
                      <a:pt x="23" y="11"/>
                    </a:cubicBezTo>
                    <a:lnTo>
                      <a:pt x="23" y="5"/>
                    </a:lnTo>
                    <a:close/>
                    <a:moveTo>
                      <a:pt x="14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1" y="16"/>
                      <a:pt x="0" y="15"/>
                      <a:pt x="0" y="1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14" y="0"/>
                      <a:pt x="14" y="0"/>
                      <a:pt x="14" y="0"/>
                    </a:cubicBezTo>
                    <a:lnTo>
                      <a:pt x="1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35" name="Freeform 138"/>
              <p:cNvSpPr>
                <a:spLocks noEditPoints="1"/>
              </p:cNvSpPr>
              <p:nvPr/>
            </p:nvSpPr>
            <p:spPr bwMode="auto">
              <a:xfrm>
                <a:off x="7378712" y="238127"/>
                <a:ext cx="60325" cy="34925"/>
              </a:xfrm>
              <a:custGeom>
                <a:avLst/>
                <a:gdLst>
                  <a:gd name="T0" fmla="*/ 23 w 27"/>
                  <a:gd name="T1" fmla="*/ 5 h 16"/>
                  <a:gd name="T2" fmla="*/ 14 w 27"/>
                  <a:gd name="T3" fmla="*/ 5 h 16"/>
                  <a:gd name="T4" fmla="*/ 14 w 27"/>
                  <a:gd name="T5" fmla="*/ 0 h 16"/>
                  <a:gd name="T6" fmla="*/ 25 w 27"/>
                  <a:gd name="T7" fmla="*/ 0 h 16"/>
                  <a:gd name="T8" fmla="*/ 27 w 27"/>
                  <a:gd name="T9" fmla="*/ 3 h 16"/>
                  <a:gd name="T10" fmla="*/ 27 w 27"/>
                  <a:gd name="T11" fmla="*/ 14 h 16"/>
                  <a:gd name="T12" fmla="*/ 25 w 27"/>
                  <a:gd name="T13" fmla="*/ 16 h 16"/>
                  <a:gd name="T14" fmla="*/ 14 w 27"/>
                  <a:gd name="T15" fmla="*/ 16 h 16"/>
                  <a:gd name="T16" fmla="*/ 14 w 27"/>
                  <a:gd name="T17" fmla="*/ 11 h 16"/>
                  <a:gd name="T18" fmla="*/ 23 w 27"/>
                  <a:gd name="T19" fmla="*/ 11 h 16"/>
                  <a:gd name="T20" fmla="*/ 23 w 27"/>
                  <a:gd name="T21" fmla="*/ 5 h 16"/>
                  <a:gd name="T22" fmla="*/ 14 w 27"/>
                  <a:gd name="T23" fmla="*/ 5 h 16"/>
                  <a:gd name="T24" fmla="*/ 5 w 27"/>
                  <a:gd name="T25" fmla="*/ 5 h 16"/>
                  <a:gd name="T26" fmla="*/ 5 w 27"/>
                  <a:gd name="T27" fmla="*/ 11 h 16"/>
                  <a:gd name="T28" fmla="*/ 14 w 27"/>
                  <a:gd name="T29" fmla="*/ 11 h 16"/>
                  <a:gd name="T30" fmla="*/ 14 w 27"/>
                  <a:gd name="T31" fmla="*/ 16 h 16"/>
                  <a:gd name="T32" fmla="*/ 2 w 27"/>
                  <a:gd name="T33" fmla="*/ 16 h 16"/>
                  <a:gd name="T34" fmla="*/ 0 w 27"/>
                  <a:gd name="T35" fmla="*/ 14 h 16"/>
                  <a:gd name="T36" fmla="*/ 0 w 27"/>
                  <a:gd name="T37" fmla="*/ 3 h 16"/>
                  <a:gd name="T38" fmla="*/ 2 w 27"/>
                  <a:gd name="T39" fmla="*/ 0 h 16"/>
                  <a:gd name="T40" fmla="*/ 14 w 27"/>
                  <a:gd name="T41" fmla="*/ 0 h 16"/>
                  <a:gd name="T42" fmla="*/ 14 w 27"/>
                  <a:gd name="T43" fmla="*/ 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7" h="16">
                    <a:moveTo>
                      <a:pt x="23" y="5"/>
                    </a:moveTo>
                    <a:cubicBezTo>
                      <a:pt x="14" y="5"/>
                      <a:pt x="14" y="5"/>
                      <a:pt x="14" y="5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6" y="0"/>
                      <a:pt x="27" y="1"/>
                      <a:pt x="27" y="3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15"/>
                      <a:pt x="26" y="16"/>
                      <a:pt x="25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23" y="11"/>
                      <a:pt x="23" y="11"/>
                      <a:pt x="23" y="11"/>
                    </a:cubicBezTo>
                    <a:lnTo>
                      <a:pt x="23" y="5"/>
                    </a:lnTo>
                    <a:close/>
                    <a:moveTo>
                      <a:pt x="14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" y="16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4" y="0"/>
                      <a:pt x="14" y="0"/>
                      <a:pt x="14" y="0"/>
                    </a:cubicBezTo>
                    <a:lnTo>
                      <a:pt x="1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36" name="Freeform 139"/>
              <p:cNvSpPr>
                <a:spLocks noEditPoints="1"/>
              </p:cNvSpPr>
              <p:nvPr/>
            </p:nvSpPr>
            <p:spPr bwMode="auto">
              <a:xfrm>
                <a:off x="7604138" y="315916"/>
                <a:ext cx="61913" cy="34925"/>
              </a:xfrm>
              <a:custGeom>
                <a:avLst/>
                <a:gdLst>
                  <a:gd name="T0" fmla="*/ 23 w 27"/>
                  <a:gd name="T1" fmla="*/ 4 h 15"/>
                  <a:gd name="T2" fmla="*/ 14 w 27"/>
                  <a:gd name="T3" fmla="*/ 4 h 15"/>
                  <a:gd name="T4" fmla="*/ 14 w 27"/>
                  <a:gd name="T5" fmla="*/ 0 h 15"/>
                  <a:gd name="T6" fmla="*/ 25 w 27"/>
                  <a:gd name="T7" fmla="*/ 0 h 15"/>
                  <a:gd name="T8" fmla="*/ 27 w 27"/>
                  <a:gd name="T9" fmla="*/ 2 h 15"/>
                  <a:gd name="T10" fmla="*/ 27 w 27"/>
                  <a:gd name="T11" fmla="*/ 13 h 15"/>
                  <a:gd name="T12" fmla="*/ 25 w 27"/>
                  <a:gd name="T13" fmla="*/ 15 h 15"/>
                  <a:gd name="T14" fmla="*/ 14 w 27"/>
                  <a:gd name="T15" fmla="*/ 15 h 15"/>
                  <a:gd name="T16" fmla="*/ 14 w 27"/>
                  <a:gd name="T17" fmla="*/ 11 h 15"/>
                  <a:gd name="T18" fmla="*/ 23 w 27"/>
                  <a:gd name="T19" fmla="*/ 11 h 15"/>
                  <a:gd name="T20" fmla="*/ 23 w 27"/>
                  <a:gd name="T21" fmla="*/ 4 h 15"/>
                  <a:gd name="T22" fmla="*/ 14 w 27"/>
                  <a:gd name="T23" fmla="*/ 4 h 15"/>
                  <a:gd name="T24" fmla="*/ 5 w 27"/>
                  <a:gd name="T25" fmla="*/ 4 h 15"/>
                  <a:gd name="T26" fmla="*/ 5 w 27"/>
                  <a:gd name="T27" fmla="*/ 11 h 15"/>
                  <a:gd name="T28" fmla="*/ 14 w 27"/>
                  <a:gd name="T29" fmla="*/ 11 h 15"/>
                  <a:gd name="T30" fmla="*/ 14 w 27"/>
                  <a:gd name="T31" fmla="*/ 15 h 15"/>
                  <a:gd name="T32" fmla="*/ 2 w 27"/>
                  <a:gd name="T33" fmla="*/ 15 h 15"/>
                  <a:gd name="T34" fmla="*/ 0 w 27"/>
                  <a:gd name="T35" fmla="*/ 13 h 15"/>
                  <a:gd name="T36" fmla="*/ 0 w 27"/>
                  <a:gd name="T37" fmla="*/ 2 h 15"/>
                  <a:gd name="T38" fmla="*/ 2 w 27"/>
                  <a:gd name="T39" fmla="*/ 0 h 15"/>
                  <a:gd name="T40" fmla="*/ 14 w 27"/>
                  <a:gd name="T41" fmla="*/ 0 h 15"/>
                  <a:gd name="T42" fmla="*/ 14 w 27"/>
                  <a:gd name="T43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7" h="15">
                    <a:moveTo>
                      <a:pt x="23" y="4"/>
                    </a:moveTo>
                    <a:cubicBezTo>
                      <a:pt x="14" y="4"/>
                      <a:pt x="14" y="4"/>
                      <a:pt x="14" y="4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6" y="0"/>
                      <a:pt x="27" y="1"/>
                      <a:pt x="27" y="2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7" y="14"/>
                      <a:pt x="26" y="15"/>
                      <a:pt x="25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23" y="11"/>
                      <a:pt x="23" y="11"/>
                      <a:pt x="23" y="11"/>
                    </a:cubicBezTo>
                    <a:lnTo>
                      <a:pt x="23" y="4"/>
                    </a:lnTo>
                    <a:close/>
                    <a:moveTo>
                      <a:pt x="14" y="4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5"/>
                      <a:pt x="0" y="14"/>
                      <a:pt x="0" y="1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4" y="0"/>
                      <a:pt x="14" y="0"/>
                      <a:pt x="14" y="0"/>
                    </a:cubicBezTo>
                    <a:lnTo>
                      <a:pt x="1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37" name="Freeform 140"/>
              <p:cNvSpPr>
                <a:spLocks noEditPoints="1"/>
              </p:cNvSpPr>
              <p:nvPr/>
            </p:nvSpPr>
            <p:spPr bwMode="auto">
              <a:xfrm>
                <a:off x="8863026" y="1331921"/>
                <a:ext cx="249238" cy="247651"/>
              </a:xfrm>
              <a:custGeom>
                <a:avLst/>
                <a:gdLst>
                  <a:gd name="T0" fmla="*/ 55 w 110"/>
                  <a:gd name="T1" fmla="*/ 5 h 110"/>
                  <a:gd name="T2" fmla="*/ 107 w 110"/>
                  <a:gd name="T3" fmla="*/ 0 h 110"/>
                  <a:gd name="T4" fmla="*/ 110 w 110"/>
                  <a:gd name="T5" fmla="*/ 107 h 110"/>
                  <a:gd name="T6" fmla="*/ 55 w 110"/>
                  <a:gd name="T7" fmla="*/ 110 h 110"/>
                  <a:gd name="T8" fmla="*/ 105 w 110"/>
                  <a:gd name="T9" fmla="*/ 105 h 110"/>
                  <a:gd name="T10" fmla="*/ 55 w 110"/>
                  <a:gd name="T11" fmla="*/ 101 h 110"/>
                  <a:gd name="T12" fmla="*/ 72 w 110"/>
                  <a:gd name="T13" fmla="*/ 99 h 110"/>
                  <a:gd name="T14" fmla="*/ 69 w 110"/>
                  <a:gd name="T15" fmla="*/ 88 h 110"/>
                  <a:gd name="T16" fmla="*/ 62 w 110"/>
                  <a:gd name="T17" fmla="*/ 45 h 110"/>
                  <a:gd name="T18" fmla="*/ 72 w 110"/>
                  <a:gd name="T19" fmla="*/ 42 h 110"/>
                  <a:gd name="T20" fmla="*/ 69 w 110"/>
                  <a:gd name="T21" fmla="*/ 32 h 110"/>
                  <a:gd name="T22" fmla="*/ 55 w 110"/>
                  <a:gd name="T23" fmla="*/ 37 h 110"/>
                  <a:gd name="T24" fmla="*/ 67 w 110"/>
                  <a:gd name="T25" fmla="*/ 40 h 110"/>
                  <a:gd name="T26" fmla="*/ 57 w 110"/>
                  <a:gd name="T27" fmla="*/ 42 h 110"/>
                  <a:gd name="T28" fmla="*/ 60 w 110"/>
                  <a:gd name="T29" fmla="*/ 93 h 110"/>
                  <a:gd name="T30" fmla="*/ 67 w 110"/>
                  <a:gd name="T31" fmla="*/ 96 h 110"/>
                  <a:gd name="T32" fmla="*/ 55 w 110"/>
                  <a:gd name="T33" fmla="*/ 101 h 110"/>
                  <a:gd name="T34" fmla="*/ 55 w 110"/>
                  <a:gd name="T35" fmla="*/ 30 h 110"/>
                  <a:gd name="T36" fmla="*/ 66 w 110"/>
                  <a:gd name="T37" fmla="*/ 19 h 110"/>
                  <a:gd name="T38" fmla="*/ 55 w 110"/>
                  <a:gd name="T39" fmla="*/ 9 h 110"/>
                  <a:gd name="T40" fmla="*/ 55 w 110"/>
                  <a:gd name="T41" fmla="*/ 13 h 110"/>
                  <a:gd name="T42" fmla="*/ 59 w 110"/>
                  <a:gd name="T43" fmla="*/ 15 h 110"/>
                  <a:gd name="T44" fmla="*/ 59 w 110"/>
                  <a:gd name="T45" fmla="*/ 23 h 110"/>
                  <a:gd name="T46" fmla="*/ 55 w 110"/>
                  <a:gd name="T47" fmla="*/ 25 h 110"/>
                  <a:gd name="T48" fmla="*/ 55 w 110"/>
                  <a:gd name="T49" fmla="*/ 5 h 110"/>
                  <a:gd name="T50" fmla="*/ 5 w 110"/>
                  <a:gd name="T51" fmla="*/ 105 h 110"/>
                  <a:gd name="T52" fmla="*/ 55 w 110"/>
                  <a:gd name="T53" fmla="*/ 110 h 110"/>
                  <a:gd name="T54" fmla="*/ 0 w 110"/>
                  <a:gd name="T55" fmla="*/ 107 h 110"/>
                  <a:gd name="T56" fmla="*/ 2 w 110"/>
                  <a:gd name="T57" fmla="*/ 0 h 110"/>
                  <a:gd name="T58" fmla="*/ 55 w 110"/>
                  <a:gd name="T59" fmla="*/ 5 h 110"/>
                  <a:gd name="T60" fmla="*/ 48 w 110"/>
                  <a:gd name="T61" fmla="*/ 11 h 110"/>
                  <a:gd name="T62" fmla="*/ 45 w 110"/>
                  <a:gd name="T63" fmla="*/ 19 h 110"/>
                  <a:gd name="T64" fmla="*/ 48 w 110"/>
                  <a:gd name="T65" fmla="*/ 27 h 110"/>
                  <a:gd name="T66" fmla="*/ 55 w 110"/>
                  <a:gd name="T67" fmla="*/ 30 h 110"/>
                  <a:gd name="T68" fmla="*/ 51 w 110"/>
                  <a:gd name="T69" fmla="*/ 23 h 110"/>
                  <a:gd name="T70" fmla="*/ 50 w 110"/>
                  <a:gd name="T71" fmla="*/ 19 h 110"/>
                  <a:gd name="T72" fmla="*/ 51 w 110"/>
                  <a:gd name="T73" fmla="*/ 15 h 110"/>
                  <a:gd name="T74" fmla="*/ 55 w 110"/>
                  <a:gd name="T75" fmla="*/ 9 h 110"/>
                  <a:gd name="T76" fmla="*/ 41 w 110"/>
                  <a:gd name="T77" fmla="*/ 32 h 110"/>
                  <a:gd name="T78" fmla="*/ 39 w 110"/>
                  <a:gd name="T79" fmla="*/ 42 h 110"/>
                  <a:gd name="T80" fmla="*/ 49 w 110"/>
                  <a:gd name="T81" fmla="*/ 45 h 110"/>
                  <a:gd name="T82" fmla="*/ 41 w 110"/>
                  <a:gd name="T83" fmla="*/ 88 h 110"/>
                  <a:gd name="T84" fmla="*/ 39 w 110"/>
                  <a:gd name="T85" fmla="*/ 99 h 110"/>
                  <a:gd name="T86" fmla="*/ 55 w 110"/>
                  <a:gd name="T87" fmla="*/ 101 h 110"/>
                  <a:gd name="T88" fmla="*/ 44 w 110"/>
                  <a:gd name="T89" fmla="*/ 96 h 110"/>
                  <a:gd name="T90" fmla="*/ 51 w 110"/>
                  <a:gd name="T91" fmla="*/ 93 h 110"/>
                  <a:gd name="T92" fmla="*/ 53 w 110"/>
                  <a:gd name="T93" fmla="*/ 42 h 110"/>
                  <a:gd name="T94" fmla="*/ 44 w 110"/>
                  <a:gd name="T95" fmla="*/ 40 h 110"/>
                  <a:gd name="T96" fmla="*/ 55 w 110"/>
                  <a:gd name="T97" fmla="*/ 37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10" h="110">
                    <a:moveTo>
                      <a:pt x="105" y="5"/>
                    </a:moveTo>
                    <a:cubicBezTo>
                      <a:pt x="55" y="5"/>
                      <a:pt x="55" y="5"/>
                      <a:pt x="55" y="5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09" y="0"/>
                      <a:pt x="110" y="1"/>
                      <a:pt x="110" y="2"/>
                    </a:cubicBezTo>
                    <a:cubicBezTo>
                      <a:pt x="110" y="107"/>
                      <a:pt x="110" y="107"/>
                      <a:pt x="110" y="107"/>
                    </a:cubicBezTo>
                    <a:cubicBezTo>
                      <a:pt x="110" y="109"/>
                      <a:pt x="109" y="110"/>
                      <a:pt x="107" y="110"/>
                    </a:cubicBezTo>
                    <a:cubicBezTo>
                      <a:pt x="55" y="110"/>
                      <a:pt x="55" y="110"/>
                      <a:pt x="55" y="110"/>
                    </a:cubicBezTo>
                    <a:cubicBezTo>
                      <a:pt x="55" y="105"/>
                      <a:pt x="55" y="105"/>
                      <a:pt x="55" y="105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5" y="5"/>
                      <a:pt x="105" y="5"/>
                      <a:pt x="105" y="5"/>
                    </a:cubicBezTo>
                    <a:close/>
                    <a:moveTo>
                      <a:pt x="55" y="101"/>
                    </a:moveTo>
                    <a:cubicBezTo>
                      <a:pt x="69" y="101"/>
                      <a:pt x="69" y="101"/>
                      <a:pt x="69" y="101"/>
                    </a:cubicBezTo>
                    <a:cubicBezTo>
                      <a:pt x="71" y="101"/>
                      <a:pt x="72" y="100"/>
                      <a:pt x="72" y="99"/>
                    </a:cubicBezTo>
                    <a:cubicBezTo>
                      <a:pt x="72" y="91"/>
                      <a:pt x="72" y="91"/>
                      <a:pt x="72" y="91"/>
                    </a:cubicBezTo>
                    <a:cubicBezTo>
                      <a:pt x="72" y="90"/>
                      <a:pt x="71" y="88"/>
                      <a:pt x="69" y="88"/>
                    </a:cubicBezTo>
                    <a:cubicBezTo>
                      <a:pt x="62" y="88"/>
                      <a:pt x="62" y="88"/>
                      <a:pt x="62" y="88"/>
                    </a:cubicBezTo>
                    <a:cubicBezTo>
                      <a:pt x="62" y="45"/>
                      <a:pt x="62" y="45"/>
                      <a:pt x="62" y="45"/>
                    </a:cubicBezTo>
                    <a:cubicBezTo>
                      <a:pt x="69" y="45"/>
                      <a:pt x="69" y="45"/>
                      <a:pt x="69" y="45"/>
                    </a:cubicBezTo>
                    <a:cubicBezTo>
                      <a:pt x="71" y="45"/>
                      <a:pt x="72" y="44"/>
                      <a:pt x="72" y="42"/>
                    </a:cubicBezTo>
                    <a:cubicBezTo>
                      <a:pt x="72" y="34"/>
                      <a:pt x="72" y="34"/>
                      <a:pt x="72" y="34"/>
                    </a:cubicBezTo>
                    <a:cubicBezTo>
                      <a:pt x="72" y="33"/>
                      <a:pt x="71" y="32"/>
                      <a:pt x="69" y="32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67" y="37"/>
                      <a:pt x="67" y="37"/>
                      <a:pt x="67" y="37"/>
                    </a:cubicBezTo>
                    <a:cubicBezTo>
                      <a:pt x="67" y="40"/>
                      <a:pt x="67" y="40"/>
                      <a:pt x="67" y="40"/>
                    </a:cubicBezTo>
                    <a:cubicBezTo>
                      <a:pt x="60" y="40"/>
                      <a:pt x="60" y="40"/>
                      <a:pt x="60" y="40"/>
                    </a:cubicBezTo>
                    <a:cubicBezTo>
                      <a:pt x="58" y="40"/>
                      <a:pt x="57" y="41"/>
                      <a:pt x="57" y="42"/>
                    </a:cubicBezTo>
                    <a:cubicBezTo>
                      <a:pt x="57" y="91"/>
                      <a:pt x="57" y="91"/>
                      <a:pt x="57" y="91"/>
                    </a:cubicBezTo>
                    <a:cubicBezTo>
                      <a:pt x="57" y="92"/>
                      <a:pt x="58" y="93"/>
                      <a:pt x="60" y="93"/>
                    </a:cubicBezTo>
                    <a:cubicBezTo>
                      <a:pt x="67" y="93"/>
                      <a:pt x="67" y="93"/>
                      <a:pt x="67" y="93"/>
                    </a:cubicBezTo>
                    <a:cubicBezTo>
                      <a:pt x="67" y="96"/>
                      <a:pt x="67" y="96"/>
                      <a:pt x="67" y="96"/>
                    </a:cubicBezTo>
                    <a:cubicBezTo>
                      <a:pt x="55" y="96"/>
                      <a:pt x="55" y="96"/>
                      <a:pt x="55" y="96"/>
                    </a:cubicBezTo>
                    <a:cubicBezTo>
                      <a:pt x="55" y="101"/>
                      <a:pt x="55" y="101"/>
                      <a:pt x="55" y="101"/>
                    </a:cubicBezTo>
                    <a:close/>
                    <a:moveTo>
                      <a:pt x="55" y="30"/>
                    </a:moveTo>
                    <a:cubicBezTo>
                      <a:pt x="55" y="30"/>
                      <a:pt x="55" y="30"/>
                      <a:pt x="55" y="30"/>
                    </a:cubicBezTo>
                    <a:cubicBezTo>
                      <a:pt x="58" y="30"/>
                      <a:pt x="61" y="29"/>
                      <a:pt x="63" y="27"/>
                    </a:cubicBezTo>
                    <a:cubicBezTo>
                      <a:pt x="65" y="25"/>
                      <a:pt x="66" y="22"/>
                      <a:pt x="66" y="19"/>
                    </a:cubicBezTo>
                    <a:cubicBezTo>
                      <a:pt x="66" y="16"/>
                      <a:pt x="65" y="14"/>
                      <a:pt x="63" y="12"/>
                    </a:cubicBezTo>
                    <a:cubicBezTo>
                      <a:pt x="61" y="10"/>
                      <a:pt x="58" y="9"/>
                      <a:pt x="55" y="9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55" y="13"/>
                      <a:pt x="55" y="13"/>
                      <a:pt x="55" y="13"/>
                    </a:cubicBezTo>
                    <a:cubicBezTo>
                      <a:pt x="55" y="13"/>
                      <a:pt x="55" y="13"/>
                      <a:pt x="55" y="13"/>
                    </a:cubicBezTo>
                    <a:cubicBezTo>
                      <a:pt x="57" y="13"/>
                      <a:pt x="58" y="14"/>
                      <a:pt x="59" y="15"/>
                    </a:cubicBezTo>
                    <a:cubicBezTo>
                      <a:pt x="60" y="16"/>
                      <a:pt x="61" y="18"/>
                      <a:pt x="61" y="19"/>
                    </a:cubicBezTo>
                    <a:cubicBezTo>
                      <a:pt x="61" y="21"/>
                      <a:pt x="60" y="22"/>
                      <a:pt x="59" y="23"/>
                    </a:cubicBezTo>
                    <a:cubicBezTo>
                      <a:pt x="58" y="24"/>
                      <a:pt x="57" y="25"/>
                      <a:pt x="55" y="25"/>
                    </a:cubicBezTo>
                    <a:cubicBezTo>
                      <a:pt x="55" y="25"/>
                      <a:pt x="55" y="25"/>
                      <a:pt x="55" y="25"/>
                    </a:cubicBezTo>
                    <a:lnTo>
                      <a:pt x="55" y="30"/>
                    </a:lnTo>
                    <a:close/>
                    <a:moveTo>
                      <a:pt x="5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5" y="105"/>
                      <a:pt x="5" y="105"/>
                      <a:pt x="5" y="105"/>
                    </a:cubicBezTo>
                    <a:cubicBezTo>
                      <a:pt x="55" y="105"/>
                      <a:pt x="55" y="105"/>
                      <a:pt x="55" y="105"/>
                    </a:cubicBezTo>
                    <a:cubicBezTo>
                      <a:pt x="55" y="110"/>
                      <a:pt x="55" y="110"/>
                      <a:pt x="55" y="110"/>
                    </a:cubicBezTo>
                    <a:cubicBezTo>
                      <a:pt x="2" y="110"/>
                      <a:pt x="2" y="110"/>
                      <a:pt x="2" y="110"/>
                    </a:cubicBezTo>
                    <a:cubicBezTo>
                      <a:pt x="1" y="110"/>
                      <a:pt x="0" y="109"/>
                      <a:pt x="0" y="107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5" y="5"/>
                      <a:pt x="55" y="5"/>
                      <a:pt x="55" y="5"/>
                    </a:cubicBezTo>
                    <a:close/>
                    <a:moveTo>
                      <a:pt x="55" y="9"/>
                    </a:moveTo>
                    <a:cubicBezTo>
                      <a:pt x="52" y="9"/>
                      <a:pt x="50" y="10"/>
                      <a:pt x="48" y="11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6" y="14"/>
                      <a:pt x="45" y="16"/>
                      <a:pt x="45" y="19"/>
                    </a:cubicBezTo>
                    <a:cubicBezTo>
                      <a:pt x="45" y="22"/>
                      <a:pt x="46" y="25"/>
                      <a:pt x="48" y="27"/>
                    </a:cubicBezTo>
                    <a:cubicBezTo>
                      <a:pt x="48" y="27"/>
                      <a:pt x="48" y="27"/>
                      <a:pt x="48" y="27"/>
                    </a:cubicBezTo>
                    <a:cubicBezTo>
                      <a:pt x="48" y="27"/>
                      <a:pt x="48" y="27"/>
                      <a:pt x="48" y="27"/>
                    </a:cubicBezTo>
                    <a:cubicBezTo>
                      <a:pt x="50" y="28"/>
                      <a:pt x="52" y="30"/>
                      <a:pt x="55" y="30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3" y="25"/>
                      <a:pt x="52" y="24"/>
                      <a:pt x="51" y="23"/>
                    </a:cubicBezTo>
                    <a:cubicBezTo>
                      <a:pt x="51" y="23"/>
                      <a:pt x="51" y="23"/>
                      <a:pt x="51" y="23"/>
                    </a:cubicBezTo>
                    <a:cubicBezTo>
                      <a:pt x="50" y="22"/>
                      <a:pt x="50" y="21"/>
                      <a:pt x="50" y="19"/>
                    </a:cubicBezTo>
                    <a:cubicBezTo>
                      <a:pt x="50" y="18"/>
                      <a:pt x="50" y="16"/>
                      <a:pt x="51" y="15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52" y="14"/>
                      <a:pt x="53" y="13"/>
                      <a:pt x="55" y="13"/>
                    </a:cubicBezTo>
                    <a:cubicBezTo>
                      <a:pt x="55" y="9"/>
                      <a:pt x="55" y="9"/>
                      <a:pt x="55" y="9"/>
                    </a:cubicBezTo>
                    <a:close/>
                    <a:moveTo>
                      <a:pt x="55" y="32"/>
                    </a:moveTo>
                    <a:cubicBezTo>
                      <a:pt x="41" y="32"/>
                      <a:pt x="41" y="32"/>
                      <a:pt x="41" y="32"/>
                    </a:cubicBezTo>
                    <a:cubicBezTo>
                      <a:pt x="40" y="32"/>
                      <a:pt x="39" y="33"/>
                      <a:pt x="39" y="34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39" y="44"/>
                      <a:pt x="40" y="45"/>
                      <a:pt x="41" y="45"/>
                    </a:cubicBezTo>
                    <a:cubicBezTo>
                      <a:pt x="49" y="45"/>
                      <a:pt x="49" y="45"/>
                      <a:pt x="49" y="45"/>
                    </a:cubicBezTo>
                    <a:cubicBezTo>
                      <a:pt x="49" y="88"/>
                      <a:pt x="49" y="88"/>
                      <a:pt x="49" y="88"/>
                    </a:cubicBezTo>
                    <a:cubicBezTo>
                      <a:pt x="41" y="88"/>
                      <a:pt x="41" y="88"/>
                      <a:pt x="41" y="88"/>
                    </a:cubicBezTo>
                    <a:cubicBezTo>
                      <a:pt x="40" y="88"/>
                      <a:pt x="39" y="90"/>
                      <a:pt x="39" y="91"/>
                    </a:cubicBezTo>
                    <a:cubicBezTo>
                      <a:pt x="39" y="99"/>
                      <a:pt x="39" y="99"/>
                      <a:pt x="39" y="99"/>
                    </a:cubicBezTo>
                    <a:cubicBezTo>
                      <a:pt x="39" y="100"/>
                      <a:pt x="40" y="101"/>
                      <a:pt x="41" y="101"/>
                    </a:cubicBezTo>
                    <a:cubicBezTo>
                      <a:pt x="55" y="101"/>
                      <a:pt x="55" y="101"/>
                      <a:pt x="55" y="101"/>
                    </a:cubicBezTo>
                    <a:cubicBezTo>
                      <a:pt x="55" y="96"/>
                      <a:pt x="55" y="96"/>
                      <a:pt x="55" y="96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4" y="93"/>
                      <a:pt x="44" y="93"/>
                      <a:pt x="44" y="93"/>
                    </a:cubicBezTo>
                    <a:cubicBezTo>
                      <a:pt x="51" y="93"/>
                      <a:pt x="51" y="93"/>
                      <a:pt x="51" y="93"/>
                    </a:cubicBezTo>
                    <a:cubicBezTo>
                      <a:pt x="52" y="93"/>
                      <a:pt x="53" y="92"/>
                      <a:pt x="53" y="91"/>
                    </a:cubicBezTo>
                    <a:cubicBezTo>
                      <a:pt x="53" y="42"/>
                      <a:pt x="53" y="42"/>
                      <a:pt x="53" y="42"/>
                    </a:cubicBezTo>
                    <a:cubicBezTo>
                      <a:pt x="53" y="41"/>
                      <a:pt x="52" y="40"/>
                      <a:pt x="51" y="40"/>
                    </a:cubicBezTo>
                    <a:cubicBezTo>
                      <a:pt x="44" y="40"/>
                      <a:pt x="44" y="40"/>
                      <a:pt x="44" y="40"/>
                    </a:cubicBezTo>
                    <a:cubicBezTo>
                      <a:pt x="44" y="37"/>
                      <a:pt x="44" y="37"/>
                      <a:pt x="44" y="37"/>
                    </a:cubicBezTo>
                    <a:cubicBezTo>
                      <a:pt x="55" y="37"/>
                      <a:pt x="55" y="37"/>
                      <a:pt x="55" y="37"/>
                    </a:cubicBezTo>
                    <a:lnTo>
                      <a:pt x="55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38" name="Freeform 141"/>
              <p:cNvSpPr>
                <a:spLocks noEditPoints="1"/>
              </p:cNvSpPr>
              <p:nvPr/>
            </p:nvSpPr>
            <p:spPr bwMode="auto">
              <a:xfrm>
                <a:off x="9371027" y="1901837"/>
                <a:ext cx="115888" cy="112714"/>
              </a:xfrm>
              <a:custGeom>
                <a:avLst/>
                <a:gdLst>
                  <a:gd name="T0" fmla="*/ 25 w 51"/>
                  <a:gd name="T1" fmla="*/ 5 h 50"/>
                  <a:gd name="T2" fmla="*/ 25 w 51"/>
                  <a:gd name="T3" fmla="*/ 5 h 50"/>
                  <a:gd name="T4" fmla="*/ 25 w 51"/>
                  <a:gd name="T5" fmla="*/ 0 h 50"/>
                  <a:gd name="T6" fmla="*/ 25 w 51"/>
                  <a:gd name="T7" fmla="*/ 0 h 50"/>
                  <a:gd name="T8" fmla="*/ 43 w 51"/>
                  <a:gd name="T9" fmla="*/ 7 h 50"/>
                  <a:gd name="T10" fmla="*/ 43 w 51"/>
                  <a:gd name="T11" fmla="*/ 7 h 50"/>
                  <a:gd name="T12" fmla="*/ 51 w 51"/>
                  <a:gd name="T13" fmla="*/ 25 h 50"/>
                  <a:gd name="T14" fmla="*/ 43 w 51"/>
                  <a:gd name="T15" fmla="*/ 43 h 50"/>
                  <a:gd name="T16" fmla="*/ 43 w 51"/>
                  <a:gd name="T17" fmla="*/ 43 h 50"/>
                  <a:gd name="T18" fmla="*/ 25 w 51"/>
                  <a:gd name="T19" fmla="*/ 50 h 50"/>
                  <a:gd name="T20" fmla="*/ 25 w 51"/>
                  <a:gd name="T21" fmla="*/ 50 h 50"/>
                  <a:gd name="T22" fmla="*/ 25 w 51"/>
                  <a:gd name="T23" fmla="*/ 45 h 50"/>
                  <a:gd name="T24" fmla="*/ 25 w 51"/>
                  <a:gd name="T25" fmla="*/ 45 h 50"/>
                  <a:gd name="T26" fmla="*/ 40 w 51"/>
                  <a:gd name="T27" fmla="*/ 39 h 50"/>
                  <a:gd name="T28" fmla="*/ 40 w 51"/>
                  <a:gd name="T29" fmla="*/ 39 h 50"/>
                  <a:gd name="T30" fmla="*/ 40 w 51"/>
                  <a:gd name="T31" fmla="*/ 39 h 50"/>
                  <a:gd name="T32" fmla="*/ 46 w 51"/>
                  <a:gd name="T33" fmla="*/ 25 h 50"/>
                  <a:gd name="T34" fmla="*/ 40 w 51"/>
                  <a:gd name="T35" fmla="*/ 11 h 50"/>
                  <a:gd name="T36" fmla="*/ 40 w 51"/>
                  <a:gd name="T37" fmla="*/ 10 h 50"/>
                  <a:gd name="T38" fmla="*/ 25 w 51"/>
                  <a:gd name="T39" fmla="*/ 5 h 50"/>
                  <a:gd name="T40" fmla="*/ 25 w 51"/>
                  <a:gd name="T41" fmla="*/ 5 h 50"/>
                  <a:gd name="T42" fmla="*/ 11 w 51"/>
                  <a:gd name="T43" fmla="*/ 11 h 50"/>
                  <a:gd name="T44" fmla="*/ 5 w 51"/>
                  <a:gd name="T45" fmla="*/ 25 h 50"/>
                  <a:gd name="T46" fmla="*/ 11 w 51"/>
                  <a:gd name="T47" fmla="*/ 39 h 50"/>
                  <a:gd name="T48" fmla="*/ 11 w 51"/>
                  <a:gd name="T49" fmla="*/ 39 h 50"/>
                  <a:gd name="T50" fmla="*/ 11 w 51"/>
                  <a:gd name="T51" fmla="*/ 39 h 50"/>
                  <a:gd name="T52" fmla="*/ 25 w 51"/>
                  <a:gd name="T53" fmla="*/ 45 h 50"/>
                  <a:gd name="T54" fmla="*/ 25 w 51"/>
                  <a:gd name="T55" fmla="*/ 50 h 50"/>
                  <a:gd name="T56" fmla="*/ 8 w 51"/>
                  <a:gd name="T57" fmla="*/ 43 h 50"/>
                  <a:gd name="T58" fmla="*/ 8 w 51"/>
                  <a:gd name="T59" fmla="*/ 43 h 50"/>
                  <a:gd name="T60" fmla="*/ 0 w 51"/>
                  <a:gd name="T61" fmla="*/ 25 h 50"/>
                  <a:gd name="T62" fmla="*/ 8 w 51"/>
                  <a:gd name="T63" fmla="*/ 7 h 50"/>
                  <a:gd name="T64" fmla="*/ 25 w 51"/>
                  <a:gd name="T65" fmla="*/ 0 h 50"/>
                  <a:gd name="T66" fmla="*/ 25 w 51"/>
                  <a:gd name="T67" fmla="*/ 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1" h="50">
                    <a:moveTo>
                      <a:pt x="25" y="5"/>
                    </a:moveTo>
                    <a:cubicBezTo>
                      <a:pt x="25" y="5"/>
                      <a:pt x="25" y="5"/>
                      <a:pt x="25" y="5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32" y="0"/>
                      <a:pt x="39" y="2"/>
                      <a:pt x="43" y="7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48" y="12"/>
                      <a:pt x="51" y="18"/>
                      <a:pt x="51" y="25"/>
                    </a:cubicBezTo>
                    <a:cubicBezTo>
                      <a:pt x="51" y="32"/>
                      <a:pt x="48" y="38"/>
                      <a:pt x="43" y="43"/>
                    </a:cubicBezTo>
                    <a:cubicBezTo>
                      <a:pt x="43" y="43"/>
                      <a:pt x="43" y="43"/>
                      <a:pt x="43" y="43"/>
                    </a:cubicBezTo>
                    <a:cubicBezTo>
                      <a:pt x="39" y="47"/>
                      <a:pt x="32" y="50"/>
                      <a:pt x="25" y="50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5" y="45"/>
                      <a:pt x="25" y="45"/>
                      <a:pt x="25" y="45"/>
                    </a:cubicBezTo>
                    <a:cubicBezTo>
                      <a:pt x="25" y="45"/>
                      <a:pt x="25" y="45"/>
                      <a:pt x="25" y="45"/>
                    </a:cubicBezTo>
                    <a:cubicBezTo>
                      <a:pt x="31" y="45"/>
                      <a:pt x="36" y="43"/>
                      <a:pt x="40" y="39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44" y="36"/>
                      <a:pt x="46" y="31"/>
                      <a:pt x="46" y="25"/>
                    </a:cubicBezTo>
                    <a:cubicBezTo>
                      <a:pt x="46" y="19"/>
                      <a:pt x="44" y="14"/>
                      <a:pt x="40" y="11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36" y="7"/>
                      <a:pt x="31" y="5"/>
                      <a:pt x="25" y="5"/>
                    </a:cubicBezTo>
                    <a:close/>
                    <a:moveTo>
                      <a:pt x="25" y="5"/>
                    </a:moveTo>
                    <a:cubicBezTo>
                      <a:pt x="20" y="5"/>
                      <a:pt x="15" y="7"/>
                      <a:pt x="11" y="11"/>
                    </a:cubicBezTo>
                    <a:cubicBezTo>
                      <a:pt x="7" y="14"/>
                      <a:pt x="5" y="19"/>
                      <a:pt x="5" y="25"/>
                    </a:cubicBezTo>
                    <a:cubicBezTo>
                      <a:pt x="5" y="31"/>
                      <a:pt x="7" y="36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5" y="43"/>
                      <a:pt x="20" y="45"/>
                      <a:pt x="25" y="45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18" y="50"/>
                      <a:pt x="12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3" y="38"/>
                      <a:pt x="0" y="32"/>
                      <a:pt x="0" y="25"/>
                    </a:cubicBezTo>
                    <a:cubicBezTo>
                      <a:pt x="0" y="18"/>
                      <a:pt x="3" y="12"/>
                      <a:pt x="8" y="7"/>
                    </a:cubicBezTo>
                    <a:cubicBezTo>
                      <a:pt x="12" y="3"/>
                      <a:pt x="18" y="0"/>
                      <a:pt x="25" y="0"/>
                    </a:cubicBezTo>
                    <a:lnTo>
                      <a:pt x="2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39" name="Freeform 142"/>
              <p:cNvSpPr>
                <a:spLocks noEditPoints="1"/>
              </p:cNvSpPr>
              <p:nvPr/>
            </p:nvSpPr>
            <p:spPr bwMode="auto">
              <a:xfrm>
                <a:off x="9326578" y="1854212"/>
                <a:ext cx="206375" cy="295277"/>
              </a:xfrm>
              <a:custGeom>
                <a:avLst/>
                <a:gdLst>
                  <a:gd name="T0" fmla="*/ 45 w 91"/>
                  <a:gd name="T1" fmla="*/ 4 h 131"/>
                  <a:gd name="T2" fmla="*/ 89 w 91"/>
                  <a:gd name="T3" fmla="*/ 0 h 131"/>
                  <a:gd name="T4" fmla="*/ 91 w 91"/>
                  <a:gd name="T5" fmla="*/ 129 h 131"/>
                  <a:gd name="T6" fmla="*/ 45 w 91"/>
                  <a:gd name="T7" fmla="*/ 131 h 131"/>
                  <a:gd name="T8" fmla="*/ 86 w 91"/>
                  <a:gd name="T9" fmla="*/ 127 h 131"/>
                  <a:gd name="T10" fmla="*/ 45 w 91"/>
                  <a:gd name="T11" fmla="*/ 120 h 131"/>
                  <a:gd name="T12" fmla="*/ 55 w 91"/>
                  <a:gd name="T13" fmla="*/ 116 h 131"/>
                  <a:gd name="T14" fmla="*/ 59 w 91"/>
                  <a:gd name="T15" fmla="*/ 106 h 131"/>
                  <a:gd name="T16" fmla="*/ 45 w 91"/>
                  <a:gd name="T17" fmla="*/ 92 h 131"/>
                  <a:gd name="T18" fmla="*/ 45 w 91"/>
                  <a:gd name="T19" fmla="*/ 97 h 131"/>
                  <a:gd name="T20" fmla="*/ 52 w 91"/>
                  <a:gd name="T21" fmla="*/ 99 h 131"/>
                  <a:gd name="T22" fmla="*/ 52 w 91"/>
                  <a:gd name="T23" fmla="*/ 112 h 131"/>
                  <a:gd name="T24" fmla="*/ 45 w 91"/>
                  <a:gd name="T25" fmla="*/ 115 h 131"/>
                  <a:gd name="T26" fmla="*/ 45 w 91"/>
                  <a:gd name="T27" fmla="*/ 120 h 131"/>
                  <a:gd name="T28" fmla="*/ 45 w 91"/>
                  <a:gd name="T29" fmla="*/ 82 h 131"/>
                  <a:gd name="T30" fmla="*/ 82 w 91"/>
                  <a:gd name="T31" fmla="*/ 46 h 131"/>
                  <a:gd name="T32" fmla="*/ 45 w 91"/>
                  <a:gd name="T33" fmla="*/ 10 h 131"/>
                  <a:gd name="T34" fmla="*/ 45 w 91"/>
                  <a:gd name="T35" fmla="*/ 15 h 131"/>
                  <a:gd name="T36" fmla="*/ 68 w 91"/>
                  <a:gd name="T37" fmla="*/ 24 h 131"/>
                  <a:gd name="T38" fmla="*/ 68 w 91"/>
                  <a:gd name="T39" fmla="*/ 68 h 131"/>
                  <a:gd name="T40" fmla="*/ 45 w 91"/>
                  <a:gd name="T41" fmla="*/ 77 h 131"/>
                  <a:gd name="T42" fmla="*/ 45 w 91"/>
                  <a:gd name="T43" fmla="*/ 4 h 131"/>
                  <a:gd name="T44" fmla="*/ 4 w 91"/>
                  <a:gd name="T45" fmla="*/ 127 h 131"/>
                  <a:gd name="T46" fmla="*/ 45 w 91"/>
                  <a:gd name="T47" fmla="*/ 131 h 131"/>
                  <a:gd name="T48" fmla="*/ 0 w 91"/>
                  <a:gd name="T49" fmla="*/ 129 h 131"/>
                  <a:gd name="T50" fmla="*/ 2 w 91"/>
                  <a:gd name="T51" fmla="*/ 0 h 131"/>
                  <a:gd name="T52" fmla="*/ 45 w 91"/>
                  <a:gd name="T53" fmla="*/ 4 h 131"/>
                  <a:gd name="T54" fmla="*/ 20 w 91"/>
                  <a:gd name="T55" fmla="*/ 20 h 131"/>
                  <a:gd name="T56" fmla="*/ 20 w 91"/>
                  <a:gd name="T57" fmla="*/ 72 h 131"/>
                  <a:gd name="T58" fmla="*/ 45 w 91"/>
                  <a:gd name="T59" fmla="*/ 77 h 131"/>
                  <a:gd name="T60" fmla="*/ 14 w 91"/>
                  <a:gd name="T61" fmla="*/ 46 h 131"/>
                  <a:gd name="T62" fmla="*/ 45 w 91"/>
                  <a:gd name="T63" fmla="*/ 15 h 131"/>
                  <a:gd name="T64" fmla="*/ 45 w 91"/>
                  <a:gd name="T65" fmla="*/ 92 h 131"/>
                  <a:gd name="T66" fmla="*/ 36 w 91"/>
                  <a:gd name="T67" fmla="*/ 96 h 131"/>
                  <a:gd name="T68" fmla="*/ 36 w 91"/>
                  <a:gd name="T69" fmla="*/ 115 h 131"/>
                  <a:gd name="T70" fmla="*/ 45 w 91"/>
                  <a:gd name="T71" fmla="*/ 115 h 131"/>
                  <a:gd name="T72" fmla="*/ 36 w 91"/>
                  <a:gd name="T73" fmla="*/ 106 h 131"/>
                  <a:gd name="T74" fmla="*/ 39 w 91"/>
                  <a:gd name="T75" fmla="*/ 99 h 131"/>
                  <a:gd name="T76" fmla="*/ 45 w 91"/>
                  <a:gd name="T77" fmla="*/ 92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1" h="131">
                    <a:moveTo>
                      <a:pt x="86" y="4"/>
                    </a:moveTo>
                    <a:cubicBezTo>
                      <a:pt x="45" y="4"/>
                      <a:pt x="45" y="4"/>
                      <a:pt x="45" y="4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90" y="0"/>
                      <a:pt x="91" y="1"/>
                      <a:pt x="91" y="2"/>
                    </a:cubicBezTo>
                    <a:cubicBezTo>
                      <a:pt x="91" y="129"/>
                      <a:pt x="91" y="129"/>
                      <a:pt x="91" y="129"/>
                    </a:cubicBezTo>
                    <a:cubicBezTo>
                      <a:pt x="91" y="130"/>
                      <a:pt x="90" y="131"/>
                      <a:pt x="89" y="131"/>
                    </a:cubicBezTo>
                    <a:cubicBezTo>
                      <a:pt x="45" y="131"/>
                      <a:pt x="45" y="131"/>
                      <a:pt x="45" y="131"/>
                    </a:cubicBezTo>
                    <a:cubicBezTo>
                      <a:pt x="45" y="127"/>
                      <a:pt x="45" y="127"/>
                      <a:pt x="45" y="127"/>
                    </a:cubicBezTo>
                    <a:cubicBezTo>
                      <a:pt x="86" y="127"/>
                      <a:pt x="86" y="127"/>
                      <a:pt x="86" y="127"/>
                    </a:cubicBezTo>
                    <a:cubicBezTo>
                      <a:pt x="86" y="4"/>
                      <a:pt x="86" y="4"/>
                      <a:pt x="86" y="4"/>
                    </a:cubicBezTo>
                    <a:close/>
                    <a:moveTo>
                      <a:pt x="45" y="120"/>
                    </a:moveTo>
                    <a:cubicBezTo>
                      <a:pt x="45" y="120"/>
                      <a:pt x="45" y="120"/>
                      <a:pt x="45" y="120"/>
                    </a:cubicBezTo>
                    <a:cubicBezTo>
                      <a:pt x="49" y="120"/>
                      <a:pt x="53" y="118"/>
                      <a:pt x="55" y="116"/>
                    </a:cubicBezTo>
                    <a:cubicBezTo>
                      <a:pt x="55" y="115"/>
                      <a:pt x="55" y="115"/>
                      <a:pt x="55" y="115"/>
                    </a:cubicBezTo>
                    <a:cubicBezTo>
                      <a:pt x="58" y="113"/>
                      <a:pt x="59" y="110"/>
                      <a:pt x="59" y="106"/>
                    </a:cubicBezTo>
                    <a:cubicBezTo>
                      <a:pt x="59" y="102"/>
                      <a:pt x="58" y="98"/>
                      <a:pt x="55" y="96"/>
                    </a:cubicBezTo>
                    <a:cubicBezTo>
                      <a:pt x="53" y="93"/>
                      <a:pt x="49" y="92"/>
                      <a:pt x="45" y="92"/>
                    </a:cubicBezTo>
                    <a:cubicBezTo>
                      <a:pt x="45" y="92"/>
                      <a:pt x="45" y="92"/>
                      <a:pt x="45" y="92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8" y="97"/>
                      <a:pt x="50" y="98"/>
                      <a:pt x="52" y="99"/>
                    </a:cubicBezTo>
                    <a:cubicBezTo>
                      <a:pt x="53" y="101"/>
                      <a:pt x="54" y="103"/>
                      <a:pt x="54" y="106"/>
                    </a:cubicBezTo>
                    <a:cubicBezTo>
                      <a:pt x="54" y="108"/>
                      <a:pt x="53" y="110"/>
                      <a:pt x="52" y="112"/>
                    </a:cubicBezTo>
                    <a:cubicBezTo>
                      <a:pt x="52" y="112"/>
                      <a:pt x="52" y="112"/>
                      <a:pt x="52" y="112"/>
                    </a:cubicBezTo>
                    <a:cubicBezTo>
                      <a:pt x="50" y="114"/>
                      <a:pt x="48" y="115"/>
                      <a:pt x="45" y="115"/>
                    </a:cubicBezTo>
                    <a:cubicBezTo>
                      <a:pt x="45" y="115"/>
                      <a:pt x="45" y="115"/>
                      <a:pt x="45" y="115"/>
                    </a:cubicBezTo>
                    <a:cubicBezTo>
                      <a:pt x="45" y="120"/>
                      <a:pt x="45" y="120"/>
                      <a:pt x="45" y="120"/>
                    </a:cubicBezTo>
                    <a:close/>
                    <a:moveTo>
                      <a:pt x="45" y="82"/>
                    </a:moveTo>
                    <a:cubicBezTo>
                      <a:pt x="45" y="82"/>
                      <a:pt x="45" y="82"/>
                      <a:pt x="45" y="82"/>
                    </a:cubicBezTo>
                    <a:cubicBezTo>
                      <a:pt x="55" y="82"/>
                      <a:pt x="64" y="78"/>
                      <a:pt x="71" y="72"/>
                    </a:cubicBezTo>
                    <a:cubicBezTo>
                      <a:pt x="77" y="65"/>
                      <a:pt x="82" y="56"/>
                      <a:pt x="82" y="46"/>
                    </a:cubicBezTo>
                    <a:cubicBezTo>
                      <a:pt x="82" y="36"/>
                      <a:pt x="77" y="27"/>
                      <a:pt x="71" y="20"/>
                    </a:cubicBezTo>
                    <a:cubicBezTo>
                      <a:pt x="64" y="14"/>
                      <a:pt x="55" y="10"/>
                      <a:pt x="45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15"/>
                      <a:pt x="45" y="15"/>
                      <a:pt x="45" y="15"/>
                    </a:cubicBezTo>
                    <a:cubicBezTo>
                      <a:pt x="45" y="15"/>
                      <a:pt x="45" y="15"/>
                      <a:pt x="45" y="15"/>
                    </a:cubicBezTo>
                    <a:cubicBezTo>
                      <a:pt x="54" y="15"/>
                      <a:pt x="62" y="18"/>
                      <a:pt x="68" y="24"/>
                    </a:cubicBezTo>
                    <a:cubicBezTo>
                      <a:pt x="73" y="30"/>
                      <a:pt x="77" y="37"/>
                      <a:pt x="77" y="46"/>
                    </a:cubicBezTo>
                    <a:cubicBezTo>
                      <a:pt x="77" y="55"/>
                      <a:pt x="73" y="62"/>
                      <a:pt x="68" y="68"/>
                    </a:cubicBezTo>
                    <a:cubicBezTo>
                      <a:pt x="62" y="74"/>
                      <a:pt x="54" y="77"/>
                      <a:pt x="45" y="77"/>
                    </a:cubicBezTo>
                    <a:cubicBezTo>
                      <a:pt x="45" y="77"/>
                      <a:pt x="45" y="77"/>
                      <a:pt x="45" y="77"/>
                    </a:cubicBezTo>
                    <a:lnTo>
                      <a:pt x="45" y="82"/>
                    </a:lnTo>
                    <a:close/>
                    <a:moveTo>
                      <a:pt x="45" y="4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4" y="127"/>
                      <a:pt x="4" y="127"/>
                      <a:pt x="4" y="127"/>
                    </a:cubicBezTo>
                    <a:cubicBezTo>
                      <a:pt x="45" y="127"/>
                      <a:pt x="45" y="127"/>
                      <a:pt x="45" y="127"/>
                    </a:cubicBezTo>
                    <a:cubicBezTo>
                      <a:pt x="45" y="131"/>
                      <a:pt x="45" y="131"/>
                      <a:pt x="45" y="131"/>
                    </a:cubicBezTo>
                    <a:cubicBezTo>
                      <a:pt x="2" y="131"/>
                      <a:pt x="2" y="131"/>
                      <a:pt x="2" y="131"/>
                    </a:cubicBezTo>
                    <a:cubicBezTo>
                      <a:pt x="1" y="131"/>
                      <a:pt x="0" y="130"/>
                      <a:pt x="0" y="12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4"/>
                      <a:pt x="45" y="4"/>
                      <a:pt x="45" y="4"/>
                    </a:cubicBezTo>
                    <a:close/>
                    <a:moveTo>
                      <a:pt x="45" y="10"/>
                    </a:moveTo>
                    <a:cubicBezTo>
                      <a:pt x="35" y="10"/>
                      <a:pt x="26" y="14"/>
                      <a:pt x="20" y="20"/>
                    </a:cubicBezTo>
                    <a:cubicBezTo>
                      <a:pt x="13" y="27"/>
                      <a:pt x="9" y="36"/>
                      <a:pt x="9" y="46"/>
                    </a:cubicBezTo>
                    <a:cubicBezTo>
                      <a:pt x="9" y="56"/>
                      <a:pt x="13" y="65"/>
                      <a:pt x="20" y="72"/>
                    </a:cubicBezTo>
                    <a:cubicBezTo>
                      <a:pt x="26" y="78"/>
                      <a:pt x="35" y="82"/>
                      <a:pt x="45" y="82"/>
                    </a:cubicBezTo>
                    <a:cubicBezTo>
                      <a:pt x="45" y="77"/>
                      <a:pt x="45" y="77"/>
                      <a:pt x="45" y="77"/>
                    </a:cubicBezTo>
                    <a:cubicBezTo>
                      <a:pt x="37" y="77"/>
                      <a:pt x="29" y="74"/>
                      <a:pt x="23" y="68"/>
                    </a:cubicBezTo>
                    <a:cubicBezTo>
                      <a:pt x="18" y="62"/>
                      <a:pt x="14" y="55"/>
                      <a:pt x="14" y="46"/>
                    </a:cubicBezTo>
                    <a:cubicBezTo>
                      <a:pt x="14" y="37"/>
                      <a:pt x="18" y="30"/>
                      <a:pt x="23" y="24"/>
                    </a:cubicBezTo>
                    <a:cubicBezTo>
                      <a:pt x="29" y="18"/>
                      <a:pt x="37" y="15"/>
                      <a:pt x="45" y="15"/>
                    </a:cubicBezTo>
                    <a:cubicBezTo>
                      <a:pt x="45" y="10"/>
                      <a:pt x="45" y="10"/>
                      <a:pt x="45" y="10"/>
                    </a:cubicBezTo>
                    <a:close/>
                    <a:moveTo>
                      <a:pt x="45" y="92"/>
                    </a:moveTo>
                    <a:cubicBezTo>
                      <a:pt x="42" y="92"/>
                      <a:pt x="38" y="93"/>
                      <a:pt x="36" y="96"/>
                    </a:cubicBezTo>
                    <a:cubicBezTo>
                      <a:pt x="36" y="96"/>
                      <a:pt x="36" y="96"/>
                      <a:pt x="36" y="96"/>
                    </a:cubicBezTo>
                    <a:cubicBezTo>
                      <a:pt x="33" y="98"/>
                      <a:pt x="32" y="102"/>
                      <a:pt x="32" y="106"/>
                    </a:cubicBezTo>
                    <a:cubicBezTo>
                      <a:pt x="32" y="110"/>
                      <a:pt x="33" y="113"/>
                      <a:pt x="36" y="115"/>
                    </a:cubicBezTo>
                    <a:cubicBezTo>
                      <a:pt x="38" y="118"/>
                      <a:pt x="42" y="120"/>
                      <a:pt x="45" y="120"/>
                    </a:cubicBezTo>
                    <a:cubicBezTo>
                      <a:pt x="45" y="115"/>
                      <a:pt x="45" y="115"/>
                      <a:pt x="45" y="115"/>
                    </a:cubicBezTo>
                    <a:cubicBezTo>
                      <a:pt x="43" y="115"/>
                      <a:pt x="41" y="114"/>
                      <a:pt x="39" y="112"/>
                    </a:cubicBezTo>
                    <a:cubicBezTo>
                      <a:pt x="37" y="110"/>
                      <a:pt x="36" y="108"/>
                      <a:pt x="36" y="106"/>
                    </a:cubicBezTo>
                    <a:cubicBezTo>
                      <a:pt x="36" y="103"/>
                      <a:pt x="37" y="101"/>
                      <a:pt x="39" y="99"/>
                    </a:cubicBezTo>
                    <a:cubicBezTo>
                      <a:pt x="39" y="99"/>
                      <a:pt x="39" y="99"/>
                      <a:pt x="39" y="99"/>
                    </a:cubicBezTo>
                    <a:cubicBezTo>
                      <a:pt x="41" y="98"/>
                      <a:pt x="43" y="97"/>
                      <a:pt x="45" y="97"/>
                    </a:cubicBezTo>
                    <a:lnTo>
                      <a:pt x="45" y="9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40" name="Freeform 143"/>
              <p:cNvSpPr>
                <a:spLocks noEditPoints="1"/>
              </p:cNvSpPr>
              <p:nvPr/>
            </p:nvSpPr>
            <p:spPr bwMode="auto">
              <a:xfrm>
                <a:off x="9124964" y="1819286"/>
                <a:ext cx="50801" cy="31751"/>
              </a:xfrm>
              <a:custGeom>
                <a:avLst/>
                <a:gdLst>
                  <a:gd name="T0" fmla="*/ 17 w 22"/>
                  <a:gd name="T1" fmla="*/ 9 h 14"/>
                  <a:gd name="T2" fmla="*/ 16 w 22"/>
                  <a:gd name="T3" fmla="*/ 6 h 14"/>
                  <a:gd name="T4" fmla="*/ 16 w 22"/>
                  <a:gd name="T5" fmla="*/ 6 h 14"/>
                  <a:gd name="T6" fmla="*/ 12 w 22"/>
                  <a:gd name="T7" fmla="*/ 5 h 14"/>
                  <a:gd name="T8" fmla="*/ 11 w 22"/>
                  <a:gd name="T9" fmla="*/ 5 h 14"/>
                  <a:gd name="T10" fmla="*/ 11 w 22"/>
                  <a:gd name="T11" fmla="*/ 0 h 14"/>
                  <a:gd name="T12" fmla="*/ 12 w 22"/>
                  <a:gd name="T13" fmla="*/ 0 h 14"/>
                  <a:gd name="T14" fmla="*/ 19 w 22"/>
                  <a:gd name="T15" fmla="*/ 3 h 14"/>
                  <a:gd name="T16" fmla="*/ 19 w 22"/>
                  <a:gd name="T17" fmla="*/ 3 h 14"/>
                  <a:gd name="T18" fmla="*/ 22 w 22"/>
                  <a:gd name="T19" fmla="*/ 10 h 14"/>
                  <a:gd name="T20" fmla="*/ 22 w 22"/>
                  <a:gd name="T21" fmla="*/ 11 h 14"/>
                  <a:gd name="T22" fmla="*/ 22 w 22"/>
                  <a:gd name="T23" fmla="*/ 11 h 14"/>
                  <a:gd name="T24" fmla="*/ 22 w 22"/>
                  <a:gd name="T25" fmla="*/ 12 h 14"/>
                  <a:gd name="T26" fmla="*/ 19 w 22"/>
                  <a:gd name="T27" fmla="*/ 14 h 14"/>
                  <a:gd name="T28" fmla="*/ 11 w 22"/>
                  <a:gd name="T29" fmla="*/ 14 h 14"/>
                  <a:gd name="T30" fmla="*/ 11 w 22"/>
                  <a:gd name="T31" fmla="*/ 9 h 14"/>
                  <a:gd name="T32" fmla="*/ 17 w 22"/>
                  <a:gd name="T33" fmla="*/ 9 h 14"/>
                  <a:gd name="T34" fmla="*/ 11 w 22"/>
                  <a:gd name="T35" fmla="*/ 5 h 14"/>
                  <a:gd name="T36" fmla="*/ 9 w 22"/>
                  <a:gd name="T37" fmla="*/ 5 h 14"/>
                  <a:gd name="T38" fmla="*/ 6 w 22"/>
                  <a:gd name="T39" fmla="*/ 6 h 14"/>
                  <a:gd name="T40" fmla="*/ 4 w 22"/>
                  <a:gd name="T41" fmla="*/ 9 h 14"/>
                  <a:gd name="T42" fmla="*/ 11 w 22"/>
                  <a:gd name="T43" fmla="*/ 9 h 14"/>
                  <a:gd name="T44" fmla="*/ 11 w 22"/>
                  <a:gd name="T45" fmla="*/ 14 h 14"/>
                  <a:gd name="T46" fmla="*/ 2 w 22"/>
                  <a:gd name="T47" fmla="*/ 14 h 14"/>
                  <a:gd name="T48" fmla="*/ 2 w 22"/>
                  <a:gd name="T49" fmla="*/ 14 h 14"/>
                  <a:gd name="T50" fmla="*/ 0 w 22"/>
                  <a:gd name="T51" fmla="*/ 12 h 14"/>
                  <a:gd name="T52" fmla="*/ 0 w 22"/>
                  <a:gd name="T53" fmla="*/ 11 h 14"/>
                  <a:gd name="T54" fmla="*/ 0 w 22"/>
                  <a:gd name="T55" fmla="*/ 11 h 14"/>
                  <a:gd name="T56" fmla="*/ 0 w 22"/>
                  <a:gd name="T57" fmla="*/ 10 h 14"/>
                  <a:gd name="T58" fmla="*/ 2 w 22"/>
                  <a:gd name="T59" fmla="*/ 3 h 14"/>
                  <a:gd name="T60" fmla="*/ 9 w 22"/>
                  <a:gd name="T61" fmla="*/ 0 h 14"/>
                  <a:gd name="T62" fmla="*/ 11 w 22"/>
                  <a:gd name="T63" fmla="*/ 0 h 14"/>
                  <a:gd name="T64" fmla="*/ 11 w 22"/>
                  <a:gd name="T65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2" h="14">
                    <a:moveTo>
                      <a:pt x="17" y="9"/>
                    </a:moveTo>
                    <a:cubicBezTo>
                      <a:pt x="17" y="8"/>
                      <a:pt x="17" y="7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5"/>
                      <a:pt x="14" y="5"/>
                      <a:pt x="12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5" y="0"/>
                      <a:pt x="17" y="1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21" y="5"/>
                      <a:pt x="22" y="7"/>
                      <a:pt x="22" y="10"/>
                    </a:cubicBezTo>
                    <a:cubicBezTo>
                      <a:pt x="22" y="10"/>
                      <a:pt x="22" y="11"/>
                      <a:pt x="22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1"/>
                      <a:pt x="22" y="12"/>
                      <a:pt x="22" y="12"/>
                    </a:cubicBezTo>
                    <a:cubicBezTo>
                      <a:pt x="21" y="13"/>
                      <a:pt x="20" y="14"/>
                      <a:pt x="19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9"/>
                      <a:pt x="11" y="9"/>
                      <a:pt x="11" y="9"/>
                    </a:cubicBezTo>
                    <a:lnTo>
                      <a:pt x="17" y="9"/>
                    </a:lnTo>
                    <a:close/>
                    <a:moveTo>
                      <a:pt x="11" y="5"/>
                    </a:moveTo>
                    <a:cubicBezTo>
                      <a:pt x="9" y="5"/>
                      <a:pt x="9" y="5"/>
                      <a:pt x="9" y="5"/>
                    </a:cubicBezTo>
                    <a:cubicBezTo>
                      <a:pt x="8" y="5"/>
                      <a:pt x="7" y="6"/>
                      <a:pt x="6" y="6"/>
                    </a:cubicBezTo>
                    <a:cubicBezTo>
                      <a:pt x="5" y="7"/>
                      <a:pt x="5" y="8"/>
                      <a:pt x="4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4"/>
                      <a:pt x="0" y="13"/>
                      <a:pt x="0" y="12"/>
                    </a:cubicBezTo>
                    <a:cubicBezTo>
                      <a:pt x="0" y="12"/>
                      <a:pt x="0" y="12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0"/>
                      <a:pt x="0" y="10"/>
                    </a:cubicBezTo>
                    <a:cubicBezTo>
                      <a:pt x="0" y="7"/>
                      <a:pt x="1" y="5"/>
                      <a:pt x="2" y="3"/>
                    </a:cubicBezTo>
                    <a:cubicBezTo>
                      <a:pt x="4" y="1"/>
                      <a:pt x="7" y="0"/>
                      <a:pt x="9" y="0"/>
                    </a:cubicBezTo>
                    <a:cubicBezTo>
                      <a:pt x="11" y="0"/>
                      <a:pt x="11" y="0"/>
                      <a:pt x="11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41" name="Freeform 144"/>
              <p:cNvSpPr>
                <a:spLocks noEditPoints="1"/>
              </p:cNvSpPr>
              <p:nvPr/>
            </p:nvSpPr>
            <p:spPr bwMode="auto">
              <a:xfrm>
                <a:off x="9102739" y="1854212"/>
                <a:ext cx="206375" cy="295277"/>
              </a:xfrm>
              <a:custGeom>
                <a:avLst/>
                <a:gdLst>
                  <a:gd name="T0" fmla="*/ 86 w 91"/>
                  <a:gd name="T1" fmla="*/ 127 h 131"/>
                  <a:gd name="T2" fmla="*/ 45 w 91"/>
                  <a:gd name="T3" fmla="*/ 4 h 131"/>
                  <a:gd name="T4" fmla="*/ 89 w 91"/>
                  <a:gd name="T5" fmla="*/ 0 h 131"/>
                  <a:gd name="T6" fmla="*/ 91 w 91"/>
                  <a:gd name="T7" fmla="*/ 129 h 131"/>
                  <a:gd name="T8" fmla="*/ 45 w 91"/>
                  <a:gd name="T9" fmla="*/ 131 h 131"/>
                  <a:gd name="T10" fmla="*/ 45 w 91"/>
                  <a:gd name="T11" fmla="*/ 120 h 131"/>
                  <a:gd name="T12" fmla="*/ 55 w 91"/>
                  <a:gd name="T13" fmla="*/ 116 h 131"/>
                  <a:gd name="T14" fmla="*/ 59 w 91"/>
                  <a:gd name="T15" fmla="*/ 106 h 131"/>
                  <a:gd name="T16" fmla="*/ 55 w 91"/>
                  <a:gd name="T17" fmla="*/ 96 h 131"/>
                  <a:gd name="T18" fmla="*/ 45 w 91"/>
                  <a:gd name="T19" fmla="*/ 92 h 131"/>
                  <a:gd name="T20" fmla="*/ 45 w 91"/>
                  <a:gd name="T21" fmla="*/ 97 h 131"/>
                  <a:gd name="T22" fmla="*/ 52 w 91"/>
                  <a:gd name="T23" fmla="*/ 99 h 131"/>
                  <a:gd name="T24" fmla="*/ 54 w 91"/>
                  <a:gd name="T25" fmla="*/ 106 h 131"/>
                  <a:gd name="T26" fmla="*/ 52 w 91"/>
                  <a:gd name="T27" fmla="*/ 112 h 131"/>
                  <a:gd name="T28" fmla="*/ 45 w 91"/>
                  <a:gd name="T29" fmla="*/ 115 h 131"/>
                  <a:gd name="T30" fmla="*/ 45 w 91"/>
                  <a:gd name="T31" fmla="*/ 82 h 131"/>
                  <a:gd name="T32" fmla="*/ 71 w 91"/>
                  <a:gd name="T33" fmla="*/ 72 h 131"/>
                  <a:gd name="T34" fmla="*/ 71 w 91"/>
                  <a:gd name="T35" fmla="*/ 20 h 131"/>
                  <a:gd name="T36" fmla="*/ 45 w 91"/>
                  <a:gd name="T37" fmla="*/ 10 h 131"/>
                  <a:gd name="T38" fmla="*/ 45 w 91"/>
                  <a:gd name="T39" fmla="*/ 15 h 131"/>
                  <a:gd name="T40" fmla="*/ 77 w 91"/>
                  <a:gd name="T41" fmla="*/ 46 h 131"/>
                  <a:gd name="T42" fmla="*/ 45 w 91"/>
                  <a:gd name="T43" fmla="*/ 77 h 131"/>
                  <a:gd name="T44" fmla="*/ 45 w 91"/>
                  <a:gd name="T45" fmla="*/ 82 h 131"/>
                  <a:gd name="T46" fmla="*/ 45 w 91"/>
                  <a:gd name="T47" fmla="*/ 127 h 131"/>
                  <a:gd name="T48" fmla="*/ 2 w 91"/>
                  <a:gd name="T49" fmla="*/ 131 h 131"/>
                  <a:gd name="T50" fmla="*/ 0 w 91"/>
                  <a:gd name="T51" fmla="*/ 2 h 131"/>
                  <a:gd name="T52" fmla="*/ 18 w 91"/>
                  <a:gd name="T53" fmla="*/ 0 h 131"/>
                  <a:gd name="T54" fmla="*/ 45 w 91"/>
                  <a:gd name="T55" fmla="*/ 0 h 131"/>
                  <a:gd name="T56" fmla="*/ 23 w 91"/>
                  <a:gd name="T57" fmla="*/ 4 h 131"/>
                  <a:gd name="T58" fmla="*/ 4 w 91"/>
                  <a:gd name="T59" fmla="*/ 4 h 131"/>
                  <a:gd name="T60" fmla="*/ 45 w 91"/>
                  <a:gd name="T61" fmla="*/ 10 h 131"/>
                  <a:gd name="T62" fmla="*/ 9 w 91"/>
                  <a:gd name="T63" fmla="*/ 46 h 131"/>
                  <a:gd name="T64" fmla="*/ 45 w 91"/>
                  <a:gd name="T65" fmla="*/ 82 h 131"/>
                  <a:gd name="T66" fmla="*/ 23 w 91"/>
                  <a:gd name="T67" fmla="*/ 68 h 131"/>
                  <a:gd name="T68" fmla="*/ 23 w 91"/>
                  <a:gd name="T69" fmla="*/ 24 h 131"/>
                  <a:gd name="T70" fmla="*/ 45 w 91"/>
                  <a:gd name="T71" fmla="*/ 10 h 131"/>
                  <a:gd name="T72" fmla="*/ 35 w 91"/>
                  <a:gd name="T73" fmla="*/ 96 h 131"/>
                  <a:gd name="T74" fmla="*/ 31 w 91"/>
                  <a:gd name="T75" fmla="*/ 106 h 131"/>
                  <a:gd name="T76" fmla="*/ 45 w 91"/>
                  <a:gd name="T77" fmla="*/ 120 h 131"/>
                  <a:gd name="T78" fmla="*/ 39 w 91"/>
                  <a:gd name="T79" fmla="*/ 112 h 131"/>
                  <a:gd name="T80" fmla="*/ 39 w 91"/>
                  <a:gd name="T81" fmla="*/ 99 h 131"/>
                  <a:gd name="T82" fmla="*/ 39 w 91"/>
                  <a:gd name="T83" fmla="*/ 99 h 131"/>
                  <a:gd name="T84" fmla="*/ 45 w 91"/>
                  <a:gd name="T85" fmla="*/ 92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1" h="131">
                    <a:moveTo>
                      <a:pt x="45" y="127"/>
                    </a:moveTo>
                    <a:cubicBezTo>
                      <a:pt x="86" y="127"/>
                      <a:pt x="86" y="127"/>
                      <a:pt x="86" y="127"/>
                    </a:cubicBezTo>
                    <a:cubicBezTo>
                      <a:pt x="86" y="4"/>
                      <a:pt x="86" y="4"/>
                      <a:pt x="86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90" y="0"/>
                      <a:pt x="91" y="1"/>
                      <a:pt x="91" y="2"/>
                    </a:cubicBezTo>
                    <a:cubicBezTo>
                      <a:pt x="91" y="129"/>
                      <a:pt x="91" y="129"/>
                      <a:pt x="91" y="129"/>
                    </a:cubicBezTo>
                    <a:cubicBezTo>
                      <a:pt x="91" y="130"/>
                      <a:pt x="90" y="131"/>
                      <a:pt x="89" y="131"/>
                    </a:cubicBezTo>
                    <a:cubicBezTo>
                      <a:pt x="45" y="131"/>
                      <a:pt x="45" y="131"/>
                      <a:pt x="45" y="131"/>
                    </a:cubicBezTo>
                    <a:cubicBezTo>
                      <a:pt x="45" y="127"/>
                      <a:pt x="45" y="127"/>
                      <a:pt x="45" y="127"/>
                    </a:cubicBezTo>
                    <a:close/>
                    <a:moveTo>
                      <a:pt x="45" y="120"/>
                    </a:moveTo>
                    <a:cubicBezTo>
                      <a:pt x="45" y="120"/>
                      <a:pt x="45" y="120"/>
                      <a:pt x="45" y="120"/>
                    </a:cubicBezTo>
                    <a:cubicBezTo>
                      <a:pt x="49" y="120"/>
                      <a:pt x="52" y="118"/>
                      <a:pt x="55" y="116"/>
                    </a:cubicBezTo>
                    <a:cubicBezTo>
                      <a:pt x="55" y="115"/>
                      <a:pt x="55" y="115"/>
                      <a:pt x="55" y="115"/>
                    </a:cubicBezTo>
                    <a:cubicBezTo>
                      <a:pt x="58" y="113"/>
                      <a:pt x="59" y="110"/>
                      <a:pt x="59" y="106"/>
                    </a:cubicBezTo>
                    <a:cubicBezTo>
                      <a:pt x="59" y="102"/>
                      <a:pt x="58" y="98"/>
                      <a:pt x="55" y="96"/>
                    </a:cubicBezTo>
                    <a:cubicBezTo>
                      <a:pt x="55" y="96"/>
                      <a:pt x="55" y="96"/>
                      <a:pt x="55" y="96"/>
                    </a:cubicBezTo>
                    <a:cubicBezTo>
                      <a:pt x="53" y="93"/>
                      <a:pt x="49" y="92"/>
                      <a:pt x="45" y="92"/>
                    </a:cubicBezTo>
                    <a:cubicBezTo>
                      <a:pt x="45" y="92"/>
                      <a:pt x="45" y="92"/>
                      <a:pt x="45" y="92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8" y="97"/>
                      <a:pt x="50" y="98"/>
                      <a:pt x="52" y="99"/>
                    </a:cubicBezTo>
                    <a:cubicBezTo>
                      <a:pt x="52" y="99"/>
                      <a:pt x="52" y="99"/>
                      <a:pt x="52" y="99"/>
                    </a:cubicBezTo>
                    <a:cubicBezTo>
                      <a:pt x="52" y="99"/>
                      <a:pt x="52" y="99"/>
                      <a:pt x="52" y="99"/>
                    </a:cubicBezTo>
                    <a:cubicBezTo>
                      <a:pt x="53" y="101"/>
                      <a:pt x="54" y="103"/>
                      <a:pt x="54" y="106"/>
                    </a:cubicBezTo>
                    <a:cubicBezTo>
                      <a:pt x="54" y="108"/>
                      <a:pt x="53" y="110"/>
                      <a:pt x="52" y="112"/>
                    </a:cubicBezTo>
                    <a:cubicBezTo>
                      <a:pt x="52" y="112"/>
                      <a:pt x="52" y="112"/>
                      <a:pt x="52" y="112"/>
                    </a:cubicBezTo>
                    <a:cubicBezTo>
                      <a:pt x="50" y="114"/>
                      <a:pt x="48" y="115"/>
                      <a:pt x="45" y="115"/>
                    </a:cubicBezTo>
                    <a:cubicBezTo>
                      <a:pt x="45" y="115"/>
                      <a:pt x="45" y="115"/>
                      <a:pt x="45" y="115"/>
                    </a:cubicBezTo>
                    <a:cubicBezTo>
                      <a:pt x="45" y="120"/>
                      <a:pt x="45" y="120"/>
                      <a:pt x="45" y="120"/>
                    </a:cubicBezTo>
                    <a:close/>
                    <a:moveTo>
                      <a:pt x="45" y="82"/>
                    </a:moveTo>
                    <a:cubicBezTo>
                      <a:pt x="45" y="82"/>
                      <a:pt x="45" y="82"/>
                      <a:pt x="45" y="82"/>
                    </a:cubicBezTo>
                    <a:cubicBezTo>
                      <a:pt x="55" y="82"/>
                      <a:pt x="64" y="78"/>
                      <a:pt x="71" y="72"/>
                    </a:cubicBezTo>
                    <a:cubicBezTo>
                      <a:pt x="77" y="65"/>
                      <a:pt x="81" y="56"/>
                      <a:pt x="81" y="46"/>
                    </a:cubicBezTo>
                    <a:cubicBezTo>
                      <a:pt x="81" y="36"/>
                      <a:pt x="77" y="27"/>
                      <a:pt x="71" y="20"/>
                    </a:cubicBezTo>
                    <a:cubicBezTo>
                      <a:pt x="64" y="14"/>
                      <a:pt x="55" y="10"/>
                      <a:pt x="45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15"/>
                      <a:pt x="45" y="15"/>
                      <a:pt x="45" y="15"/>
                    </a:cubicBezTo>
                    <a:cubicBezTo>
                      <a:pt x="45" y="15"/>
                      <a:pt x="45" y="15"/>
                      <a:pt x="45" y="15"/>
                    </a:cubicBezTo>
                    <a:cubicBezTo>
                      <a:pt x="54" y="15"/>
                      <a:pt x="62" y="18"/>
                      <a:pt x="67" y="24"/>
                    </a:cubicBezTo>
                    <a:cubicBezTo>
                      <a:pt x="73" y="30"/>
                      <a:pt x="77" y="37"/>
                      <a:pt x="77" y="46"/>
                    </a:cubicBezTo>
                    <a:cubicBezTo>
                      <a:pt x="77" y="55"/>
                      <a:pt x="73" y="62"/>
                      <a:pt x="67" y="68"/>
                    </a:cubicBezTo>
                    <a:cubicBezTo>
                      <a:pt x="62" y="74"/>
                      <a:pt x="54" y="77"/>
                      <a:pt x="45" y="77"/>
                    </a:cubicBezTo>
                    <a:cubicBezTo>
                      <a:pt x="45" y="77"/>
                      <a:pt x="45" y="77"/>
                      <a:pt x="45" y="77"/>
                    </a:cubicBezTo>
                    <a:lnTo>
                      <a:pt x="45" y="82"/>
                    </a:lnTo>
                    <a:close/>
                    <a:moveTo>
                      <a:pt x="4" y="127"/>
                    </a:moveTo>
                    <a:cubicBezTo>
                      <a:pt x="45" y="127"/>
                      <a:pt x="45" y="127"/>
                      <a:pt x="45" y="127"/>
                    </a:cubicBezTo>
                    <a:cubicBezTo>
                      <a:pt x="45" y="131"/>
                      <a:pt x="45" y="131"/>
                      <a:pt x="45" y="131"/>
                    </a:cubicBezTo>
                    <a:cubicBezTo>
                      <a:pt x="2" y="131"/>
                      <a:pt x="2" y="131"/>
                      <a:pt x="2" y="131"/>
                    </a:cubicBezTo>
                    <a:cubicBezTo>
                      <a:pt x="1" y="131"/>
                      <a:pt x="0" y="130"/>
                      <a:pt x="0" y="12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127"/>
                      <a:pt x="4" y="127"/>
                      <a:pt x="4" y="127"/>
                    </a:cubicBezTo>
                    <a:close/>
                    <a:moveTo>
                      <a:pt x="45" y="10"/>
                    </a:moveTo>
                    <a:cubicBezTo>
                      <a:pt x="35" y="10"/>
                      <a:pt x="26" y="14"/>
                      <a:pt x="20" y="20"/>
                    </a:cubicBezTo>
                    <a:cubicBezTo>
                      <a:pt x="13" y="27"/>
                      <a:pt x="9" y="36"/>
                      <a:pt x="9" y="46"/>
                    </a:cubicBezTo>
                    <a:cubicBezTo>
                      <a:pt x="9" y="56"/>
                      <a:pt x="13" y="65"/>
                      <a:pt x="20" y="72"/>
                    </a:cubicBezTo>
                    <a:cubicBezTo>
                      <a:pt x="26" y="78"/>
                      <a:pt x="35" y="82"/>
                      <a:pt x="45" y="82"/>
                    </a:cubicBezTo>
                    <a:cubicBezTo>
                      <a:pt x="45" y="77"/>
                      <a:pt x="45" y="77"/>
                      <a:pt x="45" y="77"/>
                    </a:cubicBezTo>
                    <a:cubicBezTo>
                      <a:pt x="37" y="77"/>
                      <a:pt x="29" y="74"/>
                      <a:pt x="23" y="68"/>
                    </a:cubicBezTo>
                    <a:cubicBezTo>
                      <a:pt x="17" y="62"/>
                      <a:pt x="14" y="55"/>
                      <a:pt x="14" y="46"/>
                    </a:cubicBezTo>
                    <a:cubicBezTo>
                      <a:pt x="14" y="37"/>
                      <a:pt x="17" y="30"/>
                      <a:pt x="23" y="24"/>
                    </a:cubicBezTo>
                    <a:cubicBezTo>
                      <a:pt x="29" y="18"/>
                      <a:pt x="37" y="15"/>
                      <a:pt x="45" y="15"/>
                    </a:cubicBezTo>
                    <a:cubicBezTo>
                      <a:pt x="45" y="10"/>
                      <a:pt x="45" y="10"/>
                      <a:pt x="45" y="10"/>
                    </a:cubicBezTo>
                    <a:close/>
                    <a:moveTo>
                      <a:pt x="45" y="92"/>
                    </a:moveTo>
                    <a:cubicBezTo>
                      <a:pt x="41" y="92"/>
                      <a:pt x="38" y="93"/>
                      <a:pt x="35" y="96"/>
                    </a:cubicBezTo>
                    <a:cubicBezTo>
                      <a:pt x="35" y="96"/>
                      <a:pt x="35" y="96"/>
                      <a:pt x="35" y="96"/>
                    </a:cubicBezTo>
                    <a:cubicBezTo>
                      <a:pt x="33" y="98"/>
                      <a:pt x="31" y="102"/>
                      <a:pt x="31" y="106"/>
                    </a:cubicBezTo>
                    <a:cubicBezTo>
                      <a:pt x="31" y="110"/>
                      <a:pt x="33" y="113"/>
                      <a:pt x="35" y="115"/>
                    </a:cubicBezTo>
                    <a:cubicBezTo>
                      <a:pt x="38" y="118"/>
                      <a:pt x="41" y="120"/>
                      <a:pt x="45" y="120"/>
                    </a:cubicBezTo>
                    <a:cubicBezTo>
                      <a:pt x="45" y="115"/>
                      <a:pt x="45" y="115"/>
                      <a:pt x="45" y="115"/>
                    </a:cubicBezTo>
                    <a:cubicBezTo>
                      <a:pt x="43" y="115"/>
                      <a:pt x="41" y="114"/>
                      <a:pt x="39" y="112"/>
                    </a:cubicBezTo>
                    <a:cubicBezTo>
                      <a:pt x="37" y="110"/>
                      <a:pt x="36" y="108"/>
                      <a:pt x="36" y="106"/>
                    </a:cubicBezTo>
                    <a:cubicBezTo>
                      <a:pt x="36" y="103"/>
                      <a:pt x="37" y="101"/>
                      <a:pt x="39" y="99"/>
                    </a:cubicBezTo>
                    <a:cubicBezTo>
                      <a:pt x="39" y="99"/>
                      <a:pt x="39" y="99"/>
                      <a:pt x="39" y="99"/>
                    </a:cubicBezTo>
                    <a:cubicBezTo>
                      <a:pt x="39" y="99"/>
                      <a:pt x="39" y="99"/>
                      <a:pt x="39" y="99"/>
                    </a:cubicBezTo>
                    <a:cubicBezTo>
                      <a:pt x="41" y="98"/>
                      <a:pt x="43" y="97"/>
                      <a:pt x="45" y="97"/>
                    </a:cubicBezTo>
                    <a:lnTo>
                      <a:pt x="45" y="9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42" name="Freeform 145"/>
              <p:cNvSpPr>
                <a:spLocks noEditPoints="1"/>
              </p:cNvSpPr>
              <p:nvPr/>
            </p:nvSpPr>
            <p:spPr bwMode="auto">
              <a:xfrm>
                <a:off x="9148777" y="1901837"/>
                <a:ext cx="114300" cy="112714"/>
              </a:xfrm>
              <a:custGeom>
                <a:avLst/>
                <a:gdLst>
                  <a:gd name="T0" fmla="*/ 25 w 51"/>
                  <a:gd name="T1" fmla="*/ 45 h 50"/>
                  <a:gd name="T2" fmla="*/ 40 w 51"/>
                  <a:gd name="T3" fmla="*/ 39 h 50"/>
                  <a:gd name="T4" fmla="*/ 40 w 51"/>
                  <a:gd name="T5" fmla="*/ 39 h 50"/>
                  <a:gd name="T6" fmla="*/ 46 w 51"/>
                  <a:gd name="T7" fmla="*/ 25 h 50"/>
                  <a:gd name="T8" fmla="*/ 40 w 51"/>
                  <a:gd name="T9" fmla="*/ 11 h 50"/>
                  <a:gd name="T10" fmla="*/ 40 w 51"/>
                  <a:gd name="T11" fmla="*/ 11 h 50"/>
                  <a:gd name="T12" fmla="*/ 25 w 51"/>
                  <a:gd name="T13" fmla="*/ 5 h 50"/>
                  <a:gd name="T14" fmla="*/ 25 w 51"/>
                  <a:gd name="T15" fmla="*/ 5 h 50"/>
                  <a:gd name="T16" fmla="*/ 25 w 51"/>
                  <a:gd name="T17" fmla="*/ 0 h 50"/>
                  <a:gd name="T18" fmla="*/ 25 w 51"/>
                  <a:gd name="T19" fmla="*/ 0 h 50"/>
                  <a:gd name="T20" fmla="*/ 43 w 51"/>
                  <a:gd name="T21" fmla="*/ 7 h 50"/>
                  <a:gd name="T22" fmla="*/ 43 w 51"/>
                  <a:gd name="T23" fmla="*/ 7 h 50"/>
                  <a:gd name="T24" fmla="*/ 43 w 51"/>
                  <a:gd name="T25" fmla="*/ 7 h 50"/>
                  <a:gd name="T26" fmla="*/ 51 w 51"/>
                  <a:gd name="T27" fmla="*/ 25 h 50"/>
                  <a:gd name="T28" fmla="*/ 43 w 51"/>
                  <a:gd name="T29" fmla="*/ 43 h 50"/>
                  <a:gd name="T30" fmla="*/ 43 w 51"/>
                  <a:gd name="T31" fmla="*/ 43 h 50"/>
                  <a:gd name="T32" fmla="*/ 43 w 51"/>
                  <a:gd name="T33" fmla="*/ 43 h 50"/>
                  <a:gd name="T34" fmla="*/ 25 w 51"/>
                  <a:gd name="T35" fmla="*/ 50 h 50"/>
                  <a:gd name="T36" fmla="*/ 25 w 51"/>
                  <a:gd name="T37" fmla="*/ 50 h 50"/>
                  <a:gd name="T38" fmla="*/ 25 w 51"/>
                  <a:gd name="T39" fmla="*/ 45 h 50"/>
                  <a:gd name="T40" fmla="*/ 25 w 51"/>
                  <a:gd name="T41" fmla="*/ 5 h 50"/>
                  <a:gd name="T42" fmla="*/ 11 w 51"/>
                  <a:gd name="T43" fmla="*/ 11 h 50"/>
                  <a:gd name="T44" fmla="*/ 11 w 51"/>
                  <a:gd name="T45" fmla="*/ 11 h 50"/>
                  <a:gd name="T46" fmla="*/ 5 w 51"/>
                  <a:gd name="T47" fmla="*/ 25 h 50"/>
                  <a:gd name="T48" fmla="*/ 11 w 51"/>
                  <a:gd name="T49" fmla="*/ 39 h 50"/>
                  <a:gd name="T50" fmla="*/ 25 w 51"/>
                  <a:gd name="T51" fmla="*/ 45 h 50"/>
                  <a:gd name="T52" fmla="*/ 25 w 51"/>
                  <a:gd name="T53" fmla="*/ 50 h 50"/>
                  <a:gd name="T54" fmla="*/ 7 w 51"/>
                  <a:gd name="T55" fmla="*/ 43 h 50"/>
                  <a:gd name="T56" fmla="*/ 0 w 51"/>
                  <a:gd name="T57" fmla="*/ 25 h 50"/>
                  <a:gd name="T58" fmla="*/ 7 w 51"/>
                  <a:gd name="T59" fmla="*/ 7 h 50"/>
                  <a:gd name="T60" fmla="*/ 7 w 51"/>
                  <a:gd name="T61" fmla="*/ 7 h 50"/>
                  <a:gd name="T62" fmla="*/ 25 w 51"/>
                  <a:gd name="T63" fmla="*/ 0 h 50"/>
                  <a:gd name="T64" fmla="*/ 25 w 51"/>
                  <a:gd name="T65" fmla="*/ 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1" h="50">
                    <a:moveTo>
                      <a:pt x="25" y="45"/>
                    </a:moveTo>
                    <a:cubicBezTo>
                      <a:pt x="31" y="45"/>
                      <a:pt x="36" y="43"/>
                      <a:pt x="40" y="39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43" y="36"/>
                      <a:pt x="46" y="31"/>
                      <a:pt x="46" y="25"/>
                    </a:cubicBezTo>
                    <a:cubicBezTo>
                      <a:pt x="46" y="19"/>
                      <a:pt x="43" y="14"/>
                      <a:pt x="40" y="11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36" y="7"/>
                      <a:pt x="31" y="5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32" y="0"/>
                      <a:pt x="39" y="3"/>
                      <a:pt x="43" y="7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48" y="12"/>
                      <a:pt x="51" y="18"/>
                      <a:pt x="51" y="25"/>
                    </a:cubicBezTo>
                    <a:cubicBezTo>
                      <a:pt x="51" y="32"/>
                      <a:pt x="48" y="38"/>
                      <a:pt x="43" y="43"/>
                    </a:cubicBezTo>
                    <a:cubicBezTo>
                      <a:pt x="43" y="43"/>
                      <a:pt x="43" y="43"/>
                      <a:pt x="43" y="43"/>
                    </a:cubicBezTo>
                    <a:cubicBezTo>
                      <a:pt x="43" y="43"/>
                      <a:pt x="43" y="43"/>
                      <a:pt x="43" y="43"/>
                    </a:cubicBezTo>
                    <a:cubicBezTo>
                      <a:pt x="39" y="47"/>
                      <a:pt x="32" y="50"/>
                      <a:pt x="25" y="50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5" y="45"/>
                      <a:pt x="25" y="45"/>
                      <a:pt x="25" y="45"/>
                    </a:cubicBezTo>
                    <a:close/>
                    <a:moveTo>
                      <a:pt x="25" y="5"/>
                    </a:moveTo>
                    <a:cubicBezTo>
                      <a:pt x="20" y="5"/>
                      <a:pt x="15" y="7"/>
                      <a:pt x="11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7" y="14"/>
                      <a:pt x="5" y="19"/>
                      <a:pt x="5" y="25"/>
                    </a:cubicBezTo>
                    <a:cubicBezTo>
                      <a:pt x="5" y="31"/>
                      <a:pt x="7" y="36"/>
                      <a:pt x="11" y="39"/>
                    </a:cubicBezTo>
                    <a:cubicBezTo>
                      <a:pt x="15" y="43"/>
                      <a:pt x="20" y="45"/>
                      <a:pt x="25" y="45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18" y="50"/>
                      <a:pt x="12" y="47"/>
                      <a:pt x="7" y="43"/>
                    </a:cubicBezTo>
                    <a:cubicBezTo>
                      <a:pt x="3" y="38"/>
                      <a:pt x="0" y="32"/>
                      <a:pt x="0" y="25"/>
                    </a:cubicBezTo>
                    <a:cubicBezTo>
                      <a:pt x="0" y="18"/>
                      <a:pt x="3" y="12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12" y="3"/>
                      <a:pt x="18" y="0"/>
                      <a:pt x="25" y="0"/>
                    </a:cubicBezTo>
                    <a:lnTo>
                      <a:pt x="2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43" name="Freeform 146"/>
              <p:cNvSpPr>
                <a:spLocks noEditPoints="1"/>
              </p:cNvSpPr>
              <p:nvPr/>
            </p:nvSpPr>
            <p:spPr bwMode="auto">
              <a:xfrm>
                <a:off x="5981710" y="484191"/>
                <a:ext cx="363538" cy="341315"/>
              </a:xfrm>
              <a:custGeom>
                <a:avLst/>
                <a:gdLst>
                  <a:gd name="T0" fmla="*/ 146 w 161"/>
                  <a:gd name="T1" fmla="*/ 137 h 151"/>
                  <a:gd name="T2" fmla="*/ 139 w 161"/>
                  <a:gd name="T3" fmla="*/ 28 h 151"/>
                  <a:gd name="T4" fmla="*/ 161 w 161"/>
                  <a:gd name="T5" fmla="*/ 137 h 151"/>
                  <a:gd name="T6" fmla="*/ 149 w 161"/>
                  <a:gd name="T7" fmla="*/ 151 h 151"/>
                  <a:gd name="T8" fmla="*/ 147 w 161"/>
                  <a:gd name="T9" fmla="*/ 89 h 151"/>
                  <a:gd name="T10" fmla="*/ 147 w 161"/>
                  <a:gd name="T11" fmla="*/ 73 h 151"/>
                  <a:gd name="T12" fmla="*/ 143 w 161"/>
                  <a:gd name="T13" fmla="*/ 77 h 151"/>
                  <a:gd name="T14" fmla="*/ 143 w 161"/>
                  <a:gd name="T15" fmla="*/ 86 h 151"/>
                  <a:gd name="T16" fmla="*/ 139 w 161"/>
                  <a:gd name="T17" fmla="*/ 63 h 151"/>
                  <a:gd name="T18" fmla="*/ 139 w 161"/>
                  <a:gd name="T19" fmla="*/ 40 h 151"/>
                  <a:gd name="T20" fmla="*/ 143 w 161"/>
                  <a:gd name="T21" fmla="*/ 56 h 151"/>
                  <a:gd name="T22" fmla="*/ 132 w 161"/>
                  <a:gd name="T23" fmla="*/ 137 h 151"/>
                  <a:gd name="T24" fmla="*/ 139 w 161"/>
                  <a:gd name="T25" fmla="*/ 151 h 151"/>
                  <a:gd name="T26" fmla="*/ 130 w 161"/>
                  <a:gd name="T27" fmla="*/ 28 h 151"/>
                  <a:gd name="T28" fmla="*/ 139 w 161"/>
                  <a:gd name="T29" fmla="*/ 40 h 151"/>
                  <a:gd name="T30" fmla="*/ 134 w 161"/>
                  <a:gd name="T31" fmla="*/ 56 h 151"/>
                  <a:gd name="T32" fmla="*/ 130 w 161"/>
                  <a:gd name="T33" fmla="*/ 59 h 151"/>
                  <a:gd name="T34" fmla="*/ 139 w 161"/>
                  <a:gd name="T35" fmla="*/ 70 h 151"/>
                  <a:gd name="T36" fmla="*/ 134 w 161"/>
                  <a:gd name="T37" fmla="*/ 86 h 151"/>
                  <a:gd name="T38" fmla="*/ 131 w 161"/>
                  <a:gd name="T39" fmla="*/ 89 h 151"/>
                  <a:gd name="T40" fmla="*/ 130 w 161"/>
                  <a:gd name="T41" fmla="*/ 89 h 151"/>
                  <a:gd name="T42" fmla="*/ 130 w 161"/>
                  <a:gd name="T43" fmla="*/ 87 h 151"/>
                  <a:gd name="T44" fmla="*/ 81 w 161"/>
                  <a:gd name="T45" fmla="*/ 135 h 151"/>
                  <a:gd name="T46" fmla="*/ 129 w 161"/>
                  <a:gd name="T47" fmla="*/ 151 h 151"/>
                  <a:gd name="T48" fmla="*/ 81 w 161"/>
                  <a:gd name="T49" fmla="*/ 135 h 151"/>
                  <a:gd name="T50" fmla="*/ 130 w 161"/>
                  <a:gd name="T51" fmla="*/ 23 h 151"/>
                  <a:gd name="T52" fmla="*/ 127 w 161"/>
                  <a:gd name="T53" fmla="*/ 52 h 151"/>
                  <a:gd name="T54" fmla="*/ 130 w 161"/>
                  <a:gd name="T55" fmla="*/ 89 h 151"/>
                  <a:gd name="T56" fmla="*/ 81 w 161"/>
                  <a:gd name="T57" fmla="*/ 126 h 151"/>
                  <a:gd name="T58" fmla="*/ 81 w 161"/>
                  <a:gd name="T59" fmla="*/ 42 h 151"/>
                  <a:gd name="T60" fmla="*/ 117 w 161"/>
                  <a:gd name="T61" fmla="*/ 123 h 151"/>
                  <a:gd name="T62" fmla="*/ 63 w 161"/>
                  <a:gd name="T63" fmla="*/ 6 h 151"/>
                  <a:gd name="T64" fmla="*/ 6 w 161"/>
                  <a:gd name="T65" fmla="*/ 10 h 151"/>
                  <a:gd name="T66" fmla="*/ 24 w 161"/>
                  <a:gd name="T67" fmla="*/ 24 h 151"/>
                  <a:gd name="T68" fmla="*/ 8 w 161"/>
                  <a:gd name="T69" fmla="*/ 28 h 151"/>
                  <a:gd name="T70" fmla="*/ 19 w 161"/>
                  <a:gd name="T71" fmla="*/ 138 h 151"/>
                  <a:gd name="T72" fmla="*/ 33 w 161"/>
                  <a:gd name="T73" fmla="*/ 137 h 151"/>
                  <a:gd name="T74" fmla="*/ 38 w 161"/>
                  <a:gd name="T75" fmla="*/ 140 h 151"/>
                  <a:gd name="T76" fmla="*/ 14 w 161"/>
                  <a:gd name="T77" fmla="*/ 149 h 151"/>
                  <a:gd name="T78" fmla="*/ 3 w 161"/>
                  <a:gd name="T79" fmla="*/ 26 h 151"/>
                  <a:gd name="T80" fmla="*/ 0 w 161"/>
                  <a:gd name="T81" fmla="*/ 9 h 151"/>
                  <a:gd name="T82" fmla="*/ 62 w 161"/>
                  <a:gd name="T83" fmla="*/ 1 h 151"/>
                  <a:gd name="T84" fmla="*/ 71 w 161"/>
                  <a:gd name="T85" fmla="*/ 9 h 151"/>
                  <a:gd name="T86" fmla="*/ 81 w 161"/>
                  <a:gd name="T87" fmla="*/ 23 h 151"/>
                  <a:gd name="T88" fmla="*/ 48 w 161"/>
                  <a:gd name="T89" fmla="*/ 24 h 151"/>
                  <a:gd name="T90" fmla="*/ 81 w 161"/>
                  <a:gd name="T91" fmla="*/ 37 h 151"/>
                  <a:gd name="T92" fmla="*/ 20 w 161"/>
                  <a:gd name="T93" fmla="*/ 126 h 151"/>
                  <a:gd name="T94" fmla="*/ 22 w 161"/>
                  <a:gd name="T95" fmla="*/ 42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61" h="151">
                    <a:moveTo>
                      <a:pt x="139" y="147"/>
                    </a:moveTo>
                    <a:cubicBezTo>
                      <a:pt x="146" y="147"/>
                      <a:pt x="146" y="147"/>
                      <a:pt x="146" y="147"/>
                    </a:cubicBezTo>
                    <a:cubicBezTo>
                      <a:pt x="146" y="138"/>
                      <a:pt x="146" y="138"/>
                      <a:pt x="146" y="138"/>
                    </a:cubicBezTo>
                    <a:cubicBezTo>
                      <a:pt x="146" y="137"/>
                      <a:pt x="146" y="137"/>
                      <a:pt x="146" y="137"/>
                    </a:cubicBezTo>
                    <a:cubicBezTo>
                      <a:pt x="146" y="136"/>
                      <a:pt x="147" y="135"/>
                      <a:pt x="149" y="135"/>
                    </a:cubicBezTo>
                    <a:cubicBezTo>
                      <a:pt x="156" y="135"/>
                      <a:pt x="156" y="135"/>
                      <a:pt x="156" y="135"/>
                    </a:cubicBezTo>
                    <a:cubicBezTo>
                      <a:pt x="156" y="28"/>
                      <a:pt x="156" y="28"/>
                      <a:pt x="156" y="28"/>
                    </a:cubicBezTo>
                    <a:cubicBezTo>
                      <a:pt x="139" y="28"/>
                      <a:pt x="139" y="28"/>
                      <a:pt x="139" y="28"/>
                    </a:cubicBezTo>
                    <a:cubicBezTo>
                      <a:pt x="139" y="23"/>
                      <a:pt x="139" y="23"/>
                      <a:pt x="139" y="23"/>
                    </a:cubicBezTo>
                    <a:cubicBezTo>
                      <a:pt x="159" y="23"/>
                      <a:pt x="159" y="23"/>
                      <a:pt x="159" y="23"/>
                    </a:cubicBezTo>
                    <a:cubicBezTo>
                      <a:pt x="160" y="23"/>
                      <a:pt x="161" y="24"/>
                      <a:pt x="161" y="26"/>
                    </a:cubicBezTo>
                    <a:cubicBezTo>
                      <a:pt x="161" y="137"/>
                      <a:pt x="161" y="137"/>
                      <a:pt x="161" y="137"/>
                    </a:cubicBezTo>
                    <a:cubicBezTo>
                      <a:pt x="161" y="138"/>
                      <a:pt x="160" y="140"/>
                      <a:pt x="159" y="140"/>
                    </a:cubicBezTo>
                    <a:cubicBezTo>
                      <a:pt x="151" y="140"/>
                      <a:pt x="151" y="140"/>
                      <a:pt x="151" y="140"/>
                    </a:cubicBezTo>
                    <a:cubicBezTo>
                      <a:pt x="151" y="149"/>
                      <a:pt x="151" y="149"/>
                      <a:pt x="151" y="149"/>
                    </a:cubicBezTo>
                    <a:cubicBezTo>
                      <a:pt x="151" y="150"/>
                      <a:pt x="150" y="151"/>
                      <a:pt x="149" y="151"/>
                    </a:cubicBezTo>
                    <a:cubicBezTo>
                      <a:pt x="139" y="151"/>
                      <a:pt x="139" y="151"/>
                      <a:pt x="139" y="151"/>
                    </a:cubicBezTo>
                    <a:cubicBezTo>
                      <a:pt x="139" y="147"/>
                      <a:pt x="139" y="147"/>
                      <a:pt x="139" y="147"/>
                    </a:cubicBezTo>
                    <a:close/>
                    <a:moveTo>
                      <a:pt x="139" y="93"/>
                    </a:moveTo>
                    <a:cubicBezTo>
                      <a:pt x="142" y="93"/>
                      <a:pt x="145" y="92"/>
                      <a:pt x="147" y="89"/>
                    </a:cubicBezTo>
                    <a:cubicBezTo>
                      <a:pt x="147" y="89"/>
                      <a:pt x="147" y="89"/>
                      <a:pt x="147" y="89"/>
                    </a:cubicBezTo>
                    <a:cubicBezTo>
                      <a:pt x="149" y="87"/>
                      <a:pt x="150" y="85"/>
                      <a:pt x="150" y="81"/>
                    </a:cubicBezTo>
                    <a:cubicBezTo>
                      <a:pt x="150" y="78"/>
                      <a:pt x="149" y="75"/>
                      <a:pt x="147" y="73"/>
                    </a:cubicBezTo>
                    <a:cubicBezTo>
                      <a:pt x="147" y="73"/>
                      <a:pt x="147" y="73"/>
                      <a:pt x="147" y="73"/>
                    </a:cubicBezTo>
                    <a:cubicBezTo>
                      <a:pt x="145" y="71"/>
                      <a:pt x="142" y="70"/>
                      <a:pt x="139" y="70"/>
                    </a:cubicBezTo>
                    <a:cubicBezTo>
                      <a:pt x="139" y="75"/>
                      <a:pt x="139" y="75"/>
                      <a:pt x="139" y="75"/>
                    </a:cubicBezTo>
                    <a:cubicBezTo>
                      <a:pt x="140" y="75"/>
                      <a:pt x="142" y="76"/>
                      <a:pt x="143" y="77"/>
                    </a:cubicBezTo>
                    <a:cubicBezTo>
                      <a:pt x="143" y="77"/>
                      <a:pt x="143" y="77"/>
                      <a:pt x="143" y="77"/>
                    </a:cubicBezTo>
                    <a:cubicBezTo>
                      <a:pt x="143" y="77"/>
                      <a:pt x="143" y="77"/>
                      <a:pt x="143" y="77"/>
                    </a:cubicBezTo>
                    <a:cubicBezTo>
                      <a:pt x="144" y="78"/>
                      <a:pt x="145" y="80"/>
                      <a:pt x="145" y="81"/>
                    </a:cubicBezTo>
                    <a:cubicBezTo>
                      <a:pt x="145" y="83"/>
                      <a:pt x="145" y="85"/>
                      <a:pt x="143" y="86"/>
                    </a:cubicBezTo>
                    <a:cubicBezTo>
                      <a:pt x="143" y="86"/>
                      <a:pt x="143" y="86"/>
                      <a:pt x="143" y="86"/>
                    </a:cubicBezTo>
                    <a:cubicBezTo>
                      <a:pt x="143" y="86"/>
                      <a:pt x="143" y="86"/>
                      <a:pt x="143" y="86"/>
                    </a:cubicBezTo>
                    <a:cubicBezTo>
                      <a:pt x="142" y="87"/>
                      <a:pt x="140" y="88"/>
                      <a:pt x="139" y="88"/>
                    </a:cubicBezTo>
                    <a:cubicBezTo>
                      <a:pt x="139" y="93"/>
                      <a:pt x="139" y="93"/>
                      <a:pt x="139" y="93"/>
                    </a:cubicBezTo>
                    <a:close/>
                    <a:moveTo>
                      <a:pt x="139" y="63"/>
                    </a:moveTo>
                    <a:cubicBezTo>
                      <a:pt x="142" y="63"/>
                      <a:pt x="145" y="62"/>
                      <a:pt x="147" y="60"/>
                    </a:cubicBezTo>
                    <a:cubicBezTo>
                      <a:pt x="149" y="58"/>
                      <a:pt x="150" y="55"/>
                      <a:pt x="150" y="52"/>
                    </a:cubicBezTo>
                    <a:cubicBezTo>
                      <a:pt x="150" y="48"/>
                      <a:pt x="149" y="46"/>
                      <a:pt x="147" y="43"/>
                    </a:cubicBezTo>
                    <a:cubicBezTo>
                      <a:pt x="145" y="41"/>
                      <a:pt x="142" y="40"/>
                      <a:pt x="139" y="40"/>
                    </a:cubicBezTo>
                    <a:cubicBezTo>
                      <a:pt x="139" y="45"/>
                      <a:pt x="139" y="45"/>
                      <a:pt x="139" y="45"/>
                    </a:cubicBezTo>
                    <a:cubicBezTo>
                      <a:pt x="140" y="45"/>
                      <a:pt x="142" y="46"/>
                      <a:pt x="143" y="47"/>
                    </a:cubicBezTo>
                    <a:cubicBezTo>
                      <a:pt x="144" y="48"/>
                      <a:pt x="145" y="50"/>
                      <a:pt x="145" y="52"/>
                    </a:cubicBezTo>
                    <a:cubicBezTo>
                      <a:pt x="145" y="53"/>
                      <a:pt x="144" y="55"/>
                      <a:pt x="143" y="56"/>
                    </a:cubicBezTo>
                    <a:cubicBezTo>
                      <a:pt x="142" y="57"/>
                      <a:pt x="140" y="58"/>
                      <a:pt x="139" y="58"/>
                    </a:cubicBezTo>
                    <a:lnTo>
                      <a:pt x="139" y="63"/>
                    </a:lnTo>
                    <a:close/>
                    <a:moveTo>
                      <a:pt x="130" y="135"/>
                    </a:moveTo>
                    <a:cubicBezTo>
                      <a:pt x="131" y="135"/>
                      <a:pt x="132" y="136"/>
                      <a:pt x="132" y="137"/>
                    </a:cubicBezTo>
                    <a:cubicBezTo>
                      <a:pt x="132" y="138"/>
                      <a:pt x="132" y="138"/>
                      <a:pt x="132" y="138"/>
                    </a:cubicBezTo>
                    <a:cubicBezTo>
                      <a:pt x="132" y="147"/>
                      <a:pt x="132" y="147"/>
                      <a:pt x="132" y="147"/>
                    </a:cubicBezTo>
                    <a:cubicBezTo>
                      <a:pt x="139" y="147"/>
                      <a:pt x="139" y="147"/>
                      <a:pt x="139" y="147"/>
                    </a:cubicBezTo>
                    <a:cubicBezTo>
                      <a:pt x="139" y="151"/>
                      <a:pt x="139" y="151"/>
                      <a:pt x="139" y="151"/>
                    </a:cubicBezTo>
                    <a:cubicBezTo>
                      <a:pt x="130" y="151"/>
                      <a:pt x="130" y="151"/>
                      <a:pt x="130" y="151"/>
                    </a:cubicBezTo>
                    <a:cubicBezTo>
                      <a:pt x="130" y="135"/>
                      <a:pt x="130" y="135"/>
                      <a:pt x="130" y="135"/>
                    </a:cubicBezTo>
                    <a:close/>
                    <a:moveTo>
                      <a:pt x="139" y="28"/>
                    </a:moveTo>
                    <a:cubicBezTo>
                      <a:pt x="130" y="28"/>
                      <a:pt x="130" y="28"/>
                      <a:pt x="130" y="28"/>
                    </a:cubicBezTo>
                    <a:cubicBezTo>
                      <a:pt x="130" y="23"/>
                      <a:pt x="130" y="23"/>
                      <a:pt x="130" y="23"/>
                    </a:cubicBezTo>
                    <a:cubicBezTo>
                      <a:pt x="139" y="23"/>
                      <a:pt x="139" y="23"/>
                      <a:pt x="139" y="23"/>
                    </a:cubicBezTo>
                    <a:cubicBezTo>
                      <a:pt x="139" y="28"/>
                      <a:pt x="139" y="28"/>
                      <a:pt x="139" y="28"/>
                    </a:cubicBezTo>
                    <a:close/>
                    <a:moveTo>
                      <a:pt x="139" y="40"/>
                    </a:moveTo>
                    <a:cubicBezTo>
                      <a:pt x="139" y="45"/>
                      <a:pt x="139" y="45"/>
                      <a:pt x="139" y="45"/>
                    </a:cubicBezTo>
                    <a:cubicBezTo>
                      <a:pt x="137" y="45"/>
                      <a:pt x="135" y="46"/>
                      <a:pt x="134" y="47"/>
                    </a:cubicBezTo>
                    <a:cubicBezTo>
                      <a:pt x="133" y="48"/>
                      <a:pt x="132" y="50"/>
                      <a:pt x="132" y="52"/>
                    </a:cubicBezTo>
                    <a:cubicBezTo>
                      <a:pt x="132" y="53"/>
                      <a:pt x="133" y="55"/>
                      <a:pt x="134" y="56"/>
                    </a:cubicBezTo>
                    <a:cubicBezTo>
                      <a:pt x="135" y="57"/>
                      <a:pt x="137" y="58"/>
                      <a:pt x="139" y="58"/>
                    </a:cubicBezTo>
                    <a:cubicBezTo>
                      <a:pt x="139" y="63"/>
                      <a:pt x="139" y="63"/>
                      <a:pt x="139" y="63"/>
                    </a:cubicBezTo>
                    <a:cubicBezTo>
                      <a:pt x="135" y="63"/>
                      <a:pt x="133" y="62"/>
                      <a:pt x="131" y="60"/>
                    </a:cubicBezTo>
                    <a:cubicBezTo>
                      <a:pt x="130" y="59"/>
                      <a:pt x="130" y="59"/>
                      <a:pt x="130" y="59"/>
                    </a:cubicBezTo>
                    <a:cubicBezTo>
                      <a:pt x="130" y="44"/>
                      <a:pt x="130" y="44"/>
                      <a:pt x="130" y="44"/>
                    </a:cubicBezTo>
                    <a:cubicBezTo>
                      <a:pt x="130" y="44"/>
                      <a:pt x="130" y="44"/>
                      <a:pt x="131" y="43"/>
                    </a:cubicBezTo>
                    <a:cubicBezTo>
                      <a:pt x="133" y="41"/>
                      <a:pt x="135" y="40"/>
                      <a:pt x="139" y="40"/>
                    </a:cubicBezTo>
                    <a:close/>
                    <a:moveTo>
                      <a:pt x="139" y="70"/>
                    </a:moveTo>
                    <a:cubicBezTo>
                      <a:pt x="139" y="75"/>
                      <a:pt x="139" y="75"/>
                      <a:pt x="139" y="75"/>
                    </a:cubicBezTo>
                    <a:cubicBezTo>
                      <a:pt x="137" y="75"/>
                      <a:pt x="135" y="76"/>
                      <a:pt x="134" y="77"/>
                    </a:cubicBezTo>
                    <a:cubicBezTo>
                      <a:pt x="133" y="78"/>
                      <a:pt x="132" y="80"/>
                      <a:pt x="132" y="81"/>
                    </a:cubicBezTo>
                    <a:cubicBezTo>
                      <a:pt x="132" y="83"/>
                      <a:pt x="133" y="85"/>
                      <a:pt x="134" y="86"/>
                    </a:cubicBezTo>
                    <a:cubicBezTo>
                      <a:pt x="134" y="86"/>
                      <a:pt x="134" y="86"/>
                      <a:pt x="134" y="86"/>
                    </a:cubicBezTo>
                    <a:cubicBezTo>
                      <a:pt x="135" y="87"/>
                      <a:pt x="137" y="88"/>
                      <a:pt x="139" y="88"/>
                    </a:cubicBezTo>
                    <a:cubicBezTo>
                      <a:pt x="139" y="93"/>
                      <a:pt x="139" y="93"/>
                      <a:pt x="139" y="93"/>
                    </a:cubicBezTo>
                    <a:cubicBezTo>
                      <a:pt x="135" y="93"/>
                      <a:pt x="133" y="92"/>
                      <a:pt x="131" y="89"/>
                    </a:cubicBezTo>
                    <a:cubicBezTo>
                      <a:pt x="131" y="89"/>
                      <a:pt x="131" y="89"/>
                      <a:pt x="131" y="89"/>
                    </a:cubicBezTo>
                    <a:cubicBezTo>
                      <a:pt x="131" y="89"/>
                      <a:pt x="131" y="89"/>
                      <a:pt x="131" y="89"/>
                    </a:cubicBezTo>
                    <a:cubicBezTo>
                      <a:pt x="131" y="89"/>
                      <a:pt x="131" y="89"/>
                      <a:pt x="131" y="89"/>
                    </a:cubicBezTo>
                    <a:cubicBezTo>
                      <a:pt x="130" y="89"/>
                      <a:pt x="130" y="89"/>
                      <a:pt x="130" y="89"/>
                    </a:cubicBezTo>
                    <a:cubicBezTo>
                      <a:pt x="130" y="89"/>
                      <a:pt x="130" y="89"/>
                      <a:pt x="130" y="89"/>
                    </a:cubicBezTo>
                    <a:cubicBezTo>
                      <a:pt x="130" y="89"/>
                      <a:pt x="130" y="89"/>
                      <a:pt x="131" y="89"/>
                    </a:cubicBezTo>
                    <a:cubicBezTo>
                      <a:pt x="131" y="86"/>
                      <a:pt x="131" y="86"/>
                      <a:pt x="131" y="86"/>
                    </a:cubicBezTo>
                    <a:cubicBezTo>
                      <a:pt x="130" y="86"/>
                      <a:pt x="130" y="86"/>
                      <a:pt x="130" y="87"/>
                    </a:cubicBezTo>
                    <a:cubicBezTo>
                      <a:pt x="130" y="74"/>
                      <a:pt x="130" y="74"/>
                      <a:pt x="130" y="74"/>
                    </a:cubicBezTo>
                    <a:cubicBezTo>
                      <a:pt x="130" y="74"/>
                      <a:pt x="130" y="73"/>
                      <a:pt x="131" y="73"/>
                    </a:cubicBezTo>
                    <a:cubicBezTo>
                      <a:pt x="133" y="71"/>
                      <a:pt x="135" y="70"/>
                      <a:pt x="139" y="70"/>
                    </a:cubicBezTo>
                    <a:close/>
                    <a:moveTo>
                      <a:pt x="81" y="135"/>
                    </a:moveTo>
                    <a:cubicBezTo>
                      <a:pt x="129" y="135"/>
                      <a:pt x="129" y="135"/>
                      <a:pt x="129" y="135"/>
                    </a:cubicBezTo>
                    <a:cubicBezTo>
                      <a:pt x="130" y="135"/>
                      <a:pt x="130" y="135"/>
                      <a:pt x="130" y="135"/>
                    </a:cubicBezTo>
                    <a:cubicBezTo>
                      <a:pt x="130" y="151"/>
                      <a:pt x="130" y="151"/>
                      <a:pt x="130" y="151"/>
                    </a:cubicBezTo>
                    <a:cubicBezTo>
                      <a:pt x="129" y="151"/>
                      <a:pt x="129" y="151"/>
                      <a:pt x="129" y="151"/>
                    </a:cubicBezTo>
                    <a:cubicBezTo>
                      <a:pt x="128" y="151"/>
                      <a:pt x="127" y="150"/>
                      <a:pt x="127" y="149"/>
                    </a:cubicBezTo>
                    <a:cubicBezTo>
                      <a:pt x="127" y="140"/>
                      <a:pt x="127" y="140"/>
                      <a:pt x="127" y="140"/>
                    </a:cubicBezTo>
                    <a:cubicBezTo>
                      <a:pt x="81" y="140"/>
                      <a:pt x="81" y="140"/>
                      <a:pt x="81" y="140"/>
                    </a:cubicBezTo>
                    <a:cubicBezTo>
                      <a:pt x="81" y="135"/>
                      <a:pt x="81" y="135"/>
                      <a:pt x="81" y="135"/>
                    </a:cubicBezTo>
                    <a:close/>
                    <a:moveTo>
                      <a:pt x="130" y="28"/>
                    </a:moveTo>
                    <a:cubicBezTo>
                      <a:pt x="81" y="28"/>
                      <a:pt x="81" y="28"/>
                      <a:pt x="81" y="28"/>
                    </a:cubicBezTo>
                    <a:cubicBezTo>
                      <a:pt x="81" y="23"/>
                      <a:pt x="81" y="23"/>
                      <a:pt x="81" y="23"/>
                    </a:cubicBezTo>
                    <a:cubicBezTo>
                      <a:pt x="130" y="23"/>
                      <a:pt x="130" y="23"/>
                      <a:pt x="130" y="23"/>
                    </a:cubicBezTo>
                    <a:cubicBezTo>
                      <a:pt x="130" y="28"/>
                      <a:pt x="130" y="28"/>
                      <a:pt x="130" y="28"/>
                    </a:cubicBezTo>
                    <a:close/>
                    <a:moveTo>
                      <a:pt x="130" y="44"/>
                    </a:moveTo>
                    <a:cubicBezTo>
                      <a:pt x="130" y="59"/>
                      <a:pt x="130" y="59"/>
                      <a:pt x="130" y="59"/>
                    </a:cubicBezTo>
                    <a:cubicBezTo>
                      <a:pt x="128" y="57"/>
                      <a:pt x="127" y="54"/>
                      <a:pt x="127" y="52"/>
                    </a:cubicBezTo>
                    <a:cubicBezTo>
                      <a:pt x="127" y="49"/>
                      <a:pt x="128" y="46"/>
                      <a:pt x="130" y="44"/>
                    </a:cubicBezTo>
                    <a:close/>
                    <a:moveTo>
                      <a:pt x="130" y="74"/>
                    </a:moveTo>
                    <a:cubicBezTo>
                      <a:pt x="130" y="87"/>
                      <a:pt x="130" y="87"/>
                      <a:pt x="130" y="87"/>
                    </a:cubicBezTo>
                    <a:cubicBezTo>
                      <a:pt x="130" y="87"/>
                      <a:pt x="130" y="88"/>
                      <a:pt x="130" y="89"/>
                    </a:cubicBezTo>
                    <a:cubicBezTo>
                      <a:pt x="130" y="89"/>
                      <a:pt x="130" y="89"/>
                      <a:pt x="130" y="89"/>
                    </a:cubicBezTo>
                    <a:cubicBezTo>
                      <a:pt x="128" y="87"/>
                      <a:pt x="127" y="84"/>
                      <a:pt x="127" y="81"/>
                    </a:cubicBezTo>
                    <a:cubicBezTo>
                      <a:pt x="127" y="78"/>
                      <a:pt x="128" y="76"/>
                      <a:pt x="130" y="74"/>
                    </a:cubicBezTo>
                    <a:close/>
                    <a:moveTo>
                      <a:pt x="81" y="126"/>
                    </a:moveTo>
                    <a:cubicBezTo>
                      <a:pt x="81" y="121"/>
                      <a:pt x="81" y="121"/>
                      <a:pt x="81" y="121"/>
                    </a:cubicBezTo>
                    <a:cubicBezTo>
                      <a:pt x="112" y="121"/>
                      <a:pt x="112" y="121"/>
                      <a:pt x="112" y="121"/>
                    </a:cubicBezTo>
                    <a:cubicBezTo>
                      <a:pt x="112" y="42"/>
                      <a:pt x="112" y="42"/>
                      <a:pt x="112" y="42"/>
                    </a:cubicBezTo>
                    <a:cubicBezTo>
                      <a:pt x="81" y="42"/>
                      <a:pt x="81" y="42"/>
                      <a:pt x="81" y="42"/>
                    </a:cubicBezTo>
                    <a:cubicBezTo>
                      <a:pt x="81" y="37"/>
                      <a:pt x="81" y="37"/>
                      <a:pt x="81" y="37"/>
                    </a:cubicBezTo>
                    <a:cubicBezTo>
                      <a:pt x="115" y="37"/>
                      <a:pt x="115" y="37"/>
                      <a:pt x="115" y="37"/>
                    </a:cubicBezTo>
                    <a:cubicBezTo>
                      <a:pt x="116" y="37"/>
                      <a:pt x="117" y="38"/>
                      <a:pt x="117" y="40"/>
                    </a:cubicBezTo>
                    <a:cubicBezTo>
                      <a:pt x="117" y="123"/>
                      <a:pt x="117" y="123"/>
                      <a:pt x="117" y="123"/>
                    </a:cubicBezTo>
                    <a:cubicBezTo>
                      <a:pt x="117" y="124"/>
                      <a:pt x="116" y="126"/>
                      <a:pt x="115" y="126"/>
                    </a:cubicBezTo>
                    <a:lnTo>
                      <a:pt x="81" y="126"/>
                    </a:lnTo>
                    <a:close/>
                    <a:moveTo>
                      <a:pt x="66" y="10"/>
                    </a:moveTo>
                    <a:cubicBezTo>
                      <a:pt x="63" y="6"/>
                      <a:pt x="63" y="6"/>
                      <a:pt x="63" y="6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36" y="26"/>
                      <a:pt x="35" y="26"/>
                      <a:pt x="34" y="2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5" y="25"/>
                      <a:pt x="25" y="26"/>
                      <a:pt x="24" y="27"/>
                    </a:cubicBezTo>
                    <a:cubicBezTo>
                      <a:pt x="24" y="28"/>
                      <a:pt x="23" y="28"/>
                      <a:pt x="22" y="28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8" y="135"/>
                      <a:pt x="8" y="135"/>
                      <a:pt x="8" y="135"/>
                    </a:cubicBezTo>
                    <a:cubicBezTo>
                      <a:pt x="16" y="135"/>
                      <a:pt x="16" y="135"/>
                      <a:pt x="16" y="135"/>
                    </a:cubicBezTo>
                    <a:cubicBezTo>
                      <a:pt x="18" y="135"/>
                      <a:pt x="19" y="136"/>
                      <a:pt x="19" y="137"/>
                    </a:cubicBezTo>
                    <a:cubicBezTo>
                      <a:pt x="19" y="138"/>
                      <a:pt x="19" y="138"/>
                      <a:pt x="19" y="138"/>
                    </a:cubicBezTo>
                    <a:cubicBezTo>
                      <a:pt x="19" y="147"/>
                      <a:pt x="19" y="147"/>
                      <a:pt x="19" y="147"/>
                    </a:cubicBezTo>
                    <a:cubicBezTo>
                      <a:pt x="33" y="147"/>
                      <a:pt x="33" y="147"/>
                      <a:pt x="33" y="147"/>
                    </a:cubicBezTo>
                    <a:cubicBezTo>
                      <a:pt x="33" y="138"/>
                      <a:pt x="33" y="138"/>
                      <a:pt x="33" y="138"/>
                    </a:cubicBezTo>
                    <a:cubicBezTo>
                      <a:pt x="33" y="137"/>
                      <a:pt x="33" y="137"/>
                      <a:pt x="33" y="137"/>
                    </a:cubicBezTo>
                    <a:cubicBezTo>
                      <a:pt x="33" y="136"/>
                      <a:pt x="34" y="135"/>
                      <a:pt x="36" y="135"/>
                    </a:cubicBezTo>
                    <a:cubicBezTo>
                      <a:pt x="81" y="135"/>
                      <a:pt x="81" y="135"/>
                      <a:pt x="81" y="135"/>
                    </a:cubicBezTo>
                    <a:cubicBezTo>
                      <a:pt x="81" y="140"/>
                      <a:pt x="81" y="140"/>
                      <a:pt x="81" y="140"/>
                    </a:cubicBezTo>
                    <a:cubicBezTo>
                      <a:pt x="38" y="140"/>
                      <a:pt x="38" y="140"/>
                      <a:pt x="38" y="140"/>
                    </a:cubicBezTo>
                    <a:cubicBezTo>
                      <a:pt x="38" y="149"/>
                      <a:pt x="38" y="149"/>
                      <a:pt x="38" y="149"/>
                    </a:cubicBezTo>
                    <a:cubicBezTo>
                      <a:pt x="38" y="150"/>
                      <a:pt x="37" y="151"/>
                      <a:pt x="36" y="151"/>
                    </a:cubicBezTo>
                    <a:cubicBezTo>
                      <a:pt x="16" y="151"/>
                      <a:pt x="16" y="151"/>
                      <a:pt x="16" y="151"/>
                    </a:cubicBezTo>
                    <a:cubicBezTo>
                      <a:pt x="15" y="151"/>
                      <a:pt x="14" y="150"/>
                      <a:pt x="14" y="149"/>
                    </a:cubicBezTo>
                    <a:cubicBezTo>
                      <a:pt x="14" y="140"/>
                      <a:pt x="14" y="140"/>
                      <a:pt x="14" y="140"/>
                    </a:cubicBezTo>
                    <a:cubicBezTo>
                      <a:pt x="5" y="140"/>
                      <a:pt x="5" y="140"/>
                      <a:pt x="5" y="140"/>
                    </a:cubicBezTo>
                    <a:cubicBezTo>
                      <a:pt x="4" y="140"/>
                      <a:pt x="3" y="138"/>
                      <a:pt x="3" y="137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4"/>
                      <a:pt x="4" y="23"/>
                      <a:pt x="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0"/>
                      <a:pt x="9" y="0"/>
                      <a:pt x="10" y="1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62" y="1"/>
                      <a:pt x="62" y="1"/>
                      <a:pt x="62" y="1"/>
                    </a:cubicBezTo>
                    <a:cubicBezTo>
                      <a:pt x="62" y="1"/>
                      <a:pt x="62" y="1"/>
                      <a:pt x="62" y="1"/>
                    </a:cubicBezTo>
                    <a:cubicBezTo>
                      <a:pt x="63" y="0"/>
                      <a:pt x="64" y="0"/>
                      <a:pt x="65" y="1"/>
                    </a:cubicBezTo>
                    <a:cubicBezTo>
                      <a:pt x="71" y="9"/>
                      <a:pt x="71" y="9"/>
                      <a:pt x="71" y="9"/>
                    </a:cubicBezTo>
                    <a:cubicBezTo>
                      <a:pt x="71" y="9"/>
                      <a:pt x="71" y="9"/>
                      <a:pt x="71" y="9"/>
                    </a:cubicBezTo>
                    <a:cubicBezTo>
                      <a:pt x="71" y="9"/>
                      <a:pt x="71" y="9"/>
                      <a:pt x="71" y="9"/>
                    </a:cubicBezTo>
                    <a:cubicBezTo>
                      <a:pt x="72" y="10"/>
                      <a:pt x="72" y="11"/>
                      <a:pt x="71" y="12"/>
                    </a:cubicBezTo>
                    <a:cubicBezTo>
                      <a:pt x="56" y="23"/>
                      <a:pt x="56" y="23"/>
                      <a:pt x="56" y="23"/>
                    </a:cubicBezTo>
                    <a:cubicBezTo>
                      <a:pt x="81" y="23"/>
                      <a:pt x="81" y="23"/>
                      <a:pt x="81" y="23"/>
                    </a:cubicBezTo>
                    <a:cubicBezTo>
                      <a:pt x="81" y="28"/>
                      <a:pt x="81" y="28"/>
                      <a:pt x="81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48" y="28"/>
                      <a:pt x="47" y="27"/>
                      <a:pt x="47" y="26"/>
                    </a:cubicBezTo>
                    <a:cubicBezTo>
                      <a:pt x="47" y="25"/>
                      <a:pt x="47" y="24"/>
                      <a:pt x="48" y="24"/>
                    </a:cubicBezTo>
                    <a:cubicBezTo>
                      <a:pt x="48" y="23"/>
                      <a:pt x="48" y="23"/>
                      <a:pt x="48" y="23"/>
                    </a:cubicBezTo>
                    <a:cubicBezTo>
                      <a:pt x="49" y="23"/>
                      <a:pt x="49" y="23"/>
                      <a:pt x="49" y="23"/>
                    </a:cubicBezTo>
                    <a:cubicBezTo>
                      <a:pt x="66" y="10"/>
                      <a:pt x="66" y="10"/>
                      <a:pt x="66" y="10"/>
                    </a:cubicBezTo>
                    <a:close/>
                    <a:moveTo>
                      <a:pt x="81" y="37"/>
                    </a:moveTo>
                    <a:cubicBezTo>
                      <a:pt x="20" y="37"/>
                      <a:pt x="20" y="37"/>
                      <a:pt x="20" y="37"/>
                    </a:cubicBezTo>
                    <a:cubicBezTo>
                      <a:pt x="19" y="37"/>
                      <a:pt x="18" y="38"/>
                      <a:pt x="18" y="40"/>
                    </a:cubicBezTo>
                    <a:cubicBezTo>
                      <a:pt x="18" y="123"/>
                      <a:pt x="18" y="123"/>
                      <a:pt x="18" y="123"/>
                    </a:cubicBezTo>
                    <a:cubicBezTo>
                      <a:pt x="18" y="124"/>
                      <a:pt x="19" y="126"/>
                      <a:pt x="20" y="126"/>
                    </a:cubicBezTo>
                    <a:cubicBezTo>
                      <a:pt x="81" y="126"/>
                      <a:pt x="81" y="126"/>
                      <a:pt x="81" y="126"/>
                    </a:cubicBezTo>
                    <a:cubicBezTo>
                      <a:pt x="81" y="121"/>
                      <a:pt x="81" y="121"/>
                      <a:pt x="81" y="121"/>
                    </a:cubicBezTo>
                    <a:cubicBezTo>
                      <a:pt x="22" y="121"/>
                      <a:pt x="22" y="121"/>
                      <a:pt x="22" y="121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81" y="42"/>
                      <a:pt x="81" y="42"/>
                      <a:pt x="81" y="42"/>
                    </a:cubicBezTo>
                    <a:lnTo>
                      <a:pt x="81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44" name="Freeform 147"/>
              <p:cNvSpPr>
                <a:spLocks noEditPoints="1"/>
              </p:cNvSpPr>
              <p:nvPr/>
            </p:nvSpPr>
            <p:spPr bwMode="auto">
              <a:xfrm>
                <a:off x="8007363" y="793755"/>
                <a:ext cx="49213" cy="47625"/>
              </a:xfrm>
              <a:custGeom>
                <a:avLst/>
                <a:gdLst>
                  <a:gd name="T0" fmla="*/ 11 w 22"/>
                  <a:gd name="T1" fmla="*/ 2 h 21"/>
                  <a:gd name="T2" fmla="*/ 21 w 22"/>
                  <a:gd name="T3" fmla="*/ 7 h 21"/>
                  <a:gd name="T4" fmla="*/ 22 w 22"/>
                  <a:gd name="T5" fmla="*/ 10 h 21"/>
                  <a:gd name="T6" fmla="*/ 17 w 22"/>
                  <a:gd name="T7" fmla="*/ 19 h 21"/>
                  <a:gd name="T8" fmla="*/ 16 w 22"/>
                  <a:gd name="T9" fmla="*/ 20 h 21"/>
                  <a:gd name="T10" fmla="*/ 13 w 22"/>
                  <a:gd name="T11" fmla="*/ 20 h 21"/>
                  <a:gd name="T12" fmla="*/ 11 w 22"/>
                  <a:gd name="T13" fmla="*/ 19 h 21"/>
                  <a:gd name="T14" fmla="*/ 11 w 22"/>
                  <a:gd name="T15" fmla="*/ 13 h 21"/>
                  <a:gd name="T16" fmla="*/ 12 w 22"/>
                  <a:gd name="T17" fmla="*/ 14 h 21"/>
                  <a:gd name="T18" fmla="*/ 14 w 22"/>
                  <a:gd name="T19" fmla="*/ 15 h 21"/>
                  <a:gd name="T20" fmla="*/ 16 w 22"/>
                  <a:gd name="T21" fmla="*/ 10 h 21"/>
                  <a:gd name="T22" fmla="*/ 11 w 22"/>
                  <a:gd name="T23" fmla="*/ 7 h 21"/>
                  <a:gd name="T24" fmla="*/ 11 w 22"/>
                  <a:gd name="T25" fmla="*/ 2 h 21"/>
                  <a:gd name="T26" fmla="*/ 3 w 22"/>
                  <a:gd name="T27" fmla="*/ 14 h 21"/>
                  <a:gd name="T28" fmla="*/ 2 w 22"/>
                  <a:gd name="T29" fmla="*/ 14 h 21"/>
                  <a:gd name="T30" fmla="*/ 2 w 22"/>
                  <a:gd name="T31" fmla="*/ 14 h 21"/>
                  <a:gd name="T32" fmla="*/ 1 w 22"/>
                  <a:gd name="T33" fmla="*/ 13 h 21"/>
                  <a:gd name="T34" fmla="*/ 0 w 22"/>
                  <a:gd name="T35" fmla="*/ 10 h 21"/>
                  <a:gd name="T36" fmla="*/ 5 w 22"/>
                  <a:gd name="T37" fmla="*/ 1 h 21"/>
                  <a:gd name="T38" fmla="*/ 8 w 22"/>
                  <a:gd name="T39" fmla="*/ 0 h 21"/>
                  <a:gd name="T40" fmla="*/ 11 w 22"/>
                  <a:gd name="T41" fmla="*/ 2 h 21"/>
                  <a:gd name="T42" fmla="*/ 11 w 22"/>
                  <a:gd name="T43" fmla="*/ 7 h 21"/>
                  <a:gd name="T44" fmla="*/ 8 w 22"/>
                  <a:gd name="T45" fmla="*/ 6 h 21"/>
                  <a:gd name="T46" fmla="*/ 6 w 22"/>
                  <a:gd name="T47" fmla="*/ 10 h 21"/>
                  <a:gd name="T48" fmla="*/ 7 w 22"/>
                  <a:gd name="T49" fmla="*/ 11 h 21"/>
                  <a:gd name="T50" fmla="*/ 7 w 22"/>
                  <a:gd name="T51" fmla="*/ 11 h 21"/>
                  <a:gd name="T52" fmla="*/ 7 w 22"/>
                  <a:gd name="T53" fmla="*/ 11 h 21"/>
                  <a:gd name="T54" fmla="*/ 11 w 22"/>
                  <a:gd name="T55" fmla="*/ 13 h 21"/>
                  <a:gd name="T56" fmla="*/ 11 w 22"/>
                  <a:gd name="T57" fmla="*/ 19 h 21"/>
                  <a:gd name="T58" fmla="*/ 9 w 22"/>
                  <a:gd name="T59" fmla="*/ 18 h 21"/>
                  <a:gd name="T60" fmla="*/ 5 w 22"/>
                  <a:gd name="T61" fmla="*/ 15 h 21"/>
                  <a:gd name="T62" fmla="*/ 3 w 22"/>
                  <a:gd name="T63" fmla="*/ 1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2" h="21">
                    <a:moveTo>
                      <a:pt x="11" y="2"/>
                    </a:moveTo>
                    <a:cubicBezTo>
                      <a:pt x="21" y="7"/>
                      <a:pt x="21" y="7"/>
                      <a:pt x="21" y="7"/>
                    </a:cubicBezTo>
                    <a:cubicBezTo>
                      <a:pt x="22" y="8"/>
                      <a:pt x="22" y="9"/>
                      <a:pt x="22" y="1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20"/>
                      <a:pt x="17" y="20"/>
                      <a:pt x="16" y="20"/>
                    </a:cubicBezTo>
                    <a:cubicBezTo>
                      <a:pt x="16" y="21"/>
                      <a:pt x="14" y="21"/>
                      <a:pt x="13" y="20"/>
                    </a:cubicBezTo>
                    <a:cubicBezTo>
                      <a:pt x="12" y="20"/>
                      <a:pt x="12" y="19"/>
                      <a:pt x="11" y="19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4"/>
                      <a:pt x="13" y="14"/>
                      <a:pt x="14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1" y="7"/>
                      <a:pt x="11" y="7"/>
                      <a:pt x="11" y="7"/>
                    </a:cubicBezTo>
                    <a:lnTo>
                      <a:pt x="11" y="2"/>
                    </a:lnTo>
                    <a:close/>
                    <a:moveTo>
                      <a:pt x="3" y="14"/>
                    </a:moveTo>
                    <a:cubicBezTo>
                      <a:pt x="3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3"/>
                      <a:pt x="0" y="11"/>
                      <a:pt x="0" y="1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0"/>
                      <a:pt x="7" y="0"/>
                      <a:pt x="8" y="0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2"/>
                      <a:pt x="10" y="12"/>
                      <a:pt x="11" y="13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8"/>
                      <a:pt x="10" y="18"/>
                      <a:pt x="9" y="18"/>
                    </a:cubicBezTo>
                    <a:cubicBezTo>
                      <a:pt x="8" y="17"/>
                      <a:pt x="6" y="16"/>
                      <a:pt x="5" y="15"/>
                    </a:cubicBezTo>
                    <a:cubicBezTo>
                      <a:pt x="4" y="15"/>
                      <a:pt x="4" y="15"/>
                      <a:pt x="3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45" name="Freeform 148"/>
              <p:cNvSpPr>
                <a:spLocks noEditPoints="1"/>
              </p:cNvSpPr>
              <p:nvPr/>
            </p:nvSpPr>
            <p:spPr bwMode="auto">
              <a:xfrm>
                <a:off x="7745425" y="1003307"/>
                <a:ext cx="195264" cy="153989"/>
              </a:xfrm>
              <a:custGeom>
                <a:avLst/>
                <a:gdLst>
                  <a:gd name="T0" fmla="*/ 82 w 87"/>
                  <a:gd name="T1" fmla="*/ 11 h 68"/>
                  <a:gd name="T2" fmla="*/ 77 w 87"/>
                  <a:gd name="T3" fmla="*/ 6 h 68"/>
                  <a:gd name="T4" fmla="*/ 75 w 87"/>
                  <a:gd name="T5" fmla="*/ 6 h 68"/>
                  <a:gd name="T6" fmla="*/ 77 w 87"/>
                  <a:gd name="T7" fmla="*/ 0 h 68"/>
                  <a:gd name="T8" fmla="*/ 79 w 87"/>
                  <a:gd name="T9" fmla="*/ 1 h 68"/>
                  <a:gd name="T10" fmla="*/ 87 w 87"/>
                  <a:gd name="T11" fmla="*/ 11 h 68"/>
                  <a:gd name="T12" fmla="*/ 75 w 87"/>
                  <a:gd name="T13" fmla="*/ 22 h 68"/>
                  <a:gd name="T14" fmla="*/ 87 w 87"/>
                  <a:gd name="T15" fmla="*/ 13 h 68"/>
                  <a:gd name="T16" fmla="*/ 87 w 87"/>
                  <a:gd name="T17" fmla="*/ 13 h 68"/>
                  <a:gd name="T18" fmla="*/ 63 w 87"/>
                  <a:gd name="T19" fmla="*/ 47 h 68"/>
                  <a:gd name="T20" fmla="*/ 75 w 87"/>
                  <a:gd name="T21" fmla="*/ 22 h 68"/>
                  <a:gd name="T22" fmla="*/ 63 w 87"/>
                  <a:gd name="T23" fmla="*/ 47 h 68"/>
                  <a:gd name="T24" fmla="*/ 63 w 87"/>
                  <a:gd name="T25" fmla="*/ 28 h 68"/>
                  <a:gd name="T26" fmla="*/ 72 w 87"/>
                  <a:gd name="T27" fmla="*/ 1 h 68"/>
                  <a:gd name="T28" fmla="*/ 75 w 87"/>
                  <a:gd name="T29" fmla="*/ 0 h 68"/>
                  <a:gd name="T30" fmla="*/ 75 w 87"/>
                  <a:gd name="T31" fmla="*/ 6 h 68"/>
                  <a:gd name="T32" fmla="*/ 63 w 87"/>
                  <a:gd name="T33" fmla="*/ 55 h 68"/>
                  <a:gd name="T34" fmla="*/ 63 w 87"/>
                  <a:gd name="T35" fmla="*/ 56 h 68"/>
                  <a:gd name="T36" fmla="*/ 68 w 87"/>
                  <a:gd name="T37" fmla="*/ 49 h 68"/>
                  <a:gd name="T38" fmla="*/ 53 w 87"/>
                  <a:gd name="T39" fmla="*/ 58 h 68"/>
                  <a:gd name="T40" fmla="*/ 63 w 87"/>
                  <a:gd name="T41" fmla="*/ 47 h 68"/>
                  <a:gd name="T42" fmla="*/ 53 w 87"/>
                  <a:gd name="T43" fmla="*/ 43 h 68"/>
                  <a:gd name="T44" fmla="*/ 63 w 87"/>
                  <a:gd name="T45" fmla="*/ 18 h 68"/>
                  <a:gd name="T46" fmla="*/ 55 w 87"/>
                  <a:gd name="T47" fmla="*/ 43 h 68"/>
                  <a:gd name="T48" fmla="*/ 53 w 87"/>
                  <a:gd name="T49" fmla="*/ 58 h 68"/>
                  <a:gd name="T50" fmla="*/ 63 w 87"/>
                  <a:gd name="T51" fmla="*/ 56 h 68"/>
                  <a:gd name="T52" fmla="*/ 63 w 87"/>
                  <a:gd name="T53" fmla="*/ 55 h 68"/>
                  <a:gd name="T54" fmla="*/ 59 w 87"/>
                  <a:gd name="T55" fmla="*/ 60 h 68"/>
                  <a:gd name="T56" fmla="*/ 53 w 87"/>
                  <a:gd name="T57" fmla="*/ 64 h 68"/>
                  <a:gd name="T58" fmla="*/ 46 w 87"/>
                  <a:gd name="T59" fmla="*/ 62 h 68"/>
                  <a:gd name="T60" fmla="*/ 53 w 87"/>
                  <a:gd name="T61" fmla="*/ 47 h 68"/>
                  <a:gd name="T62" fmla="*/ 44 w 87"/>
                  <a:gd name="T63" fmla="*/ 62 h 68"/>
                  <a:gd name="T64" fmla="*/ 53 w 87"/>
                  <a:gd name="T65" fmla="*/ 43 h 68"/>
                  <a:gd name="T66" fmla="*/ 44 w 87"/>
                  <a:gd name="T67" fmla="*/ 48 h 68"/>
                  <a:gd name="T68" fmla="*/ 53 w 87"/>
                  <a:gd name="T69" fmla="*/ 37 h 68"/>
                  <a:gd name="T70" fmla="*/ 53 w 87"/>
                  <a:gd name="T71" fmla="*/ 64 h 68"/>
                  <a:gd name="T72" fmla="*/ 53 w 87"/>
                  <a:gd name="T73" fmla="*/ 63 h 68"/>
                  <a:gd name="T74" fmla="*/ 47 w 87"/>
                  <a:gd name="T75" fmla="*/ 67 h 68"/>
                  <a:gd name="T76" fmla="*/ 22 w 87"/>
                  <a:gd name="T77" fmla="*/ 60 h 68"/>
                  <a:gd name="T78" fmla="*/ 37 w 87"/>
                  <a:gd name="T79" fmla="*/ 63 h 68"/>
                  <a:gd name="T80" fmla="*/ 44 w 87"/>
                  <a:gd name="T81" fmla="*/ 62 h 68"/>
                  <a:gd name="T82" fmla="*/ 43 w 87"/>
                  <a:gd name="T83" fmla="*/ 53 h 68"/>
                  <a:gd name="T84" fmla="*/ 16 w 87"/>
                  <a:gd name="T85" fmla="*/ 39 h 68"/>
                  <a:gd name="T86" fmla="*/ 9 w 87"/>
                  <a:gd name="T87" fmla="*/ 21 h 68"/>
                  <a:gd name="T88" fmla="*/ 22 w 87"/>
                  <a:gd name="T89" fmla="*/ 60 h 68"/>
                  <a:gd name="T90" fmla="*/ 44 w 87"/>
                  <a:gd name="T91" fmla="*/ 52 h 68"/>
                  <a:gd name="T92" fmla="*/ 20 w 87"/>
                  <a:gd name="T93" fmla="*/ 64 h 68"/>
                  <a:gd name="T94" fmla="*/ 5 w 87"/>
                  <a:gd name="T95" fmla="*/ 16 h 68"/>
                  <a:gd name="T96" fmla="*/ 21 w 87"/>
                  <a:gd name="T97" fmla="*/ 22 h 68"/>
                  <a:gd name="T98" fmla="*/ 21 w 87"/>
                  <a:gd name="T99" fmla="*/ 38 h 68"/>
                  <a:gd name="T100" fmla="*/ 41 w 87"/>
                  <a:gd name="T101" fmla="*/ 49 h 68"/>
                  <a:gd name="T102" fmla="*/ 44 w 87"/>
                  <a:gd name="T103" fmla="*/ 67 h 68"/>
                  <a:gd name="T104" fmla="*/ 42 w 87"/>
                  <a:gd name="T105" fmla="*/ 68 h 68"/>
                  <a:gd name="T106" fmla="*/ 37 w 87"/>
                  <a:gd name="T107" fmla="*/ 68 h 68"/>
                  <a:gd name="T108" fmla="*/ 37 w 87"/>
                  <a:gd name="T109" fmla="*/ 68 h 68"/>
                  <a:gd name="T110" fmla="*/ 37 w 87"/>
                  <a:gd name="T111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7" h="68">
                    <a:moveTo>
                      <a:pt x="75" y="25"/>
                    </a:moveTo>
                    <a:cubicBezTo>
                      <a:pt x="82" y="11"/>
                      <a:pt x="82" y="11"/>
                      <a:pt x="82" y="11"/>
                    </a:cubicBezTo>
                    <a:cubicBezTo>
                      <a:pt x="82" y="10"/>
                      <a:pt x="81" y="9"/>
                      <a:pt x="80" y="8"/>
                    </a:cubicBezTo>
                    <a:cubicBezTo>
                      <a:pt x="79" y="7"/>
                      <a:pt x="78" y="6"/>
                      <a:pt x="77" y="6"/>
                    </a:cubicBezTo>
                    <a:cubicBezTo>
                      <a:pt x="76" y="5"/>
                      <a:pt x="76" y="5"/>
                      <a:pt x="75" y="5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6" y="0"/>
                      <a:pt x="76" y="0"/>
                      <a:pt x="77" y="0"/>
                    </a:cubicBezTo>
                    <a:cubicBezTo>
                      <a:pt x="77" y="1"/>
                      <a:pt x="77" y="1"/>
                      <a:pt x="77" y="1"/>
                    </a:cubicBezTo>
                    <a:cubicBezTo>
                      <a:pt x="78" y="1"/>
                      <a:pt x="78" y="1"/>
                      <a:pt x="79" y="1"/>
                    </a:cubicBezTo>
                    <a:cubicBezTo>
                      <a:pt x="81" y="2"/>
                      <a:pt x="82" y="4"/>
                      <a:pt x="84" y="5"/>
                    </a:cubicBezTo>
                    <a:cubicBezTo>
                      <a:pt x="85" y="7"/>
                      <a:pt x="86" y="9"/>
                      <a:pt x="87" y="11"/>
                    </a:cubicBezTo>
                    <a:cubicBezTo>
                      <a:pt x="87" y="11"/>
                      <a:pt x="87" y="11"/>
                      <a:pt x="87" y="11"/>
                    </a:cubicBezTo>
                    <a:cubicBezTo>
                      <a:pt x="75" y="22"/>
                      <a:pt x="75" y="22"/>
                      <a:pt x="75" y="22"/>
                    </a:cubicBezTo>
                    <a:cubicBezTo>
                      <a:pt x="75" y="25"/>
                      <a:pt x="75" y="25"/>
                      <a:pt x="75" y="25"/>
                    </a:cubicBezTo>
                    <a:close/>
                    <a:moveTo>
                      <a:pt x="87" y="13"/>
                    </a:moveTo>
                    <a:cubicBezTo>
                      <a:pt x="75" y="35"/>
                      <a:pt x="75" y="35"/>
                      <a:pt x="75" y="35"/>
                    </a:cubicBezTo>
                    <a:lnTo>
                      <a:pt x="87" y="13"/>
                    </a:lnTo>
                    <a:close/>
                    <a:moveTo>
                      <a:pt x="63" y="47"/>
                    </a:moveTo>
                    <a:cubicBezTo>
                      <a:pt x="63" y="47"/>
                      <a:pt x="63" y="47"/>
                      <a:pt x="63" y="47"/>
                    </a:cubicBezTo>
                    <a:cubicBezTo>
                      <a:pt x="75" y="25"/>
                      <a:pt x="75" y="25"/>
                      <a:pt x="75" y="25"/>
                    </a:cubicBezTo>
                    <a:cubicBezTo>
                      <a:pt x="75" y="22"/>
                      <a:pt x="75" y="22"/>
                      <a:pt x="75" y="22"/>
                    </a:cubicBezTo>
                    <a:cubicBezTo>
                      <a:pt x="63" y="33"/>
                      <a:pt x="63" y="33"/>
                      <a:pt x="63" y="33"/>
                    </a:cubicBezTo>
                    <a:cubicBezTo>
                      <a:pt x="63" y="47"/>
                      <a:pt x="63" y="47"/>
                      <a:pt x="63" y="47"/>
                    </a:cubicBezTo>
                    <a:close/>
                    <a:moveTo>
                      <a:pt x="75" y="6"/>
                    </a:moveTo>
                    <a:cubicBezTo>
                      <a:pt x="63" y="28"/>
                      <a:pt x="63" y="28"/>
                      <a:pt x="63" y="28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72" y="1"/>
                      <a:pt x="72" y="1"/>
                      <a:pt x="72" y="1"/>
                    </a:cubicBezTo>
                    <a:cubicBezTo>
                      <a:pt x="72" y="1"/>
                      <a:pt x="72" y="1"/>
                      <a:pt x="72" y="1"/>
                    </a:cubicBezTo>
                    <a:cubicBezTo>
                      <a:pt x="73" y="0"/>
                      <a:pt x="74" y="0"/>
                      <a:pt x="75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5" y="6"/>
                      <a:pt x="75" y="6"/>
                      <a:pt x="75" y="6"/>
                    </a:cubicBezTo>
                    <a:close/>
                    <a:moveTo>
                      <a:pt x="63" y="56"/>
                    </a:moveTo>
                    <a:cubicBezTo>
                      <a:pt x="63" y="55"/>
                      <a:pt x="63" y="55"/>
                      <a:pt x="63" y="55"/>
                    </a:cubicBezTo>
                    <a:cubicBezTo>
                      <a:pt x="68" y="49"/>
                      <a:pt x="68" y="49"/>
                      <a:pt x="68" y="49"/>
                    </a:cubicBezTo>
                    <a:cubicBezTo>
                      <a:pt x="66" y="52"/>
                      <a:pt x="65" y="54"/>
                      <a:pt x="63" y="56"/>
                    </a:cubicBezTo>
                    <a:close/>
                    <a:moveTo>
                      <a:pt x="75" y="35"/>
                    </a:moveTo>
                    <a:cubicBezTo>
                      <a:pt x="68" y="49"/>
                      <a:pt x="68" y="49"/>
                      <a:pt x="68" y="49"/>
                    </a:cubicBezTo>
                    <a:lnTo>
                      <a:pt x="75" y="35"/>
                    </a:lnTo>
                    <a:close/>
                    <a:moveTo>
                      <a:pt x="53" y="58"/>
                    </a:moveTo>
                    <a:cubicBezTo>
                      <a:pt x="54" y="58"/>
                      <a:pt x="55" y="57"/>
                      <a:pt x="56" y="56"/>
                    </a:cubicBezTo>
                    <a:cubicBezTo>
                      <a:pt x="59" y="54"/>
                      <a:pt x="61" y="51"/>
                      <a:pt x="63" y="47"/>
                    </a:cubicBezTo>
                    <a:cubicBezTo>
                      <a:pt x="63" y="33"/>
                      <a:pt x="63" y="33"/>
                      <a:pt x="63" y="33"/>
                    </a:cubicBezTo>
                    <a:cubicBezTo>
                      <a:pt x="53" y="43"/>
                      <a:pt x="53" y="43"/>
                      <a:pt x="53" y="43"/>
                    </a:cubicBezTo>
                    <a:cubicBezTo>
                      <a:pt x="53" y="37"/>
                      <a:pt x="53" y="37"/>
                      <a:pt x="53" y="37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55" y="43"/>
                      <a:pt x="55" y="43"/>
                      <a:pt x="55" y="43"/>
                    </a:cubicBezTo>
                    <a:cubicBezTo>
                      <a:pt x="55" y="44"/>
                      <a:pt x="54" y="45"/>
                      <a:pt x="53" y="47"/>
                    </a:cubicBezTo>
                    <a:cubicBezTo>
                      <a:pt x="53" y="58"/>
                      <a:pt x="53" y="58"/>
                      <a:pt x="53" y="58"/>
                    </a:cubicBezTo>
                    <a:close/>
                    <a:moveTo>
                      <a:pt x="63" y="55"/>
                    </a:moveTo>
                    <a:cubicBezTo>
                      <a:pt x="63" y="56"/>
                      <a:pt x="63" y="56"/>
                      <a:pt x="63" y="56"/>
                    </a:cubicBezTo>
                    <a:cubicBezTo>
                      <a:pt x="62" y="57"/>
                      <a:pt x="61" y="59"/>
                      <a:pt x="59" y="60"/>
                    </a:cubicBezTo>
                    <a:cubicBezTo>
                      <a:pt x="63" y="55"/>
                      <a:pt x="63" y="55"/>
                      <a:pt x="63" y="55"/>
                    </a:cubicBezTo>
                    <a:close/>
                    <a:moveTo>
                      <a:pt x="53" y="64"/>
                    </a:moveTo>
                    <a:cubicBezTo>
                      <a:pt x="55" y="63"/>
                      <a:pt x="57" y="62"/>
                      <a:pt x="59" y="60"/>
                    </a:cubicBezTo>
                    <a:cubicBezTo>
                      <a:pt x="53" y="63"/>
                      <a:pt x="53" y="63"/>
                      <a:pt x="53" y="63"/>
                    </a:cubicBezTo>
                    <a:lnTo>
                      <a:pt x="53" y="64"/>
                    </a:lnTo>
                    <a:close/>
                    <a:moveTo>
                      <a:pt x="44" y="62"/>
                    </a:moveTo>
                    <a:cubicBezTo>
                      <a:pt x="45" y="62"/>
                      <a:pt x="45" y="62"/>
                      <a:pt x="46" y="62"/>
                    </a:cubicBezTo>
                    <a:cubicBezTo>
                      <a:pt x="48" y="61"/>
                      <a:pt x="51" y="60"/>
                      <a:pt x="53" y="58"/>
                    </a:cubicBezTo>
                    <a:cubicBezTo>
                      <a:pt x="53" y="47"/>
                      <a:pt x="53" y="47"/>
                      <a:pt x="53" y="47"/>
                    </a:cubicBezTo>
                    <a:cubicBezTo>
                      <a:pt x="51" y="49"/>
                      <a:pt x="48" y="51"/>
                      <a:pt x="44" y="53"/>
                    </a:cubicBezTo>
                    <a:cubicBezTo>
                      <a:pt x="44" y="62"/>
                      <a:pt x="44" y="62"/>
                      <a:pt x="44" y="62"/>
                    </a:cubicBezTo>
                    <a:close/>
                    <a:moveTo>
                      <a:pt x="53" y="37"/>
                    </a:moveTo>
                    <a:cubicBezTo>
                      <a:pt x="53" y="43"/>
                      <a:pt x="53" y="43"/>
                      <a:pt x="53" y="43"/>
                    </a:cubicBezTo>
                    <a:cubicBezTo>
                      <a:pt x="44" y="52"/>
                      <a:pt x="44" y="52"/>
                      <a:pt x="44" y="52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7" y="46"/>
                      <a:pt x="50" y="44"/>
                      <a:pt x="51" y="41"/>
                    </a:cubicBezTo>
                    <a:cubicBezTo>
                      <a:pt x="53" y="37"/>
                      <a:pt x="53" y="37"/>
                      <a:pt x="53" y="37"/>
                    </a:cubicBezTo>
                    <a:close/>
                    <a:moveTo>
                      <a:pt x="53" y="63"/>
                    </a:moveTo>
                    <a:cubicBezTo>
                      <a:pt x="53" y="64"/>
                      <a:pt x="53" y="64"/>
                      <a:pt x="53" y="64"/>
                    </a:cubicBezTo>
                    <a:cubicBezTo>
                      <a:pt x="51" y="65"/>
                      <a:pt x="49" y="66"/>
                      <a:pt x="47" y="67"/>
                    </a:cubicBezTo>
                    <a:cubicBezTo>
                      <a:pt x="53" y="63"/>
                      <a:pt x="53" y="63"/>
                      <a:pt x="53" y="63"/>
                    </a:cubicBezTo>
                    <a:close/>
                    <a:moveTo>
                      <a:pt x="44" y="67"/>
                    </a:moveTo>
                    <a:cubicBezTo>
                      <a:pt x="45" y="67"/>
                      <a:pt x="46" y="67"/>
                      <a:pt x="47" y="67"/>
                    </a:cubicBezTo>
                    <a:cubicBezTo>
                      <a:pt x="44" y="67"/>
                      <a:pt x="44" y="67"/>
                      <a:pt x="44" y="67"/>
                    </a:cubicBezTo>
                    <a:close/>
                    <a:moveTo>
                      <a:pt x="22" y="60"/>
                    </a:moveTo>
                    <a:cubicBezTo>
                      <a:pt x="25" y="61"/>
                      <a:pt x="27" y="62"/>
                      <a:pt x="29" y="62"/>
                    </a:cubicBezTo>
                    <a:cubicBezTo>
                      <a:pt x="32" y="63"/>
                      <a:pt x="34" y="63"/>
                      <a:pt x="37" y="63"/>
                    </a:cubicBezTo>
                    <a:cubicBezTo>
                      <a:pt x="38" y="63"/>
                      <a:pt x="40" y="63"/>
                      <a:pt x="41" y="63"/>
                    </a:cubicBezTo>
                    <a:cubicBezTo>
                      <a:pt x="42" y="63"/>
                      <a:pt x="43" y="63"/>
                      <a:pt x="44" y="62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44" y="53"/>
                      <a:pt x="43" y="53"/>
                      <a:pt x="43" y="53"/>
                    </a:cubicBezTo>
                    <a:cubicBezTo>
                      <a:pt x="38" y="55"/>
                      <a:pt x="32" y="54"/>
                      <a:pt x="27" y="52"/>
                    </a:cubicBezTo>
                    <a:cubicBezTo>
                      <a:pt x="21" y="49"/>
                      <a:pt x="18" y="44"/>
                      <a:pt x="16" y="39"/>
                    </a:cubicBezTo>
                    <a:cubicBezTo>
                      <a:pt x="15" y="35"/>
                      <a:pt x="15" y="30"/>
                      <a:pt x="17" y="25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6" y="28"/>
                      <a:pt x="5" y="35"/>
                      <a:pt x="7" y="42"/>
                    </a:cubicBezTo>
                    <a:cubicBezTo>
                      <a:pt x="10" y="49"/>
                      <a:pt x="15" y="56"/>
                      <a:pt x="22" y="60"/>
                    </a:cubicBezTo>
                    <a:close/>
                    <a:moveTo>
                      <a:pt x="44" y="48"/>
                    </a:moveTo>
                    <a:cubicBezTo>
                      <a:pt x="44" y="52"/>
                      <a:pt x="44" y="52"/>
                      <a:pt x="44" y="52"/>
                    </a:cubicBezTo>
                    <a:cubicBezTo>
                      <a:pt x="28" y="67"/>
                      <a:pt x="28" y="67"/>
                      <a:pt x="28" y="67"/>
                    </a:cubicBezTo>
                    <a:cubicBezTo>
                      <a:pt x="25" y="66"/>
                      <a:pt x="23" y="65"/>
                      <a:pt x="20" y="64"/>
                    </a:cubicBezTo>
                    <a:cubicBezTo>
                      <a:pt x="11" y="59"/>
                      <a:pt x="6" y="52"/>
                      <a:pt x="3" y="43"/>
                    </a:cubicBezTo>
                    <a:cubicBezTo>
                      <a:pt x="0" y="35"/>
                      <a:pt x="1" y="25"/>
                      <a:pt x="5" y="16"/>
                    </a:cubicBezTo>
                    <a:cubicBezTo>
                      <a:pt x="6" y="15"/>
                      <a:pt x="7" y="15"/>
                      <a:pt x="9" y="15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2" y="22"/>
                      <a:pt x="22" y="24"/>
                      <a:pt x="22" y="25"/>
                    </a:cubicBezTo>
                    <a:cubicBezTo>
                      <a:pt x="20" y="29"/>
                      <a:pt x="19" y="34"/>
                      <a:pt x="21" y="38"/>
                    </a:cubicBezTo>
                    <a:cubicBezTo>
                      <a:pt x="22" y="42"/>
                      <a:pt x="25" y="45"/>
                      <a:pt x="29" y="47"/>
                    </a:cubicBezTo>
                    <a:cubicBezTo>
                      <a:pt x="33" y="50"/>
                      <a:pt x="37" y="50"/>
                      <a:pt x="41" y="49"/>
                    </a:cubicBezTo>
                    <a:cubicBezTo>
                      <a:pt x="42" y="48"/>
                      <a:pt x="43" y="48"/>
                      <a:pt x="44" y="48"/>
                    </a:cubicBezTo>
                    <a:close/>
                    <a:moveTo>
                      <a:pt x="44" y="67"/>
                    </a:moveTo>
                    <a:cubicBezTo>
                      <a:pt x="44" y="67"/>
                      <a:pt x="44" y="67"/>
                      <a:pt x="44" y="67"/>
                    </a:cubicBezTo>
                    <a:cubicBezTo>
                      <a:pt x="43" y="67"/>
                      <a:pt x="43" y="68"/>
                      <a:pt x="42" y="68"/>
                    </a:cubicBezTo>
                    <a:cubicBezTo>
                      <a:pt x="44" y="67"/>
                      <a:pt x="44" y="67"/>
                      <a:pt x="44" y="67"/>
                    </a:cubicBezTo>
                    <a:close/>
                    <a:moveTo>
                      <a:pt x="37" y="68"/>
                    </a:moveTo>
                    <a:cubicBezTo>
                      <a:pt x="28" y="67"/>
                      <a:pt x="28" y="67"/>
                      <a:pt x="28" y="67"/>
                    </a:cubicBezTo>
                    <a:cubicBezTo>
                      <a:pt x="31" y="68"/>
                      <a:pt x="34" y="68"/>
                      <a:pt x="37" y="68"/>
                    </a:cubicBezTo>
                    <a:close/>
                    <a:moveTo>
                      <a:pt x="42" y="68"/>
                    </a:moveTo>
                    <a:cubicBezTo>
                      <a:pt x="37" y="68"/>
                      <a:pt x="37" y="68"/>
                      <a:pt x="37" y="68"/>
                    </a:cubicBezTo>
                    <a:cubicBezTo>
                      <a:pt x="38" y="68"/>
                      <a:pt x="40" y="68"/>
                      <a:pt x="42" y="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46" name="Freeform 149"/>
              <p:cNvSpPr>
                <a:spLocks noEditPoints="1"/>
              </p:cNvSpPr>
              <p:nvPr/>
            </p:nvSpPr>
            <p:spPr bwMode="auto">
              <a:xfrm>
                <a:off x="7777175" y="809631"/>
                <a:ext cx="331789" cy="295277"/>
              </a:xfrm>
              <a:custGeom>
                <a:avLst/>
                <a:gdLst>
                  <a:gd name="T0" fmla="*/ 109 w 147"/>
                  <a:gd name="T1" fmla="*/ 15 h 131"/>
                  <a:gd name="T2" fmla="*/ 103 w 147"/>
                  <a:gd name="T3" fmla="*/ 11 h 131"/>
                  <a:gd name="T4" fmla="*/ 101 w 147"/>
                  <a:gd name="T5" fmla="*/ 11 h 131"/>
                  <a:gd name="T6" fmla="*/ 73 w 147"/>
                  <a:gd name="T7" fmla="*/ 4 h 131"/>
                  <a:gd name="T8" fmla="*/ 89 w 147"/>
                  <a:gd name="T9" fmla="*/ 1 h 131"/>
                  <a:gd name="T10" fmla="*/ 105 w 147"/>
                  <a:gd name="T11" fmla="*/ 7 h 131"/>
                  <a:gd name="T12" fmla="*/ 111 w 147"/>
                  <a:gd name="T13" fmla="*/ 11 h 131"/>
                  <a:gd name="T14" fmla="*/ 144 w 147"/>
                  <a:gd name="T15" fmla="*/ 56 h 131"/>
                  <a:gd name="T16" fmla="*/ 119 w 147"/>
                  <a:gd name="T17" fmla="*/ 128 h 131"/>
                  <a:gd name="T18" fmla="*/ 111 w 147"/>
                  <a:gd name="T19" fmla="*/ 128 h 131"/>
                  <a:gd name="T20" fmla="*/ 101 w 147"/>
                  <a:gd name="T21" fmla="*/ 107 h 131"/>
                  <a:gd name="T22" fmla="*/ 87 w 147"/>
                  <a:gd name="T23" fmla="*/ 105 h 131"/>
                  <a:gd name="T24" fmla="*/ 81 w 147"/>
                  <a:gd name="T25" fmla="*/ 109 h 131"/>
                  <a:gd name="T26" fmla="*/ 74 w 147"/>
                  <a:gd name="T27" fmla="*/ 107 h 131"/>
                  <a:gd name="T28" fmla="*/ 74 w 147"/>
                  <a:gd name="T29" fmla="*/ 99 h 131"/>
                  <a:gd name="T30" fmla="*/ 76 w 147"/>
                  <a:gd name="T31" fmla="*/ 91 h 131"/>
                  <a:gd name="T32" fmla="*/ 85 w 147"/>
                  <a:gd name="T33" fmla="*/ 101 h 131"/>
                  <a:gd name="T34" fmla="*/ 103 w 147"/>
                  <a:gd name="T35" fmla="*/ 102 h 131"/>
                  <a:gd name="T36" fmla="*/ 115 w 147"/>
                  <a:gd name="T37" fmla="*/ 126 h 131"/>
                  <a:gd name="T38" fmla="*/ 133 w 147"/>
                  <a:gd name="T39" fmla="*/ 104 h 131"/>
                  <a:gd name="T40" fmla="*/ 73 w 147"/>
                  <a:gd name="T41" fmla="*/ 4 h 131"/>
                  <a:gd name="T42" fmla="*/ 12 w 147"/>
                  <a:gd name="T43" fmla="*/ 41 h 131"/>
                  <a:gd name="T44" fmla="*/ 5 w 147"/>
                  <a:gd name="T45" fmla="*/ 66 h 131"/>
                  <a:gd name="T46" fmla="*/ 5 w 147"/>
                  <a:gd name="T47" fmla="*/ 68 h 131"/>
                  <a:gd name="T48" fmla="*/ 13 w 147"/>
                  <a:gd name="T49" fmla="*/ 63 h 131"/>
                  <a:gd name="T50" fmla="*/ 31 w 147"/>
                  <a:gd name="T51" fmla="*/ 64 h 131"/>
                  <a:gd name="T52" fmla="*/ 49 w 147"/>
                  <a:gd name="T53" fmla="*/ 82 h 131"/>
                  <a:gd name="T54" fmla="*/ 63 w 147"/>
                  <a:gd name="T55" fmla="*/ 82 h 131"/>
                  <a:gd name="T56" fmla="*/ 67 w 147"/>
                  <a:gd name="T57" fmla="*/ 83 h 131"/>
                  <a:gd name="T58" fmla="*/ 73 w 147"/>
                  <a:gd name="T59" fmla="*/ 96 h 131"/>
                  <a:gd name="T60" fmla="*/ 65 w 147"/>
                  <a:gd name="T61" fmla="*/ 88 h 131"/>
                  <a:gd name="T62" fmla="*/ 62 w 147"/>
                  <a:gd name="T63" fmla="*/ 86 h 131"/>
                  <a:gd name="T64" fmla="*/ 56 w 147"/>
                  <a:gd name="T65" fmla="*/ 85 h 131"/>
                  <a:gd name="T66" fmla="*/ 45 w 147"/>
                  <a:gd name="T67" fmla="*/ 89 h 131"/>
                  <a:gd name="T68" fmla="*/ 38 w 147"/>
                  <a:gd name="T69" fmla="*/ 87 h 131"/>
                  <a:gd name="T70" fmla="*/ 36 w 147"/>
                  <a:gd name="T71" fmla="*/ 75 h 131"/>
                  <a:gd name="T72" fmla="*/ 20 w 147"/>
                  <a:gd name="T73" fmla="*/ 66 h 131"/>
                  <a:gd name="T74" fmla="*/ 10 w 147"/>
                  <a:gd name="T75" fmla="*/ 70 h 131"/>
                  <a:gd name="T76" fmla="*/ 7 w 147"/>
                  <a:gd name="T77" fmla="*/ 73 h 131"/>
                  <a:gd name="T78" fmla="*/ 3 w 147"/>
                  <a:gd name="T79" fmla="*/ 75 h 131"/>
                  <a:gd name="T80" fmla="*/ 3 w 147"/>
                  <a:gd name="T81" fmla="*/ 75 h 131"/>
                  <a:gd name="T82" fmla="*/ 0 w 147"/>
                  <a:gd name="T83" fmla="*/ 70 h 131"/>
                  <a:gd name="T84" fmla="*/ 0 w 147"/>
                  <a:gd name="T85" fmla="*/ 70 h 131"/>
                  <a:gd name="T86" fmla="*/ 0 w 147"/>
                  <a:gd name="T87" fmla="*/ 65 h 131"/>
                  <a:gd name="T88" fmla="*/ 35 w 147"/>
                  <a:gd name="T89" fmla="*/ 10 h 131"/>
                  <a:gd name="T90" fmla="*/ 73 w 147"/>
                  <a:gd name="T91" fmla="*/ 4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47" h="131">
                    <a:moveTo>
                      <a:pt x="113" y="17"/>
                    </a:moveTo>
                    <a:cubicBezTo>
                      <a:pt x="112" y="17"/>
                      <a:pt x="110" y="16"/>
                      <a:pt x="109" y="15"/>
                    </a:cubicBezTo>
                    <a:cubicBezTo>
                      <a:pt x="109" y="15"/>
                      <a:pt x="109" y="15"/>
                      <a:pt x="109" y="15"/>
                    </a:cubicBezTo>
                    <a:cubicBezTo>
                      <a:pt x="107" y="14"/>
                      <a:pt x="106" y="13"/>
                      <a:pt x="105" y="12"/>
                    </a:cubicBezTo>
                    <a:cubicBezTo>
                      <a:pt x="105" y="12"/>
                      <a:pt x="105" y="12"/>
                      <a:pt x="105" y="12"/>
                    </a:cubicBezTo>
                    <a:cubicBezTo>
                      <a:pt x="104" y="12"/>
                      <a:pt x="104" y="12"/>
                      <a:pt x="103" y="11"/>
                    </a:cubicBezTo>
                    <a:cubicBezTo>
                      <a:pt x="103" y="11"/>
                      <a:pt x="103" y="11"/>
                      <a:pt x="103" y="11"/>
                    </a:cubicBezTo>
                    <a:cubicBezTo>
                      <a:pt x="103" y="11"/>
                      <a:pt x="103" y="11"/>
                      <a:pt x="103" y="11"/>
                    </a:cubicBezTo>
                    <a:cubicBezTo>
                      <a:pt x="102" y="11"/>
                      <a:pt x="102" y="11"/>
                      <a:pt x="101" y="11"/>
                    </a:cubicBezTo>
                    <a:cubicBezTo>
                      <a:pt x="97" y="9"/>
                      <a:pt x="92" y="7"/>
                      <a:pt x="88" y="6"/>
                    </a:cubicBezTo>
                    <a:cubicBezTo>
                      <a:pt x="83" y="5"/>
                      <a:pt x="78" y="4"/>
                      <a:pt x="73" y="4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78" y="0"/>
                      <a:pt x="83" y="0"/>
                      <a:pt x="89" y="1"/>
                    </a:cubicBezTo>
                    <a:cubicBezTo>
                      <a:pt x="94" y="2"/>
                      <a:pt x="99" y="4"/>
                      <a:pt x="103" y="6"/>
                    </a:cubicBezTo>
                    <a:cubicBezTo>
                      <a:pt x="104" y="7"/>
                      <a:pt x="105" y="7"/>
                      <a:pt x="105" y="7"/>
                    </a:cubicBezTo>
                    <a:cubicBezTo>
                      <a:pt x="105" y="7"/>
                      <a:pt x="105" y="7"/>
                      <a:pt x="105" y="7"/>
                    </a:cubicBezTo>
                    <a:cubicBezTo>
                      <a:pt x="106" y="7"/>
                      <a:pt x="106" y="8"/>
                      <a:pt x="107" y="8"/>
                    </a:cubicBezTo>
                    <a:cubicBezTo>
                      <a:pt x="107" y="8"/>
                      <a:pt x="107" y="8"/>
                      <a:pt x="107" y="8"/>
                    </a:cubicBezTo>
                    <a:cubicBezTo>
                      <a:pt x="108" y="9"/>
                      <a:pt x="110" y="10"/>
                      <a:pt x="111" y="11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113" y="12"/>
                      <a:pt x="114" y="13"/>
                      <a:pt x="116" y="14"/>
                    </a:cubicBezTo>
                    <a:cubicBezTo>
                      <a:pt x="130" y="24"/>
                      <a:pt x="140" y="40"/>
                      <a:pt x="144" y="56"/>
                    </a:cubicBezTo>
                    <a:cubicBezTo>
                      <a:pt x="147" y="73"/>
                      <a:pt x="145" y="91"/>
                      <a:pt x="137" y="107"/>
                    </a:cubicBezTo>
                    <a:cubicBezTo>
                      <a:pt x="135" y="111"/>
                      <a:pt x="132" y="115"/>
                      <a:pt x="129" y="118"/>
                    </a:cubicBezTo>
                    <a:cubicBezTo>
                      <a:pt x="126" y="122"/>
                      <a:pt x="123" y="125"/>
                      <a:pt x="119" y="128"/>
                    </a:cubicBezTo>
                    <a:cubicBezTo>
                      <a:pt x="119" y="129"/>
                      <a:pt x="118" y="130"/>
                      <a:pt x="117" y="130"/>
                    </a:cubicBezTo>
                    <a:cubicBezTo>
                      <a:pt x="116" y="130"/>
                      <a:pt x="115" y="131"/>
                      <a:pt x="115" y="131"/>
                    </a:cubicBezTo>
                    <a:cubicBezTo>
                      <a:pt x="113" y="131"/>
                      <a:pt x="111" y="130"/>
                      <a:pt x="111" y="128"/>
                    </a:cubicBezTo>
                    <a:cubicBezTo>
                      <a:pt x="110" y="127"/>
                      <a:pt x="110" y="125"/>
                      <a:pt x="110" y="123"/>
                    </a:cubicBezTo>
                    <a:cubicBezTo>
                      <a:pt x="110" y="120"/>
                      <a:pt x="110" y="116"/>
                      <a:pt x="108" y="113"/>
                    </a:cubicBezTo>
                    <a:cubicBezTo>
                      <a:pt x="106" y="111"/>
                      <a:pt x="104" y="108"/>
                      <a:pt x="101" y="107"/>
                    </a:cubicBezTo>
                    <a:cubicBezTo>
                      <a:pt x="99" y="106"/>
                      <a:pt x="98" y="105"/>
                      <a:pt x="97" y="105"/>
                    </a:cubicBezTo>
                    <a:cubicBezTo>
                      <a:pt x="95" y="105"/>
                      <a:pt x="94" y="105"/>
                      <a:pt x="92" y="105"/>
                    </a:cubicBezTo>
                    <a:cubicBezTo>
                      <a:pt x="90" y="105"/>
                      <a:pt x="89" y="105"/>
                      <a:pt x="87" y="105"/>
                    </a:cubicBezTo>
                    <a:cubicBezTo>
                      <a:pt x="85" y="106"/>
                      <a:pt x="83" y="107"/>
                      <a:pt x="82" y="108"/>
                    </a:cubicBezTo>
                    <a:cubicBezTo>
                      <a:pt x="82" y="108"/>
                      <a:pt x="82" y="108"/>
                      <a:pt x="82" y="108"/>
                    </a:cubicBezTo>
                    <a:cubicBezTo>
                      <a:pt x="81" y="109"/>
                      <a:pt x="81" y="109"/>
                      <a:pt x="81" y="109"/>
                    </a:cubicBezTo>
                    <a:cubicBezTo>
                      <a:pt x="81" y="109"/>
                      <a:pt x="81" y="109"/>
                      <a:pt x="81" y="109"/>
                    </a:cubicBezTo>
                    <a:cubicBezTo>
                      <a:pt x="79" y="110"/>
                      <a:pt x="78" y="111"/>
                      <a:pt x="77" y="111"/>
                    </a:cubicBezTo>
                    <a:cubicBezTo>
                      <a:pt x="75" y="111"/>
                      <a:pt x="74" y="109"/>
                      <a:pt x="74" y="107"/>
                    </a:cubicBezTo>
                    <a:cubicBezTo>
                      <a:pt x="74" y="107"/>
                      <a:pt x="74" y="106"/>
                      <a:pt x="74" y="105"/>
                    </a:cubicBezTo>
                    <a:cubicBezTo>
                      <a:pt x="74" y="104"/>
                      <a:pt x="74" y="104"/>
                      <a:pt x="74" y="104"/>
                    </a:cubicBezTo>
                    <a:cubicBezTo>
                      <a:pt x="74" y="102"/>
                      <a:pt x="74" y="100"/>
                      <a:pt x="74" y="99"/>
                    </a:cubicBezTo>
                    <a:cubicBezTo>
                      <a:pt x="73" y="98"/>
                      <a:pt x="73" y="97"/>
                      <a:pt x="73" y="96"/>
                    </a:cubicBezTo>
                    <a:cubicBezTo>
                      <a:pt x="73" y="88"/>
                      <a:pt x="73" y="88"/>
                      <a:pt x="73" y="88"/>
                    </a:cubicBezTo>
                    <a:cubicBezTo>
                      <a:pt x="74" y="89"/>
                      <a:pt x="75" y="90"/>
                      <a:pt x="76" y="91"/>
                    </a:cubicBezTo>
                    <a:cubicBezTo>
                      <a:pt x="77" y="93"/>
                      <a:pt x="78" y="95"/>
                      <a:pt x="78" y="98"/>
                    </a:cubicBezTo>
                    <a:cubicBezTo>
                      <a:pt x="79" y="100"/>
                      <a:pt x="79" y="102"/>
                      <a:pt x="79" y="104"/>
                    </a:cubicBezTo>
                    <a:cubicBezTo>
                      <a:pt x="81" y="103"/>
                      <a:pt x="83" y="102"/>
                      <a:pt x="85" y="101"/>
                    </a:cubicBezTo>
                    <a:cubicBezTo>
                      <a:pt x="88" y="100"/>
                      <a:pt x="90" y="100"/>
                      <a:pt x="92" y="100"/>
                    </a:cubicBezTo>
                    <a:cubicBezTo>
                      <a:pt x="94" y="100"/>
                      <a:pt x="96" y="100"/>
                      <a:pt x="98" y="100"/>
                    </a:cubicBezTo>
                    <a:cubicBezTo>
                      <a:pt x="100" y="101"/>
                      <a:pt x="101" y="101"/>
                      <a:pt x="103" y="102"/>
                    </a:cubicBezTo>
                    <a:cubicBezTo>
                      <a:pt x="107" y="104"/>
                      <a:pt x="110" y="107"/>
                      <a:pt x="112" y="111"/>
                    </a:cubicBezTo>
                    <a:cubicBezTo>
                      <a:pt x="114" y="115"/>
                      <a:pt x="115" y="119"/>
                      <a:pt x="115" y="123"/>
                    </a:cubicBezTo>
                    <a:cubicBezTo>
                      <a:pt x="115" y="124"/>
                      <a:pt x="115" y="125"/>
                      <a:pt x="115" y="126"/>
                    </a:cubicBezTo>
                    <a:cubicBezTo>
                      <a:pt x="116" y="125"/>
                      <a:pt x="116" y="125"/>
                      <a:pt x="116" y="125"/>
                    </a:cubicBezTo>
                    <a:cubicBezTo>
                      <a:pt x="120" y="122"/>
                      <a:pt x="123" y="119"/>
                      <a:pt x="125" y="115"/>
                    </a:cubicBezTo>
                    <a:cubicBezTo>
                      <a:pt x="128" y="112"/>
                      <a:pt x="131" y="108"/>
                      <a:pt x="133" y="104"/>
                    </a:cubicBezTo>
                    <a:cubicBezTo>
                      <a:pt x="141" y="89"/>
                      <a:pt x="142" y="73"/>
                      <a:pt x="139" y="57"/>
                    </a:cubicBezTo>
                    <a:cubicBezTo>
                      <a:pt x="135" y="42"/>
                      <a:pt x="126" y="27"/>
                      <a:pt x="113" y="17"/>
                    </a:cubicBezTo>
                    <a:close/>
                    <a:moveTo>
                      <a:pt x="73" y="4"/>
                    </a:moveTo>
                    <a:cubicBezTo>
                      <a:pt x="60" y="4"/>
                      <a:pt x="48" y="8"/>
                      <a:pt x="38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27" y="20"/>
                      <a:pt x="18" y="29"/>
                      <a:pt x="12" y="41"/>
                    </a:cubicBezTo>
                    <a:cubicBezTo>
                      <a:pt x="10" y="45"/>
                      <a:pt x="9" y="49"/>
                      <a:pt x="7" y="53"/>
                    </a:cubicBezTo>
                    <a:cubicBezTo>
                      <a:pt x="6" y="57"/>
                      <a:pt x="5" y="61"/>
                      <a:pt x="5" y="66"/>
                    </a:cubicBezTo>
                    <a:cubicBezTo>
                      <a:pt x="5" y="66"/>
                      <a:pt x="5" y="66"/>
                      <a:pt x="5" y="66"/>
                    </a:cubicBezTo>
                    <a:cubicBezTo>
                      <a:pt x="5" y="66"/>
                      <a:pt x="5" y="66"/>
                      <a:pt x="5" y="66"/>
                    </a:cubicBezTo>
                    <a:cubicBezTo>
                      <a:pt x="5" y="66"/>
                      <a:pt x="5" y="67"/>
                      <a:pt x="5" y="68"/>
                    </a:cubicBezTo>
                    <a:cubicBezTo>
                      <a:pt x="5" y="68"/>
                      <a:pt x="5" y="68"/>
                      <a:pt x="5" y="68"/>
                    </a:cubicBezTo>
                    <a:cubicBezTo>
                      <a:pt x="5" y="67"/>
                      <a:pt x="6" y="66"/>
                      <a:pt x="7" y="66"/>
                    </a:cubicBezTo>
                    <a:cubicBezTo>
                      <a:pt x="7" y="66"/>
                      <a:pt x="7" y="66"/>
                      <a:pt x="7" y="66"/>
                    </a:cubicBezTo>
                    <a:cubicBezTo>
                      <a:pt x="9" y="64"/>
                      <a:pt x="11" y="63"/>
                      <a:pt x="13" y="63"/>
                    </a:cubicBezTo>
                    <a:cubicBezTo>
                      <a:pt x="15" y="62"/>
                      <a:pt x="18" y="62"/>
                      <a:pt x="20" y="62"/>
                    </a:cubicBezTo>
                    <a:cubicBezTo>
                      <a:pt x="22" y="62"/>
                      <a:pt x="24" y="62"/>
                      <a:pt x="26" y="62"/>
                    </a:cubicBezTo>
                    <a:cubicBezTo>
                      <a:pt x="28" y="63"/>
                      <a:pt x="29" y="63"/>
                      <a:pt x="31" y="64"/>
                    </a:cubicBezTo>
                    <a:cubicBezTo>
                      <a:pt x="35" y="66"/>
                      <a:pt x="38" y="69"/>
                      <a:pt x="40" y="73"/>
                    </a:cubicBezTo>
                    <a:cubicBezTo>
                      <a:pt x="42" y="76"/>
                      <a:pt x="43" y="80"/>
                      <a:pt x="43" y="85"/>
                    </a:cubicBezTo>
                    <a:cubicBezTo>
                      <a:pt x="45" y="83"/>
                      <a:pt x="47" y="82"/>
                      <a:pt x="49" y="82"/>
                    </a:cubicBezTo>
                    <a:cubicBezTo>
                      <a:pt x="51" y="81"/>
                      <a:pt x="54" y="81"/>
                      <a:pt x="56" y="81"/>
                    </a:cubicBezTo>
                    <a:cubicBezTo>
                      <a:pt x="57" y="81"/>
                      <a:pt x="58" y="81"/>
                      <a:pt x="60" y="81"/>
                    </a:cubicBezTo>
                    <a:cubicBezTo>
                      <a:pt x="61" y="81"/>
                      <a:pt x="62" y="81"/>
                      <a:pt x="63" y="82"/>
                    </a:cubicBezTo>
                    <a:cubicBezTo>
                      <a:pt x="63" y="82"/>
                      <a:pt x="63" y="82"/>
                      <a:pt x="63" y="82"/>
                    </a:cubicBezTo>
                    <a:cubicBezTo>
                      <a:pt x="64" y="82"/>
                      <a:pt x="64" y="82"/>
                      <a:pt x="65" y="82"/>
                    </a:cubicBezTo>
                    <a:cubicBezTo>
                      <a:pt x="66" y="83"/>
                      <a:pt x="66" y="83"/>
                      <a:pt x="67" y="83"/>
                    </a:cubicBezTo>
                    <a:cubicBezTo>
                      <a:pt x="69" y="84"/>
                      <a:pt x="70" y="85"/>
                      <a:pt x="72" y="87"/>
                    </a:cubicBezTo>
                    <a:cubicBezTo>
                      <a:pt x="72" y="87"/>
                      <a:pt x="72" y="87"/>
                      <a:pt x="73" y="88"/>
                    </a:cubicBezTo>
                    <a:cubicBezTo>
                      <a:pt x="73" y="96"/>
                      <a:pt x="73" y="96"/>
                      <a:pt x="73" y="96"/>
                    </a:cubicBezTo>
                    <a:cubicBezTo>
                      <a:pt x="72" y="95"/>
                      <a:pt x="72" y="95"/>
                      <a:pt x="72" y="94"/>
                    </a:cubicBezTo>
                    <a:cubicBezTo>
                      <a:pt x="71" y="93"/>
                      <a:pt x="70" y="91"/>
                      <a:pt x="69" y="90"/>
                    </a:cubicBezTo>
                    <a:cubicBezTo>
                      <a:pt x="67" y="89"/>
                      <a:pt x="66" y="88"/>
                      <a:pt x="65" y="88"/>
                    </a:cubicBezTo>
                    <a:cubicBezTo>
                      <a:pt x="64" y="87"/>
                      <a:pt x="64" y="87"/>
                      <a:pt x="63" y="87"/>
                    </a:cubicBezTo>
                    <a:cubicBezTo>
                      <a:pt x="63" y="87"/>
                      <a:pt x="62" y="86"/>
                      <a:pt x="62" y="86"/>
                    </a:cubicBezTo>
                    <a:cubicBezTo>
                      <a:pt x="62" y="86"/>
                      <a:pt x="62" y="86"/>
                      <a:pt x="62" y="86"/>
                    </a:cubicBezTo>
                    <a:cubicBezTo>
                      <a:pt x="62" y="86"/>
                      <a:pt x="62" y="86"/>
                      <a:pt x="62" y="86"/>
                    </a:cubicBezTo>
                    <a:cubicBezTo>
                      <a:pt x="61" y="86"/>
                      <a:pt x="60" y="86"/>
                      <a:pt x="59" y="86"/>
                    </a:cubicBezTo>
                    <a:cubicBezTo>
                      <a:pt x="58" y="85"/>
                      <a:pt x="57" y="85"/>
                      <a:pt x="56" y="85"/>
                    </a:cubicBezTo>
                    <a:cubicBezTo>
                      <a:pt x="54" y="85"/>
                      <a:pt x="52" y="86"/>
                      <a:pt x="50" y="86"/>
                    </a:cubicBezTo>
                    <a:cubicBezTo>
                      <a:pt x="49" y="87"/>
                      <a:pt x="47" y="88"/>
                      <a:pt x="45" y="89"/>
                    </a:cubicBezTo>
                    <a:cubicBezTo>
                      <a:pt x="45" y="89"/>
                      <a:pt x="45" y="89"/>
                      <a:pt x="45" y="89"/>
                    </a:cubicBezTo>
                    <a:cubicBezTo>
                      <a:pt x="44" y="89"/>
                      <a:pt x="44" y="89"/>
                      <a:pt x="44" y="89"/>
                    </a:cubicBezTo>
                    <a:cubicBezTo>
                      <a:pt x="43" y="91"/>
                      <a:pt x="42" y="91"/>
                      <a:pt x="41" y="91"/>
                    </a:cubicBezTo>
                    <a:cubicBezTo>
                      <a:pt x="38" y="91"/>
                      <a:pt x="38" y="90"/>
                      <a:pt x="38" y="87"/>
                    </a:cubicBezTo>
                    <a:cubicBezTo>
                      <a:pt x="38" y="87"/>
                      <a:pt x="38" y="87"/>
                      <a:pt x="38" y="86"/>
                    </a:cubicBezTo>
                    <a:cubicBezTo>
                      <a:pt x="38" y="85"/>
                      <a:pt x="38" y="85"/>
                      <a:pt x="38" y="85"/>
                    </a:cubicBezTo>
                    <a:cubicBezTo>
                      <a:pt x="38" y="81"/>
                      <a:pt x="37" y="78"/>
                      <a:pt x="36" y="75"/>
                    </a:cubicBezTo>
                    <a:cubicBezTo>
                      <a:pt x="34" y="72"/>
                      <a:pt x="32" y="70"/>
                      <a:pt x="29" y="68"/>
                    </a:cubicBezTo>
                    <a:cubicBezTo>
                      <a:pt x="27" y="68"/>
                      <a:pt x="26" y="67"/>
                      <a:pt x="25" y="67"/>
                    </a:cubicBezTo>
                    <a:cubicBezTo>
                      <a:pt x="23" y="67"/>
                      <a:pt x="22" y="66"/>
                      <a:pt x="20" y="66"/>
                    </a:cubicBezTo>
                    <a:cubicBezTo>
                      <a:pt x="18" y="66"/>
                      <a:pt x="16" y="67"/>
                      <a:pt x="15" y="67"/>
                    </a:cubicBezTo>
                    <a:cubicBezTo>
                      <a:pt x="13" y="68"/>
                      <a:pt x="11" y="69"/>
                      <a:pt x="10" y="70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9" y="70"/>
                      <a:pt x="9" y="71"/>
                      <a:pt x="8" y="71"/>
                    </a:cubicBezTo>
                    <a:cubicBezTo>
                      <a:pt x="8" y="72"/>
                      <a:pt x="7" y="72"/>
                      <a:pt x="7" y="73"/>
                    </a:cubicBezTo>
                    <a:cubicBezTo>
                      <a:pt x="7" y="73"/>
                      <a:pt x="7" y="73"/>
                      <a:pt x="7" y="73"/>
                    </a:cubicBezTo>
                    <a:cubicBezTo>
                      <a:pt x="6" y="73"/>
                      <a:pt x="6" y="73"/>
                      <a:pt x="5" y="74"/>
                    </a:cubicBezTo>
                    <a:cubicBezTo>
                      <a:pt x="5" y="74"/>
                      <a:pt x="5" y="74"/>
                      <a:pt x="5" y="74"/>
                    </a:cubicBezTo>
                    <a:cubicBezTo>
                      <a:pt x="4" y="74"/>
                      <a:pt x="4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cubicBezTo>
                      <a:pt x="2" y="75"/>
                      <a:pt x="1" y="74"/>
                      <a:pt x="0" y="73"/>
                    </a:cubicBezTo>
                    <a:cubicBezTo>
                      <a:pt x="0" y="72"/>
                      <a:pt x="0" y="71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69"/>
                      <a:pt x="0" y="69"/>
                      <a:pt x="0" y="68"/>
                    </a:cubicBezTo>
                    <a:cubicBezTo>
                      <a:pt x="0" y="67"/>
                      <a:pt x="0" y="66"/>
                      <a:pt x="0" y="65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1" y="61"/>
                      <a:pt x="1" y="56"/>
                      <a:pt x="3" y="52"/>
                    </a:cubicBezTo>
                    <a:cubicBezTo>
                      <a:pt x="4" y="47"/>
                      <a:pt x="6" y="43"/>
                      <a:pt x="8" y="39"/>
                    </a:cubicBezTo>
                    <a:cubicBezTo>
                      <a:pt x="15" y="26"/>
                      <a:pt x="24" y="17"/>
                      <a:pt x="35" y="10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46" y="3"/>
                      <a:pt x="59" y="0"/>
                      <a:pt x="73" y="0"/>
                    </a:cubicBezTo>
                    <a:lnTo>
                      <a:pt x="73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47" name="Freeform 152"/>
              <p:cNvSpPr>
                <a:spLocks noEditPoints="1"/>
              </p:cNvSpPr>
              <p:nvPr/>
            </p:nvSpPr>
            <p:spPr bwMode="auto">
              <a:xfrm>
                <a:off x="8215326" y="857255"/>
                <a:ext cx="360363" cy="361952"/>
              </a:xfrm>
              <a:custGeom>
                <a:avLst/>
                <a:gdLst>
                  <a:gd name="T0" fmla="*/ 94 w 160"/>
                  <a:gd name="T1" fmla="*/ 112 h 160"/>
                  <a:gd name="T2" fmla="*/ 97 w 160"/>
                  <a:gd name="T3" fmla="*/ 113 h 160"/>
                  <a:gd name="T4" fmla="*/ 154 w 160"/>
                  <a:gd name="T5" fmla="*/ 138 h 160"/>
                  <a:gd name="T6" fmla="*/ 113 w 160"/>
                  <a:gd name="T7" fmla="*/ 93 h 160"/>
                  <a:gd name="T8" fmla="*/ 104 w 160"/>
                  <a:gd name="T9" fmla="*/ 21 h 160"/>
                  <a:gd name="T10" fmla="*/ 79 w 160"/>
                  <a:gd name="T11" fmla="*/ 2 h 160"/>
                  <a:gd name="T12" fmla="*/ 126 w 160"/>
                  <a:gd name="T13" fmla="*/ 55 h 160"/>
                  <a:gd name="T14" fmla="*/ 159 w 160"/>
                  <a:gd name="T15" fmla="*/ 136 h 160"/>
                  <a:gd name="T16" fmla="*/ 140 w 160"/>
                  <a:gd name="T17" fmla="*/ 159 h 160"/>
                  <a:gd name="T18" fmla="*/ 95 w 160"/>
                  <a:gd name="T19" fmla="*/ 117 h 160"/>
                  <a:gd name="T20" fmla="*/ 79 w 160"/>
                  <a:gd name="T21" fmla="*/ 119 h 160"/>
                  <a:gd name="T22" fmla="*/ 100 w 160"/>
                  <a:gd name="T23" fmla="*/ 77 h 160"/>
                  <a:gd name="T24" fmla="*/ 102 w 160"/>
                  <a:gd name="T25" fmla="*/ 51 h 160"/>
                  <a:gd name="T26" fmla="*/ 79 w 160"/>
                  <a:gd name="T27" fmla="*/ 49 h 160"/>
                  <a:gd name="T28" fmla="*/ 97 w 160"/>
                  <a:gd name="T29" fmla="*/ 54 h 160"/>
                  <a:gd name="T30" fmla="*/ 79 w 160"/>
                  <a:gd name="T31" fmla="*/ 72 h 160"/>
                  <a:gd name="T32" fmla="*/ 22 w 160"/>
                  <a:gd name="T33" fmla="*/ 104 h 160"/>
                  <a:gd name="T34" fmla="*/ 79 w 160"/>
                  <a:gd name="T35" fmla="*/ 119 h 160"/>
                  <a:gd name="T36" fmla="*/ 56 w 160"/>
                  <a:gd name="T37" fmla="*/ 126 h 160"/>
                  <a:gd name="T38" fmla="*/ 18 w 160"/>
                  <a:gd name="T39" fmla="*/ 107 h 160"/>
                  <a:gd name="T40" fmla="*/ 0 w 160"/>
                  <a:gd name="T41" fmla="*/ 63 h 160"/>
                  <a:gd name="T42" fmla="*/ 63 w 160"/>
                  <a:gd name="T43" fmla="*/ 0 h 160"/>
                  <a:gd name="T44" fmla="*/ 79 w 160"/>
                  <a:gd name="T45" fmla="*/ 7 h 160"/>
                  <a:gd name="T46" fmla="*/ 22 w 160"/>
                  <a:gd name="T47" fmla="*/ 21 h 160"/>
                  <a:gd name="T48" fmla="*/ 5 w 160"/>
                  <a:gd name="T49" fmla="*/ 63 h 160"/>
                  <a:gd name="T50" fmla="*/ 22 w 160"/>
                  <a:gd name="T51" fmla="*/ 104 h 160"/>
                  <a:gd name="T52" fmla="*/ 77 w 160"/>
                  <a:gd name="T53" fmla="*/ 49 h 160"/>
                  <a:gd name="T54" fmla="*/ 74 w 160"/>
                  <a:gd name="T55" fmla="*/ 24 h 160"/>
                  <a:gd name="T56" fmla="*/ 49 w 160"/>
                  <a:gd name="T57" fmla="*/ 26 h 160"/>
                  <a:gd name="T58" fmla="*/ 26 w 160"/>
                  <a:gd name="T59" fmla="*/ 49 h 160"/>
                  <a:gd name="T60" fmla="*/ 24 w 160"/>
                  <a:gd name="T61" fmla="*/ 74 h 160"/>
                  <a:gd name="T62" fmla="*/ 49 w 160"/>
                  <a:gd name="T63" fmla="*/ 77 h 160"/>
                  <a:gd name="T64" fmla="*/ 51 w 160"/>
                  <a:gd name="T65" fmla="*/ 102 h 160"/>
                  <a:gd name="T66" fmla="*/ 77 w 160"/>
                  <a:gd name="T67" fmla="*/ 99 h 160"/>
                  <a:gd name="T68" fmla="*/ 79 w 160"/>
                  <a:gd name="T69" fmla="*/ 77 h 160"/>
                  <a:gd name="T70" fmla="*/ 74 w 160"/>
                  <a:gd name="T71" fmla="*/ 72 h 160"/>
                  <a:gd name="T72" fmla="*/ 72 w 160"/>
                  <a:gd name="T73" fmla="*/ 97 h 160"/>
                  <a:gd name="T74" fmla="*/ 54 w 160"/>
                  <a:gd name="T75" fmla="*/ 74 h 160"/>
                  <a:gd name="T76" fmla="*/ 29 w 160"/>
                  <a:gd name="T77" fmla="*/ 72 h 160"/>
                  <a:gd name="T78" fmla="*/ 51 w 160"/>
                  <a:gd name="T79" fmla="*/ 54 h 160"/>
                  <a:gd name="T80" fmla="*/ 54 w 160"/>
                  <a:gd name="T81" fmla="*/ 28 h 160"/>
                  <a:gd name="T82" fmla="*/ 72 w 160"/>
                  <a:gd name="T83" fmla="*/ 51 h 160"/>
                  <a:gd name="T84" fmla="*/ 79 w 160"/>
                  <a:gd name="T85" fmla="*/ 54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60" h="160">
                    <a:moveTo>
                      <a:pt x="79" y="119"/>
                    </a:moveTo>
                    <a:cubicBezTo>
                      <a:pt x="84" y="117"/>
                      <a:pt x="89" y="115"/>
                      <a:pt x="94" y="112"/>
                    </a:cubicBezTo>
                    <a:cubicBezTo>
                      <a:pt x="95" y="112"/>
                      <a:pt x="96" y="112"/>
                      <a:pt x="97" y="113"/>
                    </a:cubicBezTo>
                    <a:cubicBezTo>
                      <a:pt x="97" y="113"/>
                      <a:pt x="97" y="113"/>
                      <a:pt x="97" y="113"/>
                    </a:cubicBezTo>
                    <a:cubicBezTo>
                      <a:pt x="138" y="154"/>
                      <a:pt x="138" y="154"/>
                      <a:pt x="138" y="154"/>
                    </a:cubicBezTo>
                    <a:cubicBezTo>
                      <a:pt x="154" y="138"/>
                      <a:pt x="154" y="138"/>
                      <a:pt x="154" y="138"/>
                    </a:cubicBezTo>
                    <a:cubicBezTo>
                      <a:pt x="113" y="96"/>
                      <a:pt x="113" y="96"/>
                      <a:pt x="113" y="96"/>
                    </a:cubicBezTo>
                    <a:cubicBezTo>
                      <a:pt x="112" y="96"/>
                      <a:pt x="112" y="94"/>
                      <a:pt x="113" y="93"/>
                    </a:cubicBezTo>
                    <a:cubicBezTo>
                      <a:pt x="120" y="82"/>
                      <a:pt x="122" y="69"/>
                      <a:pt x="121" y="56"/>
                    </a:cubicBezTo>
                    <a:cubicBezTo>
                      <a:pt x="119" y="43"/>
                      <a:pt x="114" y="31"/>
                      <a:pt x="104" y="21"/>
                    </a:cubicBezTo>
                    <a:cubicBezTo>
                      <a:pt x="97" y="14"/>
                      <a:pt x="89" y="9"/>
                      <a:pt x="79" y="7"/>
                    </a:cubicBezTo>
                    <a:cubicBezTo>
                      <a:pt x="79" y="2"/>
                      <a:pt x="79" y="2"/>
                      <a:pt x="79" y="2"/>
                    </a:cubicBezTo>
                    <a:cubicBezTo>
                      <a:pt x="90" y="5"/>
                      <a:pt x="100" y="10"/>
                      <a:pt x="108" y="18"/>
                    </a:cubicBezTo>
                    <a:cubicBezTo>
                      <a:pt x="118" y="29"/>
                      <a:pt x="124" y="42"/>
                      <a:pt x="126" y="55"/>
                    </a:cubicBezTo>
                    <a:cubicBezTo>
                      <a:pt x="127" y="69"/>
                      <a:pt x="125" y="82"/>
                      <a:pt x="118" y="94"/>
                    </a:cubicBezTo>
                    <a:cubicBezTo>
                      <a:pt x="159" y="136"/>
                      <a:pt x="159" y="136"/>
                      <a:pt x="159" y="136"/>
                    </a:cubicBezTo>
                    <a:cubicBezTo>
                      <a:pt x="160" y="137"/>
                      <a:pt x="160" y="139"/>
                      <a:pt x="159" y="140"/>
                    </a:cubicBezTo>
                    <a:cubicBezTo>
                      <a:pt x="140" y="159"/>
                      <a:pt x="140" y="159"/>
                      <a:pt x="140" y="159"/>
                    </a:cubicBezTo>
                    <a:cubicBezTo>
                      <a:pt x="139" y="160"/>
                      <a:pt x="137" y="160"/>
                      <a:pt x="136" y="159"/>
                    </a:cubicBezTo>
                    <a:cubicBezTo>
                      <a:pt x="95" y="117"/>
                      <a:pt x="95" y="117"/>
                      <a:pt x="95" y="117"/>
                    </a:cubicBezTo>
                    <a:cubicBezTo>
                      <a:pt x="90" y="120"/>
                      <a:pt x="85" y="122"/>
                      <a:pt x="79" y="124"/>
                    </a:cubicBezTo>
                    <a:cubicBezTo>
                      <a:pt x="79" y="119"/>
                      <a:pt x="79" y="119"/>
                      <a:pt x="79" y="119"/>
                    </a:cubicBezTo>
                    <a:close/>
                    <a:moveTo>
                      <a:pt x="79" y="77"/>
                    </a:moveTo>
                    <a:cubicBezTo>
                      <a:pt x="100" y="77"/>
                      <a:pt x="100" y="77"/>
                      <a:pt x="100" y="77"/>
                    </a:cubicBezTo>
                    <a:cubicBezTo>
                      <a:pt x="101" y="77"/>
                      <a:pt x="102" y="76"/>
                      <a:pt x="102" y="74"/>
                    </a:cubicBezTo>
                    <a:cubicBezTo>
                      <a:pt x="102" y="51"/>
                      <a:pt x="102" y="51"/>
                      <a:pt x="102" y="51"/>
                    </a:cubicBezTo>
                    <a:cubicBezTo>
                      <a:pt x="102" y="50"/>
                      <a:pt x="101" y="49"/>
                      <a:pt x="100" y="49"/>
                    </a:cubicBezTo>
                    <a:cubicBezTo>
                      <a:pt x="79" y="49"/>
                      <a:pt x="79" y="49"/>
                      <a:pt x="79" y="49"/>
                    </a:cubicBezTo>
                    <a:cubicBezTo>
                      <a:pt x="79" y="54"/>
                      <a:pt x="79" y="54"/>
                      <a:pt x="79" y="54"/>
                    </a:cubicBezTo>
                    <a:cubicBezTo>
                      <a:pt x="97" y="54"/>
                      <a:pt x="97" y="54"/>
                      <a:pt x="97" y="54"/>
                    </a:cubicBezTo>
                    <a:cubicBezTo>
                      <a:pt x="97" y="72"/>
                      <a:pt x="97" y="72"/>
                      <a:pt x="97" y="72"/>
                    </a:cubicBezTo>
                    <a:cubicBezTo>
                      <a:pt x="79" y="72"/>
                      <a:pt x="79" y="72"/>
                      <a:pt x="79" y="72"/>
                    </a:cubicBezTo>
                    <a:lnTo>
                      <a:pt x="79" y="77"/>
                    </a:lnTo>
                    <a:close/>
                    <a:moveTo>
                      <a:pt x="22" y="104"/>
                    </a:moveTo>
                    <a:cubicBezTo>
                      <a:pt x="31" y="114"/>
                      <a:pt x="44" y="119"/>
                      <a:pt x="56" y="121"/>
                    </a:cubicBezTo>
                    <a:cubicBezTo>
                      <a:pt x="64" y="122"/>
                      <a:pt x="72" y="121"/>
                      <a:pt x="79" y="119"/>
                    </a:cubicBezTo>
                    <a:cubicBezTo>
                      <a:pt x="79" y="124"/>
                      <a:pt x="79" y="124"/>
                      <a:pt x="79" y="124"/>
                    </a:cubicBezTo>
                    <a:cubicBezTo>
                      <a:pt x="72" y="126"/>
                      <a:pt x="64" y="126"/>
                      <a:pt x="56" y="126"/>
                    </a:cubicBezTo>
                    <a:cubicBezTo>
                      <a:pt x="42" y="124"/>
                      <a:pt x="29" y="118"/>
                      <a:pt x="18" y="108"/>
                    </a:cubicBezTo>
                    <a:cubicBezTo>
                      <a:pt x="18" y="107"/>
                      <a:pt x="18" y="107"/>
                      <a:pt x="18" y="107"/>
                    </a:cubicBezTo>
                    <a:cubicBezTo>
                      <a:pt x="6" y="95"/>
                      <a:pt x="0" y="79"/>
                      <a:pt x="0" y="63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0" y="47"/>
                      <a:pt x="6" y="30"/>
                      <a:pt x="18" y="18"/>
                    </a:cubicBezTo>
                    <a:cubicBezTo>
                      <a:pt x="31" y="6"/>
                      <a:pt x="47" y="0"/>
                      <a:pt x="63" y="0"/>
                    </a:cubicBezTo>
                    <a:cubicBezTo>
                      <a:pt x="68" y="0"/>
                      <a:pt x="74" y="0"/>
                      <a:pt x="79" y="2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74" y="5"/>
                      <a:pt x="68" y="4"/>
                      <a:pt x="63" y="4"/>
                    </a:cubicBezTo>
                    <a:cubicBezTo>
                      <a:pt x="48" y="4"/>
                      <a:pt x="33" y="10"/>
                      <a:pt x="22" y="21"/>
                    </a:cubicBezTo>
                    <a:cubicBezTo>
                      <a:pt x="10" y="33"/>
                      <a:pt x="5" y="48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78"/>
                      <a:pt x="10" y="93"/>
                      <a:pt x="22" y="104"/>
                    </a:cubicBezTo>
                    <a:cubicBezTo>
                      <a:pt x="22" y="104"/>
                      <a:pt x="22" y="104"/>
                      <a:pt x="22" y="104"/>
                    </a:cubicBezTo>
                    <a:close/>
                    <a:moveTo>
                      <a:pt x="79" y="49"/>
                    </a:moveTo>
                    <a:cubicBezTo>
                      <a:pt x="77" y="49"/>
                      <a:pt x="77" y="49"/>
                      <a:pt x="77" y="49"/>
                    </a:cubicBezTo>
                    <a:cubicBezTo>
                      <a:pt x="77" y="26"/>
                      <a:pt x="77" y="26"/>
                      <a:pt x="77" y="26"/>
                    </a:cubicBezTo>
                    <a:cubicBezTo>
                      <a:pt x="77" y="25"/>
                      <a:pt x="76" y="24"/>
                      <a:pt x="74" y="24"/>
                    </a:cubicBezTo>
                    <a:cubicBezTo>
                      <a:pt x="51" y="24"/>
                      <a:pt x="51" y="24"/>
                      <a:pt x="51" y="24"/>
                    </a:cubicBezTo>
                    <a:cubicBezTo>
                      <a:pt x="50" y="24"/>
                      <a:pt x="49" y="25"/>
                      <a:pt x="49" y="26"/>
                    </a:cubicBezTo>
                    <a:cubicBezTo>
                      <a:pt x="49" y="49"/>
                      <a:pt x="49" y="49"/>
                      <a:pt x="49" y="49"/>
                    </a:cubicBezTo>
                    <a:cubicBezTo>
                      <a:pt x="26" y="49"/>
                      <a:pt x="26" y="49"/>
                      <a:pt x="26" y="49"/>
                    </a:cubicBezTo>
                    <a:cubicBezTo>
                      <a:pt x="25" y="49"/>
                      <a:pt x="24" y="50"/>
                      <a:pt x="24" y="51"/>
                    </a:cubicBezTo>
                    <a:cubicBezTo>
                      <a:pt x="24" y="74"/>
                      <a:pt x="24" y="74"/>
                      <a:pt x="24" y="74"/>
                    </a:cubicBezTo>
                    <a:cubicBezTo>
                      <a:pt x="24" y="76"/>
                      <a:pt x="25" y="77"/>
                      <a:pt x="26" y="77"/>
                    </a:cubicBezTo>
                    <a:cubicBezTo>
                      <a:pt x="49" y="77"/>
                      <a:pt x="49" y="77"/>
                      <a:pt x="49" y="77"/>
                    </a:cubicBezTo>
                    <a:cubicBezTo>
                      <a:pt x="49" y="99"/>
                      <a:pt x="49" y="99"/>
                      <a:pt x="49" y="99"/>
                    </a:cubicBezTo>
                    <a:cubicBezTo>
                      <a:pt x="49" y="101"/>
                      <a:pt x="50" y="102"/>
                      <a:pt x="51" y="102"/>
                    </a:cubicBezTo>
                    <a:cubicBezTo>
                      <a:pt x="74" y="102"/>
                      <a:pt x="74" y="102"/>
                      <a:pt x="74" y="102"/>
                    </a:cubicBezTo>
                    <a:cubicBezTo>
                      <a:pt x="76" y="102"/>
                      <a:pt x="77" y="101"/>
                      <a:pt x="77" y="99"/>
                    </a:cubicBezTo>
                    <a:cubicBezTo>
                      <a:pt x="77" y="77"/>
                      <a:pt x="77" y="77"/>
                      <a:pt x="77" y="77"/>
                    </a:cubicBezTo>
                    <a:cubicBezTo>
                      <a:pt x="79" y="77"/>
                      <a:pt x="79" y="77"/>
                      <a:pt x="79" y="77"/>
                    </a:cubicBezTo>
                    <a:cubicBezTo>
                      <a:pt x="79" y="72"/>
                      <a:pt x="79" y="72"/>
                      <a:pt x="79" y="72"/>
                    </a:cubicBezTo>
                    <a:cubicBezTo>
                      <a:pt x="74" y="72"/>
                      <a:pt x="74" y="72"/>
                      <a:pt x="74" y="72"/>
                    </a:cubicBezTo>
                    <a:cubicBezTo>
                      <a:pt x="73" y="72"/>
                      <a:pt x="72" y="73"/>
                      <a:pt x="72" y="74"/>
                    </a:cubicBezTo>
                    <a:cubicBezTo>
                      <a:pt x="72" y="97"/>
                      <a:pt x="72" y="97"/>
                      <a:pt x="72" y="97"/>
                    </a:cubicBezTo>
                    <a:cubicBezTo>
                      <a:pt x="54" y="97"/>
                      <a:pt x="54" y="97"/>
                      <a:pt x="54" y="97"/>
                    </a:cubicBezTo>
                    <a:cubicBezTo>
                      <a:pt x="54" y="74"/>
                      <a:pt x="54" y="74"/>
                      <a:pt x="54" y="74"/>
                    </a:cubicBezTo>
                    <a:cubicBezTo>
                      <a:pt x="54" y="73"/>
                      <a:pt x="53" y="72"/>
                      <a:pt x="51" y="72"/>
                    </a:cubicBezTo>
                    <a:cubicBezTo>
                      <a:pt x="29" y="72"/>
                      <a:pt x="29" y="72"/>
                      <a:pt x="29" y="72"/>
                    </a:cubicBezTo>
                    <a:cubicBezTo>
                      <a:pt x="29" y="54"/>
                      <a:pt x="29" y="54"/>
                      <a:pt x="29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3" y="54"/>
                      <a:pt x="54" y="53"/>
                      <a:pt x="54" y="51"/>
                    </a:cubicBezTo>
                    <a:cubicBezTo>
                      <a:pt x="54" y="28"/>
                      <a:pt x="54" y="28"/>
                      <a:pt x="54" y="28"/>
                    </a:cubicBezTo>
                    <a:cubicBezTo>
                      <a:pt x="72" y="28"/>
                      <a:pt x="72" y="28"/>
                      <a:pt x="72" y="28"/>
                    </a:cubicBezTo>
                    <a:cubicBezTo>
                      <a:pt x="72" y="51"/>
                      <a:pt x="72" y="51"/>
                      <a:pt x="72" y="51"/>
                    </a:cubicBezTo>
                    <a:cubicBezTo>
                      <a:pt x="72" y="53"/>
                      <a:pt x="73" y="54"/>
                      <a:pt x="74" y="54"/>
                    </a:cubicBezTo>
                    <a:cubicBezTo>
                      <a:pt x="79" y="54"/>
                      <a:pt x="79" y="54"/>
                      <a:pt x="79" y="54"/>
                    </a:cubicBezTo>
                    <a:lnTo>
                      <a:pt x="79" y="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48" name="Freeform 153"/>
              <p:cNvSpPr>
                <a:spLocks noEditPoints="1"/>
              </p:cNvSpPr>
              <p:nvPr/>
            </p:nvSpPr>
            <p:spPr bwMode="auto">
              <a:xfrm>
                <a:off x="7891475" y="4664102"/>
                <a:ext cx="107950" cy="130176"/>
              </a:xfrm>
              <a:custGeom>
                <a:avLst/>
                <a:gdLst>
                  <a:gd name="T0" fmla="*/ 24 w 48"/>
                  <a:gd name="T1" fmla="*/ 47 h 58"/>
                  <a:gd name="T2" fmla="*/ 35 w 48"/>
                  <a:gd name="T3" fmla="*/ 30 h 58"/>
                  <a:gd name="T4" fmla="*/ 43 w 48"/>
                  <a:gd name="T5" fmla="*/ 4 h 58"/>
                  <a:gd name="T6" fmla="*/ 24 w 48"/>
                  <a:gd name="T7" fmla="*/ 4 h 58"/>
                  <a:gd name="T8" fmla="*/ 24 w 48"/>
                  <a:gd name="T9" fmla="*/ 0 h 58"/>
                  <a:gd name="T10" fmla="*/ 45 w 48"/>
                  <a:gd name="T11" fmla="*/ 0 h 58"/>
                  <a:gd name="T12" fmla="*/ 45 w 48"/>
                  <a:gd name="T13" fmla="*/ 0 h 58"/>
                  <a:gd name="T14" fmla="*/ 46 w 48"/>
                  <a:gd name="T15" fmla="*/ 0 h 58"/>
                  <a:gd name="T16" fmla="*/ 48 w 48"/>
                  <a:gd name="T17" fmla="*/ 2 h 58"/>
                  <a:gd name="T18" fmla="*/ 39 w 48"/>
                  <a:gd name="T19" fmla="*/ 32 h 58"/>
                  <a:gd name="T20" fmla="*/ 24 w 48"/>
                  <a:gd name="T21" fmla="*/ 54 h 58"/>
                  <a:gd name="T22" fmla="*/ 24 w 48"/>
                  <a:gd name="T23" fmla="*/ 47 h 58"/>
                  <a:gd name="T24" fmla="*/ 5 w 48"/>
                  <a:gd name="T25" fmla="*/ 4 h 58"/>
                  <a:gd name="T26" fmla="*/ 10 w 48"/>
                  <a:gd name="T27" fmla="*/ 30 h 58"/>
                  <a:gd name="T28" fmla="*/ 20 w 48"/>
                  <a:gd name="T29" fmla="*/ 52 h 58"/>
                  <a:gd name="T30" fmla="*/ 24 w 48"/>
                  <a:gd name="T31" fmla="*/ 47 h 58"/>
                  <a:gd name="T32" fmla="*/ 24 w 48"/>
                  <a:gd name="T33" fmla="*/ 54 h 58"/>
                  <a:gd name="T34" fmla="*/ 21 w 48"/>
                  <a:gd name="T35" fmla="*/ 57 h 58"/>
                  <a:gd name="T36" fmla="*/ 20 w 48"/>
                  <a:gd name="T37" fmla="*/ 58 h 58"/>
                  <a:gd name="T38" fmla="*/ 17 w 48"/>
                  <a:gd name="T39" fmla="*/ 57 h 58"/>
                  <a:gd name="T40" fmla="*/ 5 w 48"/>
                  <a:gd name="T41" fmla="*/ 31 h 58"/>
                  <a:gd name="T42" fmla="*/ 0 w 48"/>
                  <a:gd name="T43" fmla="*/ 2 h 58"/>
                  <a:gd name="T44" fmla="*/ 0 w 48"/>
                  <a:gd name="T45" fmla="*/ 2 h 58"/>
                  <a:gd name="T46" fmla="*/ 3 w 48"/>
                  <a:gd name="T47" fmla="*/ 0 h 58"/>
                  <a:gd name="T48" fmla="*/ 24 w 48"/>
                  <a:gd name="T49" fmla="*/ 0 h 58"/>
                  <a:gd name="T50" fmla="*/ 24 w 48"/>
                  <a:gd name="T51" fmla="*/ 4 h 58"/>
                  <a:gd name="T52" fmla="*/ 5 w 48"/>
                  <a:gd name="T53" fmla="*/ 4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8" h="58">
                    <a:moveTo>
                      <a:pt x="24" y="47"/>
                    </a:moveTo>
                    <a:cubicBezTo>
                      <a:pt x="28" y="42"/>
                      <a:pt x="32" y="36"/>
                      <a:pt x="35" y="30"/>
                    </a:cubicBezTo>
                    <a:cubicBezTo>
                      <a:pt x="39" y="22"/>
                      <a:pt x="42" y="14"/>
                      <a:pt x="43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7" y="0"/>
                      <a:pt x="48" y="1"/>
                      <a:pt x="48" y="2"/>
                    </a:cubicBezTo>
                    <a:cubicBezTo>
                      <a:pt x="47" y="13"/>
                      <a:pt x="44" y="23"/>
                      <a:pt x="39" y="32"/>
                    </a:cubicBezTo>
                    <a:cubicBezTo>
                      <a:pt x="35" y="40"/>
                      <a:pt x="30" y="48"/>
                      <a:pt x="24" y="54"/>
                    </a:cubicBezTo>
                    <a:lnTo>
                      <a:pt x="24" y="47"/>
                    </a:lnTo>
                    <a:close/>
                    <a:moveTo>
                      <a:pt x="5" y="4"/>
                    </a:moveTo>
                    <a:cubicBezTo>
                      <a:pt x="6" y="13"/>
                      <a:pt x="7" y="22"/>
                      <a:pt x="10" y="30"/>
                    </a:cubicBezTo>
                    <a:cubicBezTo>
                      <a:pt x="12" y="38"/>
                      <a:pt x="16" y="46"/>
                      <a:pt x="20" y="52"/>
                    </a:cubicBezTo>
                    <a:cubicBezTo>
                      <a:pt x="21" y="50"/>
                      <a:pt x="23" y="49"/>
                      <a:pt x="24" y="47"/>
                    </a:cubicBezTo>
                    <a:cubicBezTo>
                      <a:pt x="24" y="54"/>
                      <a:pt x="24" y="54"/>
                      <a:pt x="24" y="54"/>
                    </a:cubicBezTo>
                    <a:cubicBezTo>
                      <a:pt x="23" y="55"/>
                      <a:pt x="22" y="56"/>
                      <a:pt x="21" y="57"/>
                    </a:cubicBezTo>
                    <a:cubicBezTo>
                      <a:pt x="21" y="57"/>
                      <a:pt x="21" y="58"/>
                      <a:pt x="20" y="58"/>
                    </a:cubicBezTo>
                    <a:cubicBezTo>
                      <a:pt x="19" y="58"/>
                      <a:pt x="18" y="58"/>
                      <a:pt x="17" y="57"/>
                    </a:cubicBezTo>
                    <a:cubicBezTo>
                      <a:pt x="12" y="50"/>
                      <a:pt x="8" y="41"/>
                      <a:pt x="5" y="31"/>
                    </a:cubicBezTo>
                    <a:cubicBezTo>
                      <a:pt x="3" y="22"/>
                      <a:pt x="1" y="1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4"/>
                      <a:pt x="24" y="4"/>
                      <a:pt x="24" y="4"/>
                    </a:cubicBezTo>
                    <a:lnTo>
                      <a:pt x="5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49" name="Freeform 154"/>
              <p:cNvSpPr>
                <a:spLocks noEditPoints="1"/>
              </p:cNvSpPr>
              <p:nvPr/>
            </p:nvSpPr>
            <p:spPr bwMode="auto">
              <a:xfrm>
                <a:off x="7891475" y="4510114"/>
                <a:ext cx="107950" cy="133351"/>
              </a:xfrm>
              <a:custGeom>
                <a:avLst/>
                <a:gdLst>
                  <a:gd name="T0" fmla="*/ 24 w 48"/>
                  <a:gd name="T1" fmla="*/ 54 h 59"/>
                  <a:gd name="T2" fmla="*/ 43 w 48"/>
                  <a:gd name="T3" fmla="*/ 54 h 59"/>
                  <a:gd name="T4" fmla="*/ 35 w 48"/>
                  <a:gd name="T5" fmla="*/ 28 h 59"/>
                  <a:gd name="T6" fmla="*/ 24 w 48"/>
                  <a:gd name="T7" fmla="*/ 11 h 59"/>
                  <a:gd name="T8" fmla="*/ 24 w 48"/>
                  <a:gd name="T9" fmla="*/ 4 h 59"/>
                  <a:gd name="T10" fmla="*/ 39 w 48"/>
                  <a:gd name="T11" fmla="*/ 26 h 59"/>
                  <a:gd name="T12" fmla="*/ 48 w 48"/>
                  <a:gd name="T13" fmla="*/ 56 h 59"/>
                  <a:gd name="T14" fmla="*/ 48 w 48"/>
                  <a:gd name="T15" fmla="*/ 56 h 59"/>
                  <a:gd name="T16" fmla="*/ 45 w 48"/>
                  <a:gd name="T17" fmla="*/ 59 h 59"/>
                  <a:gd name="T18" fmla="*/ 24 w 48"/>
                  <a:gd name="T19" fmla="*/ 59 h 59"/>
                  <a:gd name="T20" fmla="*/ 24 w 48"/>
                  <a:gd name="T21" fmla="*/ 54 h 59"/>
                  <a:gd name="T22" fmla="*/ 20 w 48"/>
                  <a:gd name="T23" fmla="*/ 6 h 59"/>
                  <a:gd name="T24" fmla="*/ 10 w 48"/>
                  <a:gd name="T25" fmla="*/ 28 h 59"/>
                  <a:gd name="T26" fmla="*/ 5 w 48"/>
                  <a:gd name="T27" fmla="*/ 54 h 59"/>
                  <a:gd name="T28" fmla="*/ 24 w 48"/>
                  <a:gd name="T29" fmla="*/ 54 h 59"/>
                  <a:gd name="T30" fmla="*/ 24 w 48"/>
                  <a:gd name="T31" fmla="*/ 59 h 59"/>
                  <a:gd name="T32" fmla="*/ 3 w 48"/>
                  <a:gd name="T33" fmla="*/ 59 h 59"/>
                  <a:gd name="T34" fmla="*/ 3 w 48"/>
                  <a:gd name="T35" fmla="*/ 59 h 59"/>
                  <a:gd name="T36" fmla="*/ 2 w 48"/>
                  <a:gd name="T37" fmla="*/ 59 h 59"/>
                  <a:gd name="T38" fmla="*/ 0 w 48"/>
                  <a:gd name="T39" fmla="*/ 56 h 59"/>
                  <a:gd name="T40" fmla="*/ 5 w 48"/>
                  <a:gd name="T41" fmla="*/ 27 h 59"/>
                  <a:gd name="T42" fmla="*/ 17 w 48"/>
                  <a:gd name="T43" fmla="*/ 1 h 59"/>
                  <a:gd name="T44" fmla="*/ 17 w 48"/>
                  <a:gd name="T45" fmla="*/ 1 h 59"/>
                  <a:gd name="T46" fmla="*/ 17 w 48"/>
                  <a:gd name="T47" fmla="*/ 1 h 59"/>
                  <a:gd name="T48" fmla="*/ 21 w 48"/>
                  <a:gd name="T49" fmla="*/ 1 h 59"/>
                  <a:gd name="T50" fmla="*/ 24 w 48"/>
                  <a:gd name="T51" fmla="*/ 4 h 59"/>
                  <a:gd name="T52" fmla="*/ 24 w 48"/>
                  <a:gd name="T53" fmla="*/ 11 h 59"/>
                  <a:gd name="T54" fmla="*/ 20 w 48"/>
                  <a:gd name="T55" fmla="*/ 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" h="59">
                    <a:moveTo>
                      <a:pt x="24" y="54"/>
                    </a:moveTo>
                    <a:cubicBezTo>
                      <a:pt x="43" y="54"/>
                      <a:pt x="43" y="54"/>
                      <a:pt x="43" y="54"/>
                    </a:cubicBezTo>
                    <a:cubicBezTo>
                      <a:pt x="42" y="45"/>
                      <a:pt x="39" y="36"/>
                      <a:pt x="35" y="28"/>
                    </a:cubicBezTo>
                    <a:cubicBezTo>
                      <a:pt x="32" y="22"/>
                      <a:pt x="28" y="16"/>
                      <a:pt x="24" y="11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30" y="10"/>
                      <a:pt x="35" y="18"/>
                      <a:pt x="39" y="26"/>
                    </a:cubicBezTo>
                    <a:cubicBezTo>
                      <a:pt x="44" y="35"/>
                      <a:pt x="47" y="45"/>
                      <a:pt x="48" y="56"/>
                    </a:cubicBezTo>
                    <a:cubicBezTo>
                      <a:pt x="48" y="56"/>
                      <a:pt x="48" y="56"/>
                      <a:pt x="48" y="56"/>
                    </a:cubicBezTo>
                    <a:cubicBezTo>
                      <a:pt x="48" y="58"/>
                      <a:pt x="47" y="59"/>
                      <a:pt x="45" y="59"/>
                    </a:cubicBezTo>
                    <a:cubicBezTo>
                      <a:pt x="24" y="59"/>
                      <a:pt x="24" y="59"/>
                      <a:pt x="24" y="59"/>
                    </a:cubicBezTo>
                    <a:lnTo>
                      <a:pt x="24" y="54"/>
                    </a:lnTo>
                    <a:close/>
                    <a:moveTo>
                      <a:pt x="20" y="6"/>
                    </a:moveTo>
                    <a:cubicBezTo>
                      <a:pt x="16" y="13"/>
                      <a:pt x="12" y="20"/>
                      <a:pt x="10" y="28"/>
                    </a:cubicBezTo>
                    <a:cubicBezTo>
                      <a:pt x="7" y="36"/>
                      <a:pt x="6" y="45"/>
                      <a:pt x="5" y="54"/>
                    </a:cubicBezTo>
                    <a:cubicBezTo>
                      <a:pt x="24" y="54"/>
                      <a:pt x="24" y="54"/>
                      <a:pt x="24" y="54"/>
                    </a:cubicBezTo>
                    <a:cubicBezTo>
                      <a:pt x="24" y="59"/>
                      <a:pt x="24" y="59"/>
                      <a:pt x="24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1" y="59"/>
                      <a:pt x="0" y="57"/>
                      <a:pt x="0" y="56"/>
                    </a:cubicBezTo>
                    <a:cubicBezTo>
                      <a:pt x="1" y="46"/>
                      <a:pt x="3" y="36"/>
                      <a:pt x="5" y="27"/>
                    </a:cubicBezTo>
                    <a:cubicBezTo>
                      <a:pt x="8" y="17"/>
                      <a:pt x="12" y="8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0"/>
                      <a:pt x="20" y="0"/>
                      <a:pt x="21" y="1"/>
                    </a:cubicBezTo>
                    <a:cubicBezTo>
                      <a:pt x="22" y="2"/>
                      <a:pt x="23" y="3"/>
                      <a:pt x="24" y="4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3" y="9"/>
                      <a:pt x="21" y="8"/>
                      <a:pt x="20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50" name="Freeform 155"/>
              <p:cNvSpPr>
                <a:spLocks noEditPoints="1"/>
              </p:cNvSpPr>
              <p:nvPr/>
            </p:nvSpPr>
            <p:spPr bwMode="auto">
              <a:xfrm>
                <a:off x="7820038" y="4462489"/>
                <a:ext cx="96838" cy="180976"/>
              </a:xfrm>
              <a:custGeom>
                <a:avLst/>
                <a:gdLst>
                  <a:gd name="T0" fmla="*/ 21 w 43"/>
                  <a:gd name="T1" fmla="*/ 57 h 80"/>
                  <a:gd name="T2" fmla="*/ 24 w 43"/>
                  <a:gd name="T3" fmla="*/ 43 h 80"/>
                  <a:gd name="T4" fmla="*/ 37 w 43"/>
                  <a:gd name="T5" fmla="*/ 16 h 80"/>
                  <a:gd name="T6" fmla="*/ 21 w 43"/>
                  <a:gd name="T7" fmla="*/ 9 h 80"/>
                  <a:gd name="T8" fmla="*/ 21 w 43"/>
                  <a:gd name="T9" fmla="*/ 8 h 80"/>
                  <a:gd name="T10" fmla="*/ 21 w 43"/>
                  <a:gd name="T11" fmla="*/ 3 h 80"/>
                  <a:gd name="T12" fmla="*/ 23 w 43"/>
                  <a:gd name="T13" fmla="*/ 4 h 80"/>
                  <a:gd name="T14" fmla="*/ 41 w 43"/>
                  <a:gd name="T15" fmla="*/ 13 h 80"/>
                  <a:gd name="T16" fmla="*/ 42 w 43"/>
                  <a:gd name="T17" fmla="*/ 13 h 80"/>
                  <a:gd name="T18" fmla="*/ 42 w 43"/>
                  <a:gd name="T19" fmla="*/ 16 h 80"/>
                  <a:gd name="T20" fmla="*/ 29 w 43"/>
                  <a:gd name="T21" fmla="*/ 45 h 80"/>
                  <a:gd name="T22" fmla="*/ 23 w 43"/>
                  <a:gd name="T23" fmla="*/ 77 h 80"/>
                  <a:gd name="T24" fmla="*/ 23 w 43"/>
                  <a:gd name="T25" fmla="*/ 77 h 80"/>
                  <a:gd name="T26" fmla="*/ 21 w 43"/>
                  <a:gd name="T27" fmla="*/ 80 h 80"/>
                  <a:gd name="T28" fmla="*/ 21 w 43"/>
                  <a:gd name="T29" fmla="*/ 57 h 80"/>
                  <a:gd name="T30" fmla="*/ 5 w 43"/>
                  <a:gd name="T31" fmla="*/ 5 h 80"/>
                  <a:gd name="T32" fmla="*/ 5 w 43"/>
                  <a:gd name="T33" fmla="*/ 75 h 80"/>
                  <a:gd name="T34" fmla="*/ 19 w 43"/>
                  <a:gd name="T35" fmla="*/ 75 h 80"/>
                  <a:gd name="T36" fmla="*/ 21 w 43"/>
                  <a:gd name="T37" fmla="*/ 57 h 80"/>
                  <a:gd name="T38" fmla="*/ 21 w 43"/>
                  <a:gd name="T39" fmla="*/ 80 h 80"/>
                  <a:gd name="T40" fmla="*/ 21 w 43"/>
                  <a:gd name="T41" fmla="*/ 80 h 80"/>
                  <a:gd name="T42" fmla="*/ 2 w 43"/>
                  <a:gd name="T43" fmla="*/ 80 h 80"/>
                  <a:gd name="T44" fmla="*/ 0 w 43"/>
                  <a:gd name="T45" fmla="*/ 77 h 80"/>
                  <a:gd name="T46" fmla="*/ 0 w 43"/>
                  <a:gd name="T47" fmla="*/ 2 h 80"/>
                  <a:gd name="T48" fmla="*/ 0 w 43"/>
                  <a:gd name="T49" fmla="*/ 2 h 80"/>
                  <a:gd name="T50" fmla="*/ 0 w 43"/>
                  <a:gd name="T51" fmla="*/ 2 h 80"/>
                  <a:gd name="T52" fmla="*/ 3 w 43"/>
                  <a:gd name="T53" fmla="*/ 0 h 80"/>
                  <a:gd name="T54" fmla="*/ 21 w 43"/>
                  <a:gd name="T55" fmla="*/ 3 h 80"/>
                  <a:gd name="T56" fmla="*/ 21 w 43"/>
                  <a:gd name="T57" fmla="*/ 8 h 80"/>
                  <a:gd name="T58" fmla="*/ 5 w 43"/>
                  <a:gd name="T59" fmla="*/ 5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3" h="80">
                    <a:moveTo>
                      <a:pt x="21" y="57"/>
                    </a:moveTo>
                    <a:cubicBezTo>
                      <a:pt x="22" y="52"/>
                      <a:pt x="23" y="48"/>
                      <a:pt x="24" y="43"/>
                    </a:cubicBezTo>
                    <a:cubicBezTo>
                      <a:pt x="28" y="33"/>
                      <a:pt x="32" y="24"/>
                      <a:pt x="37" y="16"/>
                    </a:cubicBezTo>
                    <a:cubicBezTo>
                      <a:pt x="32" y="13"/>
                      <a:pt x="27" y="10"/>
                      <a:pt x="21" y="9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2" y="4"/>
                      <a:pt x="22" y="4"/>
                      <a:pt x="23" y="4"/>
                    </a:cubicBezTo>
                    <a:cubicBezTo>
                      <a:pt x="29" y="6"/>
                      <a:pt x="36" y="9"/>
                      <a:pt x="41" y="13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3" y="14"/>
                      <a:pt x="43" y="15"/>
                      <a:pt x="42" y="16"/>
                    </a:cubicBezTo>
                    <a:cubicBezTo>
                      <a:pt x="37" y="24"/>
                      <a:pt x="32" y="34"/>
                      <a:pt x="29" y="45"/>
                    </a:cubicBezTo>
                    <a:cubicBezTo>
                      <a:pt x="26" y="55"/>
                      <a:pt x="24" y="66"/>
                      <a:pt x="23" y="77"/>
                    </a:cubicBezTo>
                    <a:cubicBezTo>
                      <a:pt x="23" y="77"/>
                      <a:pt x="23" y="77"/>
                      <a:pt x="23" y="77"/>
                    </a:cubicBezTo>
                    <a:cubicBezTo>
                      <a:pt x="23" y="79"/>
                      <a:pt x="22" y="80"/>
                      <a:pt x="21" y="80"/>
                    </a:cubicBezTo>
                    <a:lnTo>
                      <a:pt x="21" y="57"/>
                    </a:lnTo>
                    <a:close/>
                    <a:moveTo>
                      <a:pt x="5" y="5"/>
                    </a:moveTo>
                    <a:cubicBezTo>
                      <a:pt x="5" y="75"/>
                      <a:pt x="5" y="75"/>
                      <a:pt x="5" y="75"/>
                    </a:cubicBezTo>
                    <a:cubicBezTo>
                      <a:pt x="19" y="75"/>
                      <a:pt x="19" y="75"/>
                      <a:pt x="19" y="75"/>
                    </a:cubicBezTo>
                    <a:cubicBezTo>
                      <a:pt x="19" y="69"/>
                      <a:pt x="20" y="63"/>
                      <a:pt x="21" y="57"/>
                    </a:cubicBezTo>
                    <a:cubicBezTo>
                      <a:pt x="21" y="80"/>
                      <a:pt x="21" y="80"/>
                      <a:pt x="21" y="80"/>
                    </a:cubicBezTo>
                    <a:cubicBezTo>
                      <a:pt x="21" y="80"/>
                      <a:pt x="21" y="80"/>
                      <a:pt x="21" y="80"/>
                    </a:cubicBezTo>
                    <a:cubicBezTo>
                      <a:pt x="2" y="80"/>
                      <a:pt x="2" y="80"/>
                      <a:pt x="2" y="80"/>
                    </a:cubicBezTo>
                    <a:cubicBezTo>
                      <a:pt x="1" y="80"/>
                      <a:pt x="0" y="79"/>
                      <a:pt x="0" y="77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9" y="0"/>
                      <a:pt x="15" y="2"/>
                      <a:pt x="21" y="3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16" y="7"/>
                      <a:pt x="10" y="6"/>
                      <a:pt x="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51" name="Freeform 156"/>
              <p:cNvSpPr>
                <a:spLocks noEditPoints="1"/>
              </p:cNvSpPr>
              <p:nvPr/>
            </p:nvSpPr>
            <p:spPr bwMode="auto">
              <a:xfrm>
                <a:off x="7702563" y="4664102"/>
                <a:ext cx="96838" cy="177801"/>
              </a:xfrm>
              <a:custGeom>
                <a:avLst/>
                <a:gdLst>
                  <a:gd name="T0" fmla="*/ 38 w 43"/>
                  <a:gd name="T1" fmla="*/ 74 h 79"/>
                  <a:gd name="T2" fmla="*/ 38 w 43"/>
                  <a:gd name="T3" fmla="*/ 4 h 79"/>
                  <a:gd name="T4" fmla="*/ 24 w 43"/>
                  <a:gd name="T5" fmla="*/ 4 h 79"/>
                  <a:gd name="T6" fmla="*/ 22 w 43"/>
                  <a:gd name="T7" fmla="*/ 19 h 79"/>
                  <a:gd name="T8" fmla="*/ 22 w 43"/>
                  <a:gd name="T9" fmla="*/ 0 h 79"/>
                  <a:gd name="T10" fmla="*/ 41 w 43"/>
                  <a:gd name="T11" fmla="*/ 0 h 79"/>
                  <a:gd name="T12" fmla="*/ 43 w 43"/>
                  <a:gd name="T13" fmla="*/ 2 h 79"/>
                  <a:gd name="T14" fmla="*/ 43 w 43"/>
                  <a:gd name="T15" fmla="*/ 77 h 79"/>
                  <a:gd name="T16" fmla="*/ 43 w 43"/>
                  <a:gd name="T17" fmla="*/ 77 h 79"/>
                  <a:gd name="T18" fmla="*/ 43 w 43"/>
                  <a:gd name="T19" fmla="*/ 77 h 79"/>
                  <a:gd name="T20" fmla="*/ 41 w 43"/>
                  <a:gd name="T21" fmla="*/ 79 h 79"/>
                  <a:gd name="T22" fmla="*/ 22 w 43"/>
                  <a:gd name="T23" fmla="*/ 76 h 79"/>
                  <a:gd name="T24" fmla="*/ 22 w 43"/>
                  <a:gd name="T25" fmla="*/ 71 h 79"/>
                  <a:gd name="T26" fmla="*/ 38 w 43"/>
                  <a:gd name="T27" fmla="*/ 74 h 79"/>
                  <a:gd name="T28" fmla="*/ 22 w 43"/>
                  <a:gd name="T29" fmla="*/ 19 h 79"/>
                  <a:gd name="T30" fmla="*/ 18 w 43"/>
                  <a:gd name="T31" fmla="*/ 36 h 79"/>
                  <a:gd name="T32" fmla="*/ 6 w 43"/>
                  <a:gd name="T33" fmla="*/ 63 h 79"/>
                  <a:gd name="T34" fmla="*/ 21 w 43"/>
                  <a:gd name="T35" fmla="*/ 70 h 79"/>
                  <a:gd name="T36" fmla="*/ 22 w 43"/>
                  <a:gd name="T37" fmla="*/ 71 h 79"/>
                  <a:gd name="T38" fmla="*/ 22 w 43"/>
                  <a:gd name="T39" fmla="*/ 76 h 79"/>
                  <a:gd name="T40" fmla="*/ 20 w 43"/>
                  <a:gd name="T41" fmla="*/ 75 h 79"/>
                  <a:gd name="T42" fmla="*/ 1 w 43"/>
                  <a:gd name="T43" fmla="*/ 66 h 79"/>
                  <a:gd name="T44" fmla="*/ 1 w 43"/>
                  <a:gd name="T45" fmla="*/ 66 h 79"/>
                  <a:gd name="T46" fmla="*/ 0 w 43"/>
                  <a:gd name="T47" fmla="*/ 62 h 79"/>
                  <a:gd name="T48" fmla="*/ 13 w 43"/>
                  <a:gd name="T49" fmla="*/ 34 h 79"/>
                  <a:gd name="T50" fmla="*/ 19 w 43"/>
                  <a:gd name="T51" fmla="*/ 2 h 79"/>
                  <a:gd name="T52" fmla="*/ 19 w 43"/>
                  <a:gd name="T53" fmla="*/ 2 h 79"/>
                  <a:gd name="T54" fmla="*/ 21 w 43"/>
                  <a:gd name="T55" fmla="*/ 0 h 79"/>
                  <a:gd name="T56" fmla="*/ 22 w 43"/>
                  <a:gd name="T57" fmla="*/ 0 h 79"/>
                  <a:gd name="T58" fmla="*/ 22 w 43"/>
                  <a:gd name="T59" fmla="*/ 1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3" h="79">
                    <a:moveTo>
                      <a:pt x="38" y="74"/>
                    </a:moveTo>
                    <a:cubicBezTo>
                      <a:pt x="38" y="4"/>
                      <a:pt x="38" y="4"/>
                      <a:pt x="38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3" y="9"/>
                      <a:pt x="23" y="14"/>
                      <a:pt x="22" y="19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2" y="0"/>
                      <a:pt x="43" y="1"/>
                      <a:pt x="43" y="2"/>
                    </a:cubicBezTo>
                    <a:cubicBezTo>
                      <a:pt x="43" y="77"/>
                      <a:pt x="43" y="77"/>
                      <a:pt x="43" y="77"/>
                    </a:cubicBezTo>
                    <a:cubicBezTo>
                      <a:pt x="43" y="77"/>
                      <a:pt x="43" y="77"/>
                      <a:pt x="43" y="77"/>
                    </a:cubicBezTo>
                    <a:cubicBezTo>
                      <a:pt x="43" y="77"/>
                      <a:pt x="43" y="77"/>
                      <a:pt x="43" y="77"/>
                    </a:cubicBezTo>
                    <a:cubicBezTo>
                      <a:pt x="43" y="78"/>
                      <a:pt x="42" y="79"/>
                      <a:pt x="41" y="79"/>
                    </a:cubicBezTo>
                    <a:cubicBezTo>
                      <a:pt x="34" y="79"/>
                      <a:pt x="28" y="78"/>
                      <a:pt x="22" y="76"/>
                    </a:cubicBezTo>
                    <a:cubicBezTo>
                      <a:pt x="22" y="71"/>
                      <a:pt x="22" y="71"/>
                      <a:pt x="22" y="71"/>
                    </a:cubicBezTo>
                    <a:cubicBezTo>
                      <a:pt x="27" y="72"/>
                      <a:pt x="33" y="74"/>
                      <a:pt x="38" y="74"/>
                    </a:cubicBezTo>
                    <a:close/>
                    <a:moveTo>
                      <a:pt x="22" y="19"/>
                    </a:moveTo>
                    <a:cubicBezTo>
                      <a:pt x="21" y="25"/>
                      <a:pt x="20" y="30"/>
                      <a:pt x="18" y="36"/>
                    </a:cubicBezTo>
                    <a:cubicBezTo>
                      <a:pt x="15" y="46"/>
                      <a:pt x="11" y="55"/>
                      <a:pt x="6" y="63"/>
                    </a:cubicBezTo>
                    <a:cubicBezTo>
                      <a:pt x="11" y="66"/>
                      <a:pt x="16" y="68"/>
                      <a:pt x="21" y="70"/>
                    </a:cubicBezTo>
                    <a:cubicBezTo>
                      <a:pt x="22" y="71"/>
                      <a:pt x="22" y="71"/>
                      <a:pt x="22" y="71"/>
                    </a:cubicBezTo>
                    <a:cubicBezTo>
                      <a:pt x="22" y="76"/>
                      <a:pt x="22" y="76"/>
                      <a:pt x="22" y="76"/>
                    </a:cubicBezTo>
                    <a:cubicBezTo>
                      <a:pt x="21" y="75"/>
                      <a:pt x="21" y="75"/>
                      <a:pt x="20" y="75"/>
                    </a:cubicBezTo>
                    <a:cubicBezTo>
                      <a:pt x="13" y="73"/>
                      <a:pt x="7" y="69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0" y="65"/>
                      <a:pt x="0" y="63"/>
                      <a:pt x="0" y="62"/>
                    </a:cubicBezTo>
                    <a:cubicBezTo>
                      <a:pt x="6" y="54"/>
                      <a:pt x="10" y="45"/>
                      <a:pt x="13" y="34"/>
                    </a:cubicBezTo>
                    <a:cubicBezTo>
                      <a:pt x="16" y="24"/>
                      <a:pt x="18" y="14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1"/>
                      <a:pt x="20" y="0"/>
                      <a:pt x="21" y="0"/>
                    </a:cubicBezTo>
                    <a:cubicBezTo>
                      <a:pt x="22" y="0"/>
                      <a:pt x="22" y="0"/>
                      <a:pt x="22" y="0"/>
                    </a:cubicBezTo>
                    <a:lnTo>
                      <a:pt x="22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52" name="Freeform 157"/>
              <p:cNvSpPr>
                <a:spLocks noEditPoints="1"/>
              </p:cNvSpPr>
              <p:nvPr/>
            </p:nvSpPr>
            <p:spPr bwMode="auto">
              <a:xfrm>
                <a:off x="7702563" y="4462489"/>
                <a:ext cx="96838" cy="180976"/>
              </a:xfrm>
              <a:custGeom>
                <a:avLst/>
                <a:gdLst>
                  <a:gd name="T0" fmla="*/ 24 w 43"/>
                  <a:gd name="T1" fmla="*/ 75 h 80"/>
                  <a:gd name="T2" fmla="*/ 38 w 43"/>
                  <a:gd name="T3" fmla="*/ 75 h 80"/>
                  <a:gd name="T4" fmla="*/ 38 w 43"/>
                  <a:gd name="T5" fmla="*/ 5 h 80"/>
                  <a:gd name="T6" fmla="*/ 22 w 43"/>
                  <a:gd name="T7" fmla="*/ 9 h 80"/>
                  <a:gd name="T8" fmla="*/ 22 w 43"/>
                  <a:gd name="T9" fmla="*/ 4 h 80"/>
                  <a:gd name="T10" fmla="*/ 40 w 43"/>
                  <a:gd name="T11" fmla="*/ 0 h 80"/>
                  <a:gd name="T12" fmla="*/ 41 w 43"/>
                  <a:gd name="T13" fmla="*/ 0 h 80"/>
                  <a:gd name="T14" fmla="*/ 43 w 43"/>
                  <a:gd name="T15" fmla="*/ 2 h 80"/>
                  <a:gd name="T16" fmla="*/ 43 w 43"/>
                  <a:gd name="T17" fmla="*/ 77 h 80"/>
                  <a:gd name="T18" fmla="*/ 41 w 43"/>
                  <a:gd name="T19" fmla="*/ 80 h 80"/>
                  <a:gd name="T20" fmla="*/ 22 w 43"/>
                  <a:gd name="T21" fmla="*/ 80 h 80"/>
                  <a:gd name="T22" fmla="*/ 22 w 43"/>
                  <a:gd name="T23" fmla="*/ 60 h 80"/>
                  <a:gd name="T24" fmla="*/ 24 w 43"/>
                  <a:gd name="T25" fmla="*/ 75 h 80"/>
                  <a:gd name="T26" fmla="*/ 22 w 43"/>
                  <a:gd name="T27" fmla="*/ 9 h 80"/>
                  <a:gd name="T28" fmla="*/ 21 w 43"/>
                  <a:gd name="T29" fmla="*/ 9 h 80"/>
                  <a:gd name="T30" fmla="*/ 6 w 43"/>
                  <a:gd name="T31" fmla="*/ 16 h 80"/>
                  <a:gd name="T32" fmla="*/ 18 w 43"/>
                  <a:gd name="T33" fmla="*/ 44 h 80"/>
                  <a:gd name="T34" fmla="*/ 22 w 43"/>
                  <a:gd name="T35" fmla="*/ 60 h 80"/>
                  <a:gd name="T36" fmla="*/ 22 w 43"/>
                  <a:gd name="T37" fmla="*/ 80 h 80"/>
                  <a:gd name="T38" fmla="*/ 21 w 43"/>
                  <a:gd name="T39" fmla="*/ 80 h 80"/>
                  <a:gd name="T40" fmla="*/ 21 w 43"/>
                  <a:gd name="T41" fmla="*/ 80 h 80"/>
                  <a:gd name="T42" fmla="*/ 19 w 43"/>
                  <a:gd name="T43" fmla="*/ 77 h 80"/>
                  <a:gd name="T44" fmla="*/ 13 w 43"/>
                  <a:gd name="T45" fmla="*/ 45 h 80"/>
                  <a:gd name="T46" fmla="*/ 0 w 43"/>
                  <a:gd name="T47" fmla="*/ 17 h 80"/>
                  <a:gd name="T48" fmla="*/ 0 w 43"/>
                  <a:gd name="T49" fmla="*/ 17 h 80"/>
                  <a:gd name="T50" fmla="*/ 1 w 43"/>
                  <a:gd name="T51" fmla="*/ 14 h 80"/>
                  <a:gd name="T52" fmla="*/ 20 w 43"/>
                  <a:gd name="T53" fmla="*/ 4 h 80"/>
                  <a:gd name="T54" fmla="*/ 22 w 43"/>
                  <a:gd name="T55" fmla="*/ 4 h 80"/>
                  <a:gd name="T56" fmla="*/ 22 w 43"/>
                  <a:gd name="T57" fmla="*/ 9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3" h="80">
                    <a:moveTo>
                      <a:pt x="24" y="75"/>
                    </a:moveTo>
                    <a:cubicBezTo>
                      <a:pt x="38" y="75"/>
                      <a:pt x="38" y="75"/>
                      <a:pt x="38" y="7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3" y="6"/>
                      <a:pt x="27" y="7"/>
                      <a:pt x="22" y="9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8" y="2"/>
                      <a:pt x="34" y="0"/>
                      <a:pt x="40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2" y="0"/>
                      <a:pt x="43" y="1"/>
                      <a:pt x="43" y="2"/>
                    </a:cubicBezTo>
                    <a:cubicBezTo>
                      <a:pt x="43" y="77"/>
                      <a:pt x="43" y="77"/>
                      <a:pt x="43" y="77"/>
                    </a:cubicBezTo>
                    <a:cubicBezTo>
                      <a:pt x="43" y="79"/>
                      <a:pt x="42" y="80"/>
                      <a:pt x="41" y="80"/>
                    </a:cubicBezTo>
                    <a:cubicBezTo>
                      <a:pt x="22" y="80"/>
                      <a:pt x="22" y="80"/>
                      <a:pt x="22" y="80"/>
                    </a:cubicBezTo>
                    <a:cubicBezTo>
                      <a:pt x="22" y="60"/>
                      <a:pt x="22" y="60"/>
                      <a:pt x="22" y="60"/>
                    </a:cubicBezTo>
                    <a:cubicBezTo>
                      <a:pt x="23" y="65"/>
                      <a:pt x="23" y="70"/>
                      <a:pt x="24" y="75"/>
                    </a:cubicBezTo>
                    <a:close/>
                    <a:moveTo>
                      <a:pt x="22" y="9"/>
                    </a:moveTo>
                    <a:cubicBezTo>
                      <a:pt x="21" y="9"/>
                      <a:pt x="21" y="9"/>
                      <a:pt x="21" y="9"/>
                    </a:cubicBezTo>
                    <a:cubicBezTo>
                      <a:pt x="16" y="11"/>
                      <a:pt x="11" y="13"/>
                      <a:pt x="6" y="16"/>
                    </a:cubicBezTo>
                    <a:cubicBezTo>
                      <a:pt x="11" y="24"/>
                      <a:pt x="15" y="33"/>
                      <a:pt x="18" y="44"/>
                    </a:cubicBezTo>
                    <a:cubicBezTo>
                      <a:pt x="20" y="49"/>
                      <a:pt x="21" y="55"/>
                      <a:pt x="22" y="60"/>
                    </a:cubicBezTo>
                    <a:cubicBezTo>
                      <a:pt x="22" y="80"/>
                      <a:pt x="22" y="80"/>
                      <a:pt x="22" y="80"/>
                    </a:cubicBezTo>
                    <a:cubicBezTo>
                      <a:pt x="21" y="80"/>
                      <a:pt x="21" y="80"/>
                      <a:pt x="21" y="80"/>
                    </a:cubicBezTo>
                    <a:cubicBezTo>
                      <a:pt x="21" y="80"/>
                      <a:pt x="21" y="80"/>
                      <a:pt x="21" y="80"/>
                    </a:cubicBezTo>
                    <a:cubicBezTo>
                      <a:pt x="20" y="80"/>
                      <a:pt x="19" y="79"/>
                      <a:pt x="19" y="77"/>
                    </a:cubicBezTo>
                    <a:cubicBezTo>
                      <a:pt x="18" y="66"/>
                      <a:pt x="16" y="55"/>
                      <a:pt x="13" y="45"/>
                    </a:cubicBezTo>
                    <a:cubicBezTo>
                      <a:pt x="10" y="34"/>
                      <a:pt x="6" y="25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6"/>
                      <a:pt x="0" y="14"/>
                      <a:pt x="1" y="14"/>
                    </a:cubicBezTo>
                    <a:cubicBezTo>
                      <a:pt x="7" y="10"/>
                      <a:pt x="13" y="7"/>
                      <a:pt x="20" y="4"/>
                    </a:cubicBezTo>
                    <a:cubicBezTo>
                      <a:pt x="21" y="4"/>
                      <a:pt x="21" y="4"/>
                      <a:pt x="22" y="4"/>
                    </a:cubicBezTo>
                    <a:lnTo>
                      <a:pt x="2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53" name="Freeform 158"/>
              <p:cNvSpPr>
                <a:spLocks noEditPoints="1"/>
              </p:cNvSpPr>
              <p:nvPr/>
            </p:nvSpPr>
            <p:spPr bwMode="auto">
              <a:xfrm>
                <a:off x="7618425" y="4664102"/>
                <a:ext cx="106363" cy="130176"/>
              </a:xfrm>
              <a:custGeom>
                <a:avLst/>
                <a:gdLst>
                  <a:gd name="T0" fmla="*/ 24 w 47"/>
                  <a:gd name="T1" fmla="*/ 0 h 58"/>
                  <a:gd name="T2" fmla="*/ 45 w 47"/>
                  <a:gd name="T3" fmla="*/ 0 h 58"/>
                  <a:gd name="T4" fmla="*/ 47 w 47"/>
                  <a:gd name="T5" fmla="*/ 2 h 58"/>
                  <a:gd name="T6" fmla="*/ 42 w 47"/>
                  <a:gd name="T7" fmla="*/ 31 h 58"/>
                  <a:gd name="T8" fmla="*/ 31 w 47"/>
                  <a:gd name="T9" fmla="*/ 56 h 58"/>
                  <a:gd name="T10" fmla="*/ 27 w 47"/>
                  <a:gd name="T11" fmla="*/ 57 h 58"/>
                  <a:gd name="T12" fmla="*/ 24 w 47"/>
                  <a:gd name="T13" fmla="*/ 54 h 58"/>
                  <a:gd name="T14" fmla="*/ 24 w 47"/>
                  <a:gd name="T15" fmla="*/ 47 h 58"/>
                  <a:gd name="T16" fmla="*/ 28 w 47"/>
                  <a:gd name="T17" fmla="*/ 51 h 58"/>
                  <a:gd name="T18" fmla="*/ 37 w 47"/>
                  <a:gd name="T19" fmla="*/ 30 h 58"/>
                  <a:gd name="T20" fmla="*/ 42 w 47"/>
                  <a:gd name="T21" fmla="*/ 4 h 58"/>
                  <a:gd name="T22" fmla="*/ 24 w 47"/>
                  <a:gd name="T23" fmla="*/ 4 h 58"/>
                  <a:gd name="T24" fmla="*/ 24 w 47"/>
                  <a:gd name="T25" fmla="*/ 0 h 58"/>
                  <a:gd name="T26" fmla="*/ 2 w 47"/>
                  <a:gd name="T27" fmla="*/ 12 h 58"/>
                  <a:gd name="T28" fmla="*/ 0 w 47"/>
                  <a:gd name="T29" fmla="*/ 2 h 58"/>
                  <a:gd name="T30" fmla="*/ 3 w 47"/>
                  <a:gd name="T31" fmla="*/ 0 h 58"/>
                  <a:gd name="T32" fmla="*/ 24 w 47"/>
                  <a:gd name="T33" fmla="*/ 0 h 58"/>
                  <a:gd name="T34" fmla="*/ 24 w 47"/>
                  <a:gd name="T35" fmla="*/ 4 h 58"/>
                  <a:gd name="T36" fmla="*/ 5 w 47"/>
                  <a:gd name="T37" fmla="*/ 4 h 58"/>
                  <a:gd name="T38" fmla="*/ 8 w 47"/>
                  <a:gd name="T39" fmla="*/ 16 h 58"/>
                  <a:gd name="T40" fmla="*/ 13 w 47"/>
                  <a:gd name="T41" fmla="*/ 30 h 58"/>
                  <a:gd name="T42" fmla="*/ 24 w 47"/>
                  <a:gd name="T43" fmla="*/ 47 h 58"/>
                  <a:gd name="T44" fmla="*/ 24 w 47"/>
                  <a:gd name="T45" fmla="*/ 54 h 58"/>
                  <a:gd name="T46" fmla="*/ 9 w 47"/>
                  <a:gd name="T47" fmla="*/ 32 h 58"/>
                  <a:gd name="T48" fmla="*/ 2 w 47"/>
                  <a:gd name="T49" fmla="*/ 1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7" h="58">
                    <a:moveTo>
                      <a:pt x="24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46" y="0"/>
                      <a:pt x="47" y="1"/>
                      <a:pt x="47" y="2"/>
                    </a:cubicBezTo>
                    <a:cubicBezTo>
                      <a:pt x="47" y="12"/>
                      <a:pt x="45" y="22"/>
                      <a:pt x="42" y="31"/>
                    </a:cubicBezTo>
                    <a:cubicBezTo>
                      <a:pt x="39" y="40"/>
                      <a:pt x="35" y="49"/>
                      <a:pt x="31" y="56"/>
                    </a:cubicBezTo>
                    <a:cubicBezTo>
                      <a:pt x="30" y="57"/>
                      <a:pt x="29" y="58"/>
                      <a:pt x="27" y="57"/>
                    </a:cubicBezTo>
                    <a:cubicBezTo>
                      <a:pt x="26" y="56"/>
                      <a:pt x="25" y="55"/>
                      <a:pt x="24" y="54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5" y="48"/>
                      <a:pt x="27" y="50"/>
                      <a:pt x="28" y="51"/>
                    </a:cubicBezTo>
                    <a:cubicBezTo>
                      <a:pt x="32" y="45"/>
                      <a:pt x="35" y="38"/>
                      <a:pt x="37" y="30"/>
                    </a:cubicBezTo>
                    <a:cubicBezTo>
                      <a:pt x="40" y="22"/>
                      <a:pt x="41" y="13"/>
                      <a:pt x="42" y="4"/>
                    </a:cubicBezTo>
                    <a:cubicBezTo>
                      <a:pt x="24" y="4"/>
                      <a:pt x="24" y="4"/>
                      <a:pt x="24" y="4"/>
                    </a:cubicBezTo>
                    <a:lnTo>
                      <a:pt x="24" y="0"/>
                    </a:lnTo>
                    <a:close/>
                    <a:moveTo>
                      <a:pt x="2" y="12"/>
                    </a:moveTo>
                    <a:cubicBezTo>
                      <a:pt x="1" y="8"/>
                      <a:pt x="1" y="5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8"/>
                      <a:pt x="7" y="12"/>
                      <a:pt x="8" y="16"/>
                    </a:cubicBezTo>
                    <a:cubicBezTo>
                      <a:pt x="9" y="21"/>
                      <a:pt x="11" y="25"/>
                      <a:pt x="13" y="30"/>
                    </a:cubicBezTo>
                    <a:cubicBezTo>
                      <a:pt x="16" y="36"/>
                      <a:pt x="19" y="42"/>
                      <a:pt x="24" y="47"/>
                    </a:cubicBezTo>
                    <a:cubicBezTo>
                      <a:pt x="24" y="54"/>
                      <a:pt x="24" y="54"/>
                      <a:pt x="24" y="54"/>
                    </a:cubicBezTo>
                    <a:cubicBezTo>
                      <a:pt x="18" y="47"/>
                      <a:pt x="12" y="40"/>
                      <a:pt x="9" y="32"/>
                    </a:cubicBezTo>
                    <a:cubicBezTo>
                      <a:pt x="5" y="26"/>
                      <a:pt x="3" y="19"/>
                      <a:pt x="2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54" name="Freeform 159"/>
              <p:cNvSpPr>
                <a:spLocks noEditPoints="1"/>
              </p:cNvSpPr>
              <p:nvPr/>
            </p:nvSpPr>
            <p:spPr bwMode="auto">
              <a:xfrm>
                <a:off x="7618425" y="4510114"/>
                <a:ext cx="106363" cy="133351"/>
              </a:xfrm>
              <a:custGeom>
                <a:avLst/>
                <a:gdLst>
                  <a:gd name="T0" fmla="*/ 28 w 47"/>
                  <a:gd name="T1" fmla="*/ 7 h 59"/>
                  <a:gd name="T2" fmla="*/ 24 w 47"/>
                  <a:gd name="T3" fmla="*/ 11 h 59"/>
                  <a:gd name="T4" fmla="*/ 24 w 47"/>
                  <a:gd name="T5" fmla="*/ 4 h 59"/>
                  <a:gd name="T6" fmla="*/ 27 w 47"/>
                  <a:gd name="T7" fmla="*/ 1 h 59"/>
                  <a:gd name="T8" fmla="*/ 27 w 47"/>
                  <a:gd name="T9" fmla="*/ 1 h 59"/>
                  <a:gd name="T10" fmla="*/ 31 w 47"/>
                  <a:gd name="T11" fmla="*/ 2 h 59"/>
                  <a:gd name="T12" fmla="*/ 42 w 47"/>
                  <a:gd name="T13" fmla="*/ 27 h 59"/>
                  <a:gd name="T14" fmla="*/ 47 w 47"/>
                  <a:gd name="T15" fmla="*/ 56 h 59"/>
                  <a:gd name="T16" fmla="*/ 47 w 47"/>
                  <a:gd name="T17" fmla="*/ 56 h 59"/>
                  <a:gd name="T18" fmla="*/ 45 w 47"/>
                  <a:gd name="T19" fmla="*/ 59 h 59"/>
                  <a:gd name="T20" fmla="*/ 24 w 47"/>
                  <a:gd name="T21" fmla="*/ 59 h 59"/>
                  <a:gd name="T22" fmla="*/ 24 w 47"/>
                  <a:gd name="T23" fmla="*/ 54 h 59"/>
                  <a:gd name="T24" fmla="*/ 42 w 47"/>
                  <a:gd name="T25" fmla="*/ 54 h 59"/>
                  <a:gd name="T26" fmla="*/ 37 w 47"/>
                  <a:gd name="T27" fmla="*/ 29 h 59"/>
                  <a:gd name="T28" fmla="*/ 28 w 47"/>
                  <a:gd name="T29" fmla="*/ 7 h 59"/>
                  <a:gd name="T30" fmla="*/ 24 w 47"/>
                  <a:gd name="T31" fmla="*/ 11 h 59"/>
                  <a:gd name="T32" fmla="*/ 13 w 47"/>
                  <a:gd name="T33" fmla="*/ 28 h 59"/>
                  <a:gd name="T34" fmla="*/ 5 w 47"/>
                  <a:gd name="T35" fmla="*/ 54 h 59"/>
                  <a:gd name="T36" fmla="*/ 24 w 47"/>
                  <a:gd name="T37" fmla="*/ 54 h 59"/>
                  <a:gd name="T38" fmla="*/ 24 w 47"/>
                  <a:gd name="T39" fmla="*/ 59 h 59"/>
                  <a:gd name="T40" fmla="*/ 3 w 47"/>
                  <a:gd name="T41" fmla="*/ 59 h 59"/>
                  <a:gd name="T42" fmla="*/ 3 w 47"/>
                  <a:gd name="T43" fmla="*/ 59 h 59"/>
                  <a:gd name="T44" fmla="*/ 3 w 47"/>
                  <a:gd name="T45" fmla="*/ 59 h 59"/>
                  <a:gd name="T46" fmla="*/ 0 w 47"/>
                  <a:gd name="T47" fmla="*/ 56 h 59"/>
                  <a:gd name="T48" fmla="*/ 9 w 47"/>
                  <a:gd name="T49" fmla="*/ 26 h 59"/>
                  <a:gd name="T50" fmla="*/ 24 w 47"/>
                  <a:gd name="T51" fmla="*/ 4 h 59"/>
                  <a:gd name="T52" fmla="*/ 24 w 47"/>
                  <a:gd name="T53" fmla="*/ 1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7" h="59">
                    <a:moveTo>
                      <a:pt x="28" y="7"/>
                    </a:moveTo>
                    <a:cubicBezTo>
                      <a:pt x="27" y="8"/>
                      <a:pt x="25" y="10"/>
                      <a:pt x="24" y="11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5" y="3"/>
                      <a:pt x="26" y="2"/>
                      <a:pt x="27" y="1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28" y="0"/>
                      <a:pt x="30" y="1"/>
                      <a:pt x="31" y="2"/>
                    </a:cubicBezTo>
                    <a:cubicBezTo>
                      <a:pt x="35" y="9"/>
                      <a:pt x="39" y="17"/>
                      <a:pt x="42" y="27"/>
                    </a:cubicBezTo>
                    <a:cubicBezTo>
                      <a:pt x="45" y="36"/>
                      <a:pt x="47" y="46"/>
                      <a:pt x="47" y="56"/>
                    </a:cubicBezTo>
                    <a:cubicBezTo>
                      <a:pt x="47" y="56"/>
                      <a:pt x="47" y="56"/>
                      <a:pt x="47" y="56"/>
                    </a:cubicBezTo>
                    <a:cubicBezTo>
                      <a:pt x="47" y="58"/>
                      <a:pt x="46" y="59"/>
                      <a:pt x="45" y="59"/>
                    </a:cubicBezTo>
                    <a:cubicBezTo>
                      <a:pt x="24" y="59"/>
                      <a:pt x="24" y="59"/>
                      <a:pt x="24" y="59"/>
                    </a:cubicBezTo>
                    <a:cubicBezTo>
                      <a:pt x="24" y="54"/>
                      <a:pt x="24" y="54"/>
                      <a:pt x="24" y="54"/>
                    </a:cubicBezTo>
                    <a:cubicBezTo>
                      <a:pt x="42" y="54"/>
                      <a:pt x="42" y="54"/>
                      <a:pt x="42" y="54"/>
                    </a:cubicBezTo>
                    <a:cubicBezTo>
                      <a:pt x="41" y="45"/>
                      <a:pt x="40" y="36"/>
                      <a:pt x="37" y="29"/>
                    </a:cubicBezTo>
                    <a:cubicBezTo>
                      <a:pt x="35" y="20"/>
                      <a:pt x="32" y="13"/>
                      <a:pt x="28" y="7"/>
                    </a:cubicBezTo>
                    <a:close/>
                    <a:moveTo>
                      <a:pt x="24" y="11"/>
                    </a:moveTo>
                    <a:cubicBezTo>
                      <a:pt x="19" y="17"/>
                      <a:pt x="16" y="22"/>
                      <a:pt x="13" y="28"/>
                    </a:cubicBezTo>
                    <a:cubicBezTo>
                      <a:pt x="9" y="36"/>
                      <a:pt x="6" y="45"/>
                      <a:pt x="5" y="54"/>
                    </a:cubicBezTo>
                    <a:cubicBezTo>
                      <a:pt x="24" y="54"/>
                      <a:pt x="24" y="54"/>
                      <a:pt x="24" y="54"/>
                    </a:cubicBezTo>
                    <a:cubicBezTo>
                      <a:pt x="24" y="59"/>
                      <a:pt x="24" y="59"/>
                      <a:pt x="24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1" y="59"/>
                      <a:pt x="0" y="57"/>
                      <a:pt x="0" y="56"/>
                    </a:cubicBezTo>
                    <a:cubicBezTo>
                      <a:pt x="1" y="45"/>
                      <a:pt x="4" y="35"/>
                      <a:pt x="9" y="26"/>
                    </a:cubicBezTo>
                    <a:cubicBezTo>
                      <a:pt x="12" y="18"/>
                      <a:pt x="18" y="11"/>
                      <a:pt x="24" y="4"/>
                    </a:cubicBezTo>
                    <a:lnTo>
                      <a:pt x="24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55" name="Freeform 160"/>
              <p:cNvSpPr>
                <a:spLocks noEditPoints="1"/>
              </p:cNvSpPr>
              <p:nvPr/>
            </p:nvSpPr>
            <p:spPr bwMode="auto">
              <a:xfrm>
                <a:off x="7820038" y="4664102"/>
                <a:ext cx="96838" cy="177801"/>
              </a:xfrm>
              <a:custGeom>
                <a:avLst/>
                <a:gdLst>
                  <a:gd name="T0" fmla="*/ 21 w 43"/>
                  <a:gd name="T1" fmla="*/ 71 h 79"/>
                  <a:gd name="T2" fmla="*/ 21 w 43"/>
                  <a:gd name="T3" fmla="*/ 71 h 79"/>
                  <a:gd name="T4" fmla="*/ 37 w 43"/>
                  <a:gd name="T5" fmla="*/ 63 h 79"/>
                  <a:gd name="T6" fmla="*/ 24 w 43"/>
                  <a:gd name="T7" fmla="*/ 36 h 79"/>
                  <a:gd name="T8" fmla="*/ 21 w 43"/>
                  <a:gd name="T9" fmla="*/ 22 h 79"/>
                  <a:gd name="T10" fmla="*/ 21 w 43"/>
                  <a:gd name="T11" fmla="*/ 0 h 79"/>
                  <a:gd name="T12" fmla="*/ 23 w 43"/>
                  <a:gd name="T13" fmla="*/ 2 h 79"/>
                  <a:gd name="T14" fmla="*/ 29 w 43"/>
                  <a:gd name="T15" fmla="*/ 34 h 79"/>
                  <a:gd name="T16" fmla="*/ 42 w 43"/>
                  <a:gd name="T17" fmla="*/ 63 h 79"/>
                  <a:gd name="T18" fmla="*/ 42 w 43"/>
                  <a:gd name="T19" fmla="*/ 63 h 79"/>
                  <a:gd name="T20" fmla="*/ 42 w 43"/>
                  <a:gd name="T21" fmla="*/ 63 h 79"/>
                  <a:gd name="T22" fmla="*/ 42 w 43"/>
                  <a:gd name="T23" fmla="*/ 66 h 79"/>
                  <a:gd name="T24" fmla="*/ 23 w 43"/>
                  <a:gd name="T25" fmla="*/ 75 h 79"/>
                  <a:gd name="T26" fmla="*/ 21 w 43"/>
                  <a:gd name="T27" fmla="*/ 76 h 79"/>
                  <a:gd name="T28" fmla="*/ 21 w 43"/>
                  <a:gd name="T29" fmla="*/ 71 h 79"/>
                  <a:gd name="T30" fmla="*/ 5 w 43"/>
                  <a:gd name="T31" fmla="*/ 74 h 79"/>
                  <a:gd name="T32" fmla="*/ 21 w 43"/>
                  <a:gd name="T33" fmla="*/ 71 h 79"/>
                  <a:gd name="T34" fmla="*/ 21 w 43"/>
                  <a:gd name="T35" fmla="*/ 76 h 79"/>
                  <a:gd name="T36" fmla="*/ 3 w 43"/>
                  <a:gd name="T37" fmla="*/ 79 h 79"/>
                  <a:gd name="T38" fmla="*/ 2 w 43"/>
                  <a:gd name="T39" fmla="*/ 79 h 79"/>
                  <a:gd name="T40" fmla="*/ 0 w 43"/>
                  <a:gd name="T41" fmla="*/ 77 h 79"/>
                  <a:gd name="T42" fmla="*/ 0 w 43"/>
                  <a:gd name="T43" fmla="*/ 2 h 79"/>
                  <a:gd name="T44" fmla="*/ 2 w 43"/>
                  <a:gd name="T45" fmla="*/ 0 h 79"/>
                  <a:gd name="T46" fmla="*/ 21 w 43"/>
                  <a:gd name="T47" fmla="*/ 0 h 79"/>
                  <a:gd name="T48" fmla="*/ 21 w 43"/>
                  <a:gd name="T49" fmla="*/ 0 h 79"/>
                  <a:gd name="T50" fmla="*/ 21 w 43"/>
                  <a:gd name="T51" fmla="*/ 0 h 79"/>
                  <a:gd name="T52" fmla="*/ 21 w 43"/>
                  <a:gd name="T53" fmla="*/ 22 h 79"/>
                  <a:gd name="T54" fmla="*/ 19 w 43"/>
                  <a:gd name="T55" fmla="*/ 4 h 79"/>
                  <a:gd name="T56" fmla="*/ 5 w 43"/>
                  <a:gd name="T57" fmla="*/ 4 h 79"/>
                  <a:gd name="T58" fmla="*/ 5 w 43"/>
                  <a:gd name="T59" fmla="*/ 74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3" h="79">
                    <a:moveTo>
                      <a:pt x="21" y="71"/>
                    </a:moveTo>
                    <a:cubicBezTo>
                      <a:pt x="21" y="71"/>
                      <a:pt x="21" y="71"/>
                      <a:pt x="21" y="71"/>
                    </a:cubicBezTo>
                    <a:cubicBezTo>
                      <a:pt x="27" y="69"/>
                      <a:pt x="32" y="66"/>
                      <a:pt x="37" y="63"/>
                    </a:cubicBezTo>
                    <a:cubicBezTo>
                      <a:pt x="32" y="55"/>
                      <a:pt x="28" y="46"/>
                      <a:pt x="24" y="36"/>
                    </a:cubicBezTo>
                    <a:cubicBezTo>
                      <a:pt x="23" y="31"/>
                      <a:pt x="22" y="27"/>
                      <a:pt x="21" y="22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2" y="0"/>
                      <a:pt x="23" y="1"/>
                      <a:pt x="23" y="2"/>
                    </a:cubicBezTo>
                    <a:cubicBezTo>
                      <a:pt x="24" y="13"/>
                      <a:pt x="26" y="24"/>
                      <a:pt x="29" y="34"/>
                    </a:cubicBezTo>
                    <a:cubicBezTo>
                      <a:pt x="32" y="45"/>
                      <a:pt x="37" y="55"/>
                      <a:pt x="42" y="63"/>
                    </a:cubicBezTo>
                    <a:cubicBezTo>
                      <a:pt x="42" y="63"/>
                      <a:pt x="42" y="63"/>
                      <a:pt x="42" y="63"/>
                    </a:cubicBezTo>
                    <a:cubicBezTo>
                      <a:pt x="42" y="63"/>
                      <a:pt x="42" y="63"/>
                      <a:pt x="42" y="63"/>
                    </a:cubicBezTo>
                    <a:cubicBezTo>
                      <a:pt x="43" y="64"/>
                      <a:pt x="43" y="65"/>
                      <a:pt x="42" y="66"/>
                    </a:cubicBezTo>
                    <a:cubicBezTo>
                      <a:pt x="36" y="70"/>
                      <a:pt x="30" y="73"/>
                      <a:pt x="23" y="75"/>
                    </a:cubicBezTo>
                    <a:cubicBezTo>
                      <a:pt x="22" y="75"/>
                      <a:pt x="22" y="76"/>
                      <a:pt x="21" y="76"/>
                    </a:cubicBezTo>
                    <a:lnTo>
                      <a:pt x="21" y="71"/>
                    </a:lnTo>
                    <a:close/>
                    <a:moveTo>
                      <a:pt x="5" y="74"/>
                    </a:moveTo>
                    <a:cubicBezTo>
                      <a:pt x="10" y="74"/>
                      <a:pt x="16" y="72"/>
                      <a:pt x="21" y="71"/>
                    </a:cubicBezTo>
                    <a:cubicBezTo>
                      <a:pt x="21" y="76"/>
                      <a:pt x="21" y="76"/>
                      <a:pt x="21" y="76"/>
                    </a:cubicBezTo>
                    <a:cubicBezTo>
                      <a:pt x="15" y="78"/>
                      <a:pt x="9" y="79"/>
                      <a:pt x="3" y="79"/>
                    </a:cubicBezTo>
                    <a:cubicBezTo>
                      <a:pt x="3" y="79"/>
                      <a:pt x="3" y="79"/>
                      <a:pt x="2" y="79"/>
                    </a:cubicBezTo>
                    <a:cubicBezTo>
                      <a:pt x="1" y="79"/>
                      <a:pt x="0" y="78"/>
                      <a:pt x="0" y="77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0" y="16"/>
                      <a:pt x="19" y="10"/>
                      <a:pt x="19" y="4"/>
                    </a:cubicBezTo>
                    <a:cubicBezTo>
                      <a:pt x="5" y="4"/>
                      <a:pt x="5" y="4"/>
                      <a:pt x="5" y="4"/>
                    </a:cubicBezTo>
                    <a:lnTo>
                      <a:pt x="5" y="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56" name="Freeform 161"/>
              <p:cNvSpPr>
                <a:spLocks noEditPoints="1"/>
              </p:cNvSpPr>
              <p:nvPr/>
            </p:nvSpPr>
            <p:spPr bwMode="auto">
              <a:xfrm>
                <a:off x="7731137" y="1833574"/>
                <a:ext cx="219075" cy="174626"/>
              </a:xfrm>
              <a:custGeom>
                <a:avLst/>
                <a:gdLst>
                  <a:gd name="T0" fmla="*/ 83 w 97"/>
                  <a:gd name="T1" fmla="*/ 19 h 77"/>
                  <a:gd name="T2" fmla="*/ 79 w 97"/>
                  <a:gd name="T3" fmla="*/ 1 h 77"/>
                  <a:gd name="T4" fmla="*/ 97 w 97"/>
                  <a:gd name="T5" fmla="*/ 28 h 77"/>
                  <a:gd name="T6" fmla="*/ 95 w 97"/>
                  <a:gd name="T7" fmla="*/ 75 h 77"/>
                  <a:gd name="T8" fmla="*/ 77 w 97"/>
                  <a:gd name="T9" fmla="*/ 73 h 77"/>
                  <a:gd name="T10" fmla="*/ 92 w 97"/>
                  <a:gd name="T11" fmla="*/ 71 h 77"/>
                  <a:gd name="T12" fmla="*/ 77 w 97"/>
                  <a:gd name="T13" fmla="*/ 55 h 77"/>
                  <a:gd name="T14" fmla="*/ 89 w 97"/>
                  <a:gd name="T15" fmla="*/ 43 h 77"/>
                  <a:gd name="T16" fmla="*/ 77 w 97"/>
                  <a:gd name="T17" fmla="*/ 46 h 77"/>
                  <a:gd name="T18" fmla="*/ 77 w 97"/>
                  <a:gd name="T19" fmla="*/ 50 h 77"/>
                  <a:gd name="T20" fmla="*/ 79 w 97"/>
                  <a:gd name="T21" fmla="*/ 25 h 77"/>
                  <a:gd name="T22" fmla="*/ 81 w 97"/>
                  <a:gd name="T23" fmla="*/ 22 h 77"/>
                  <a:gd name="T24" fmla="*/ 77 w 97"/>
                  <a:gd name="T25" fmla="*/ 8 h 77"/>
                  <a:gd name="T26" fmla="*/ 48 w 97"/>
                  <a:gd name="T27" fmla="*/ 0 h 77"/>
                  <a:gd name="T28" fmla="*/ 77 w 97"/>
                  <a:gd name="T29" fmla="*/ 0 h 77"/>
                  <a:gd name="T30" fmla="*/ 73 w 97"/>
                  <a:gd name="T31" fmla="*/ 58 h 77"/>
                  <a:gd name="T32" fmla="*/ 75 w 97"/>
                  <a:gd name="T33" fmla="*/ 72 h 77"/>
                  <a:gd name="T34" fmla="*/ 77 w 97"/>
                  <a:gd name="T35" fmla="*/ 73 h 77"/>
                  <a:gd name="T36" fmla="*/ 72 w 97"/>
                  <a:gd name="T37" fmla="*/ 76 h 77"/>
                  <a:gd name="T38" fmla="*/ 70 w 97"/>
                  <a:gd name="T39" fmla="*/ 63 h 77"/>
                  <a:gd name="T40" fmla="*/ 77 w 97"/>
                  <a:gd name="T41" fmla="*/ 13 h 77"/>
                  <a:gd name="T42" fmla="*/ 48 w 97"/>
                  <a:gd name="T43" fmla="*/ 6 h 77"/>
                  <a:gd name="T44" fmla="*/ 75 w 97"/>
                  <a:gd name="T45" fmla="*/ 20 h 77"/>
                  <a:gd name="T46" fmla="*/ 77 w 97"/>
                  <a:gd name="T47" fmla="*/ 25 h 77"/>
                  <a:gd name="T48" fmla="*/ 77 w 97"/>
                  <a:gd name="T49" fmla="*/ 46 h 77"/>
                  <a:gd name="T50" fmla="*/ 77 w 97"/>
                  <a:gd name="T51" fmla="*/ 50 h 77"/>
                  <a:gd name="T52" fmla="*/ 65 w 97"/>
                  <a:gd name="T53" fmla="*/ 53 h 77"/>
                  <a:gd name="T54" fmla="*/ 77 w 97"/>
                  <a:gd name="T55" fmla="*/ 41 h 77"/>
                  <a:gd name="T56" fmla="*/ 20 w 97"/>
                  <a:gd name="T57" fmla="*/ 8 h 77"/>
                  <a:gd name="T58" fmla="*/ 48 w 97"/>
                  <a:gd name="T59" fmla="*/ 0 h 77"/>
                  <a:gd name="T60" fmla="*/ 20 w 97"/>
                  <a:gd name="T61" fmla="*/ 73 h 77"/>
                  <a:gd name="T62" fmla="*/ 22 w 97"/>
                  <a:gd name="T63" fmla="*/ 60 h 77"/>
                  <a:gd name="T64" fmla="*/ 48 w 97"/>
                  <a:gd name="T65" fmla="*/ 63 h 77"/>
                  <a:gd name="T66" fmla="*/ 25 w 97"/>
                  <a:gd name="T67" fmla="*/ 75 h 77"/>
                  <a:gd name="T68" fmla="*/ 20 w 97"/>
                  <a:gd name="T69" fmla="*/ 73 h 77"/>
                  <a:gd name="T70" fmla="*/ 25 w 97"/>
                  <a:gd name="T71" fmla="*/ 6 h 77"/>
                  <a:gd name="T72" fmla="*/ 20 w 97"/>
                  <a:gd name="T73" fmla="*/ 25 h 77"/>
                  <a:gd name="T74" fmla="*/ 22 w 97"/>
                  <a:gd name="T75" fmla="*/ 20 h 77"/>
                  <a:gd name="T76" fmla="*/ 48 w 97"/>
                  <a:gd name="T77" fmla="*/ 6 h 77"/>
                  <a:gd name="T78" fmla="*/ 27 w 97"/>
                  <a:gd name="T79" fmla="*/ 50 h 77"/>
                  <a:gd name="T80" fmla="*/ 20 w 97"/>
                  <a:gd name="T81" fmla="*/ 41 h 77"/>
                  <a:gd name="T82" fmla="*/ 32 w 97"/>
                  <a:gd name="T83" fmla="*/ 53 h 77"/>
                  <a:gd name="T84" fmla="*/ 20 w 97"/>
                  <a:gd name="T85" fmla="*/ 8 h 77"/>
                  <a:gd name="T86" fmla="*/ 14 w 97"/>
                  <a:gd name="T87" fmla="*/ 20 h 77"/>
                  <a:gd name="T88" fmla="*/ 5 w 97"/>
                  <a:gd name="T89" fmla="*/ 60 h 77"/>
                  <a:gd name="T90" fmla="*/ 7 w 97"/>
                  <a:gd name="T91" fmla="*/ 73 h 77"/>
                  <a:gd name="T92" fmla="*/ 7 w 97"/>
                  <a:gd name="T93" fmla="*/ 77 h 77"/>
                  <a:gd name="T94" fmla="*/ 0 w 97"/>
                  <a:gd name="T95" fmla="*/ 60 h 77"/>
                  <a:gd name="T96" fmla="*/ 0 w 97"/>
                  <a:gd name="T97" fmla="*/ 28 h 77"/>
                  <a:gd name="T98" fmla="*/ 18 w 97"/>
                  <a:gd name="T99" fmla="*/ 1 h 77"/>
                  <a:gd name="T100" fmla="*/ 20 w 97"/>
                  <a:gd name="T101" fmla="*/ 13 h 77"/>
                  <a:gd name="T102" fmla="*/ 18 w 97"/>
                  <a:gd name="T103" fmla="*/ 25 h 77"/>
                  <a:gd name="T104" fmla="*/ 20 w 97"/>
                  <a:gd name="T105" fmla="*/ 41 h 77"/>
                  <a:gd name="T106" fmla="*/ 8 w 97"/>
                  <a:gd name="T107" fmla="*/ 53 h 77"/>
                  <a:gd name="T108" fmla="*/ 20 w 97"/>
                  <a:gd name="T109" fmla="*/ 50 h 77"/>
                  <a:gd name="T110" fmla="*/ 20 w 97"/>
                  <a:gd name="T111" fmla="*/ 4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7" h="77">
                    <a:moveTo>
                      <a:pt x="92" y="29"/>
                    </a:moveTo>
                    <a:cubicBezTo>
                      <a:pt x="83" y="20"/>
                      <a:pt x="83" y="20"/>
                      <a:pt x="83" y="20"/>
                    </a:cubicBezTo>
                    <a:cubicBezTo>
                      <a:pt x="83" y="20"/>
                      <a:pt x="83" y="20"/>
                      <a:pt x="83" y="19"/>
                    </a:cubicBezTo>
                    <a:cubicBezTo>
                      <a:pt x="77" y="8"/>
                      <a:pt x="77" y="8"/>
                      <a:pt x="77" y="8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8" y="0"/>
                      <a:pt x="78" y="0"/>
                      <a:pt x="79" y="1"/>
                    </a:cubicBezTo>
                    <a:cubicBezTo>
                      <a:pt x="87" y="17"/>
                      <a:pt x="87" y="17"/>
                      <a:pt x="87" y="17"/>
                    </a:cubicBezTo>
                    <a:cubicBezTo>
                      <a:pt x="96" y="27"/>
                      <a:pt x="96" y="27"/>
                      <a:pt x="96" y="27"/>
                    </a:cubicBezTo>
                    <a:cubicBezTo>
                      <a:pt x="97" y="27"/>
                      <a:pt x="97" y="28"/>
                      <a:pt x="97" y="28"/>
                    </a:cubicBezTo>
                    <a:cubicBezTo>
                      <a:pt x="97" y="60"/>
                      <a:pt x="97" y="60"/>
                      <a:pt x="97" y="60"/>
                    </a:cubicBezTo>
                    <a:cubicBezTo>
                      <a:pt x="97" y="71"/>
                      <a:pt x="97" y="71"/>
                      <a:pt x="97" y="71"/>
                    </a:cubicBezTo>
                    <a:cubicBezTo>
                      <a:pt x="97" y="73"/>
                      <a:pt x="96" y="74"/>
                      <a:pt x="95" y="75"/>
                    </a:cubicBezTo>
                    <a:cubicBezTo>
                      <a:pt x="94" y="77"/>
                      <a:pt x="92" y="77"/>
                      <a:pt x="90" y="77"/>
                    </a:cubicBezTo>
                    <a:cubicBezTo>
                      <a:pt x="77" y="77"/>
                      <a:pt x="77" y="77"/>
                      <a:pt x="77" y="77"/>
                    </a:cubicBezTo>
                    <a:cubicBezTo>
                      <a:pt x="77" y="73"/>
                      <a:pt x="77" y="73"/>
                      <a:pt x="77" y="73"/>
                    </a:cubicBezTo>
                    <a:cubicBezTo>
                      <a:pt x="90" y="73"/>
                      <a:pt x="90" y="73"/>
                      <a:pt x="90" y="73"/>
                    </a:cubicBezTo>
                    <a:cubicBezTo>
                      <a:pt x="91" y="73"/>
                      <a:pt x="91" y="72"/>
                      <a:pt x="92" y="72"/>
                    </a:cubicBezTo>
                    <a:cubicBezTo>
                      <a:pt x="92" y="72"/>
                      <a:pt x="92" y="71"/>
                      <a:pt x="92" y="71"/>
                    </a:cubicBezTo>
                    <a:cubicBezTo>
                      <a:pt x="92" y="60"/>
                      <a:pt x="92" y="60"/>
                      <a:pt x="92" y="60"/>
                    </a:cubicBezTo>
                    <a:cubicBezTo>
                      <a:pt x="92" y="29"/>
                      <a:pt x="92" y="29"/>
                      <a:pt x="92" y="29"/>
                    </a:cubicBezTo>
                    <a:close/>
                    <a:moveTo>
                      <a:pt x="77" y="55"/>
                    </a:moveTo>
                    <a:cubicBezTo>
                      <a:pt x="86" y="55"/>
                      <a:pt x="86" y="55"/>
                      <a:pt x="86" y="55"/>
                    </a:cubicBezTo>
                    <a:cubicBezTo>
                      <a:pt x="88" y="55"/>
                      <a:pt x="89" y="54"/>
                      <a:pt x="89" y="53"/>
                    </a:cubicBezTo>
                    <a:cubicBezTo>
                      <a:pt x="89" y="43"/>
                      <a:pt x="89" y="43"/>
                      <a:pt x="89" y="43"/>
                    </a:cubicBezTo>
                    <a:cubicBezTo>
                      <a:pt x="89" y="42"/>
                      <a:pt x="88" y="41"/>
                      <a:pt x="86" y="41"/>
                    </a:cubicBezTo>
                    <a:cubicBezTo>
                      <a:pt x="77" y="41"/>
                      <a:pt x="77" y="41"/>
                      <a:pt x="77" y="41"/>
                    </a:cubicBezTo>
                    <a:cubicBezTo>
                      <a:pt x="77" y="46"/>
                      <a:pt x="77" y="46"/>
                      <a:pt x="77" y="46"/>
                    </a:cubicBezTo>
                    <a:cubicBezTo>
                      <a:pt x="84" y="46"/>
                      <a:pt x="84" y="46"/>
                      <a:pt x="84" y="46"/>
                    </a:cubicBezTo>
                    <a:cubicBezTo>
                      <a:pt x="84" y="50"/>
                      <a:pt x="84" y="50"/>
                      <a:pt x="84" y="50"/>
                    </a:cubicBezTo>
                    <a:cubicBezTo>
                      <a:pt x="77" y="50"/>
                      <a:pt x="77" y="50"/>
                      <a:pt x="77" y="50"/>
                    </a:cubicBezTo>
                    <a:cubicBezTo>
                      <a:pt x="77" y="55"/>
                      <a:pt x="77" y="55"/>
                      <a:pt x="77" y="55"/>
                    </a:cubicBezTo>
                    <a:close/>
                    <a:moveTo>
                      <a:pt x="77" y="25"/>
                    </a:move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80" y="25"/>
                      <a:pt x="80" y="25"/>
                      <a:pt x="80" y="25"/>
                    </a:cubicBezTo>
                    <a:cubicBezTo>
                      <a:pt x="82" y="24"/>
                      <a:pt x="82" y="23"/>
                      <a:pt x="81" y="22"/>
                    </a:cubicBezTo>
                    <a:cubicBezTo>
                      <a:pt x="77" y="13"/>
                      <a:pt x="77" y="13"/>
                      <a:pt x="77" y="13"/>
                    </a:cubicBezTo>
                    <a:lnTo>
                      <a:pt x="77" y="25"/>
                    </a:lnTo>
                    <a:close/>
                    <a:moveTo>
                      <a:pt x="77" y="8"/>
                    </a:moveTo>
                    <a:cubicBezTo>
                      <a:pt x="75" y="4"/>
                      <a:pt x="75" y="4"/>
                      <a:pt x="75" y="4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7" y="8"/>
                      <a:pt x="77" y="8"/>
                      <a:pt x="77" y="8"/>
                    </a:cubicBezTo>
                    <a:close/>
                    <a:moveTo>
                      <a:pt x="48" y="58"/>
                    </a:moveTo>
                    <a:cubicBezTo>
                      <a:pt x="73" y="58"/>
                      <a:pt x="73" y="58"/>
                      <a:pt x="73" y="58"/>
                    </a:cubicBezTo>
                    <a:cubicBezTo>
                      <a:pt x="74" y="58"/>
                      <a:pt x="75" y="59"/>
                      <a:pt x="75" y="60"/>
                    </a:cubicBezTo>
                    <a:cubicBezTo>
                      <a:pt x="75" y="71"/>
                      <a:pt x="75" y="71"/>
                      <a:pt x="75" y="71"/>
                    </a:cubicBezTo>
                    <a:cubicBezTo>
                      <a:pt x="75" y="71"/>
                      <a:pt x="75" y="72"/>
                      <a:pt x="75" y="72"/>
                    </a:cubicBezTo>
                    <a:cubicBezTo>
                      <a:pt x="76" y="72"/>
                      <a:pt x="76" y="72"/>
                      <a:pt x="76" y="72"/>
                    </a:cubicBezTo>
                    <a:cubicBezTo>
                      <a:pt x="76" y="72"/>
                      <a:pt x="76" y="73"/>
                      <a:pt x="77" y="73"/>
                    </a:cubicBezTo>
                    <a:cubicBezTo>
                      <a:pt x="77" y="73"/>
                      <a:pt x="77" y="73"/>
                      <a:pt x="77" y="73"/>
                    </a:cubicBezTo>
                    <a:cubicBezTo>
                      <a:pt x="77" y="77"/>
                      <a:pt x="77" y="77"/>
                      <a:pt x="77" y="77"/>
                    </a:cubicBezTo>
                    <a:cubicBezTo>
                      <a:pt x="77" y="77"/>
                      <a:pt x="77" y="77"/>
                      <a:pt x="77" y="77"/>
                    </a:cubicBezTo>
                    <a:cubicBezTo>
                      <a:pt x="75" y="77"/>
                      <a:pt x="73" y="77"/>
                      <a:pt x="72" y="76"/>
                    </a:cubicBezTo>
                    <a:cubicBezTo>
                      <a:pt x="72" y="75"/>
                      <a:pt x="72" y="75"/>
                      <a:pt x="72" y="75"/>
                    </a:cubicBezTo>
                    <a:cubicBezTo>
                      <a:pt x="71" y="74"/>
                      <a:pt x="70" y="73"/>
                      <a:pt x="70" y="71"/>
                    </a:cubicBezTo>
                    <a:cubicBezTo>
                      <a:pt x="70" y="63"/>
                      <a:pt x="70" y="63"/>
                      <a:pt x="70" y="63"/>
                    </a:cubicBezTo>
                    <a:cubicBezTo>
                      <a:pt x="48" y="63"/>
                      <a:pt x="48" y="63"/>
                      <a:pt x="48" y="63"/>
                    </a:cubicBezTo>
                    <a:cubicBezTo>
                      <a:pt x="48" y="58"/>
                      <a:pt x="48" y="58"/>
                      <a:pt x="48" y="58"/>
                    </a:cubicBezTo>
                    <a:close/>
                    <a:moveTo>
                      <a:pt x="77" y="13"/>
                    </a:moveTo>
                    <a:cubicBezTo>
                      <a:pt x="74" y="7"/>
                      <a:pt x="74" y="7"/>
                      <a:pt x="74" y="7"/>
                    </a:cubicBezTo>
                    <a:cubicBezTo>
                      <a:pt x="73" y="6"/>
                      <a:pt x="73" y="6"/>
                      <a:pt x="72" y="6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70" y="10"/>
                      <a:pt x="70" y="10"/>
                      <a:pt x="70" y="10"/>
                    </a:cubicBezTo>
                    <a:cubicBezTo>
                      <a:pt x="75" y="20"/>
                      <a:pt x="75" y="20"/>
                      <a:pt x="75" y="20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48" y="25"/>
                      <a:pt x="48" y="25"/>
                      <a:pt x="48" y="25"/>
                    </a:cubicBezTo>
                    <a:cubicBezTo>
                      <a:pt x="77" y="25"/>
                      <a:pt x="77" y="25"/>
                      <a:pt x="77" y="25"/>
                    </a:cubicBezTo>
                    <a:cubicBezTo>
                      <a:pt x="77" y="13"/>
                      <a:pt x="77" y="13"/>
                      <a:pt x="77" y="13"/>
                    </a:cubicBezTo>
                    <a:close/>
                    <a:moveTo>
                      <a:pt x="77" y="41"/>
                    </a:moveTo>
                    <a:cubicBezTo>
                      <a:pt x="77" y="46"/>
                      <a:pt x="77" y="46"/>
                      <a:pt x="77" y="46"/>
                    </a:cubicBezTo>
                    <a:cubicBezTo>
                      <a:pt x="70" y="46"/>
                      <a:pt x="70" y="46"/>
                      <a:pt x="70" y="46"/>
                    </a:cubicBezTo>
                    <a:cubicBezTo>
                      <a:pt x="70" y="50"/>
                      <a:pt x="70" y="50"/>
                      <a:pt x="70" y="50"/>
                    </a:cubicBezTo>
                    <a:cubicBezTo>
                      <a:pt x="77" y="50"/>
                      <a:pt x="77" y="50"/>
                      <a:pt x="77" y="50"/>
                    </a:cubicBezTo>
                    <a:cubicBezTo>
                      <a:pt x="77" y="55"/>
                      <a:pt x="77" y="55"/>
                      <a:pt x="77" y="55"/>
                    </a:cubicBezTo>
                    <a:cubicBezTo>
                      <a:pt x="68" y="55"/>
                      <a:pt x="68" y="55"/>
                      <a:pt x="68" y="55"/>
                    </a:cubicBezTo>
                    <a:cubicBezTo>
                      <a:pt x="67" y="55"/>
                      <a:pt x="65" y="54"/>
                      <a:pt x="65" y="53"/>
                    </a:cubicBezTo>
                    <a:cubicBezTo>
                      <a:pt x="65" y="43"/>
                      <a:pt x="65" y="43"/>
                      <a:pt x="65" y="43"/>
                    </a:cubicBezTo>
                    <a:cubicBezTo>
                      <a:pt x="65" y="42"/>
                      <a:pt x="67" y="41"/>
                      <a:pt x="68" y="41"/>
                    </a:cubicBezTo>
                    <a:lnTo>
                      <a:pt x="77" y="41"/>
                    </a:lnTo>
                    <a:close/>
                    <a:moveTo>
                      <a:pt x="48" y="4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8" y="4"/>
                      <a:pt x="48" y="4"/>
                      <a:pt x="48" y="4"/>
                    </a:cubicBezTo>
                    <a:close/>
                    <a:moveTo>
                      <a:pt x="20" y="73"/>
                    </a:moveTo>
                    <a:cubicBezTo>
                      <a:pt x="20" y="73"/>
                      <a:pt x="20" y="73"/>
                      <a:pt x="20" y="73"/>
                    </a:cubicBezTo>
                    <a:cubicBezTo>
                      <a:pt x="21" y="73"/>
                      <a:pt x="21" y="72"/>
                      <a:pt x="21" y="72"/>
                    </a:cubicBezTo>
                    <a:cubicBezTo>
                      <a:pt x="22" y="72"/>
                      <a:pt x="22" y="71"/>
                      <a:pt x="22" y="71"/>
                    </a:cubicBezTo>
                    <a:cubicBezTo>
                      <a:pt x="22" y="60"/>
                      <a:pt x="22" y="60"/>
                      <a:pt x="22" y="60"/>
                    </a:cubicBezTo>
                    <a:cubicBezTo>
                      <a:pt x="22" y="59"/>
                      <a:pt x="23" y="58"/>
                      <a:pt x="24" y="58"/>
                    </a:cubicBezTo>
                    <a:cubicBezTo>
                      <a:pt x="48" y="58"/>
                      <a:pt x="48" y="58"/>
                      <a:pt x="48" y="58"/>
                    </a:cubicBezTo>
                    <a:cubicBezTo>
                      <a:pt x="48" y="63"/>
                      <a:pt x="48" y="63"/>
                      <a:pt x="48" y="63"/>
                    </a:cubicBezTo>
                    <a:cubicBezTo>
                      <a:pt x="27" y="63"/>
                      <a:pt x="27" y="63"/>
                      <a:pt x="27" y="63"/>
                    </a:cubicBezTo>
                    <a:cubicBezTo>
                      <a:pt x="27" y="71"/>
                      <a:pt x="27" y="71"/>
                      <a:pt x="27" y="71"/>
                    </a:cubicBezTo>
                    <a:cubicBezTo>
                      <a:pt x="27" y="73"/>
                      <a:pt x="26" y="74"/>
                      <a:pt x="25" y="75"/>
                    </a:cubicBezTo>
                    <a:cubicBezTo>
                      <a:pt x="24" y="77"/>
                      <a:pt x="22" y="77"/>
                      <a:pt x="20" y="77"/>
                    </a:cubicBezTo>
                    <a:cubicBezTo>
                      <a:pt x="20" y="77"/>
                      <a:pt x="20" y="77"/>
                      <a:pt x="20" y="77"/>
                    </a:cubicBezTo>
                    <a:cubicBezTo>
                      <a:pt x="20" y="73"/>
                      <a:pt x="20" y="73"/>
                      <a:pt x="20" y="73"/>
                    </a:cubicBezTo>
                    <a:close/>
                    <a:moveTo>
                      <a:pt x="48" y="6"/>
                    </a:moveTo>
                    <a:cubicBezTo>
                      <a:pt x="25" y="6"/>
                      <a:pt x="25" y="6"/>
                      <a:pt x="25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5" y="6"/>
                      <a:pt x="24" y="6"/>
                      <a:pt x="23" y="7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48" y="25"/>
                      <a:pt x="48" y="25"/>
                      <a:pt x="48" y="25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48" y="6"/>
                      <a:pt x="48" y="6"/>
                      <a:pt x="48" y="6"/>
                    </a:cubicBezTo>
                    <a:close/>
                    <a:moveTo>
                      <a:pt x="20" y="55"/>
                    </a:moveTo>
                    <a:cubicBezTo>
                      <a:pt x="20" y="50"/>
                      <a:pt x="20" y="50"/>
                      <a:pt x="20" y="50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27" y="46"/>
                      <a:pt x="27" y="46"/>
                      <a:pt x="27" y="46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30" y="41"/>
                      <a:pt x="32" y="42"/>
                      <a:pt x="32" y="43"/>
                    </a:cubicBezTo>
                    <a:cubicBezTo>
                      <a:pt x="32" y="53"/>
                      <a:pt x="32" y="53"/>
                      <a:pt x="32" y="53"/>
                    </a:cubicBezTo>
                    <a:cubicBezTo>
                      <a:pt x="32" y="54"/>
                      <a:pt x="30" y="55"/>
                      <a:pt x="29" y="55"/>
                    </a:cubicBezTo>
                    <a:lnTo>
                      <a:pt x="20" y="55"/>
                    </a:lnTo>
                    <a:close/>
                    <a:moveTo>
                      <a:pt x="20" y="8"/>
                    </a:move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71"/>
                      <a:pt x="5" y="71"/>
                      <a:pt x="5" y="71"/>
                    </a:cubicBezTo>
                    <a:cubicBezTo>
                      <a:pt x="5" y="71"/>
                      <a:pt x="5" y="72"/>
                      <a:pt x="5" y="72"/>
                    </a:cubicBezTo>
                    <a:cubicBezTo>
                      <a:pt x="6" y="72"/>
                      <a:pt x="6" y="73"/>
                      <a:pt x="7" y="73"/>
                    </a:cubicBezTo>
                    <a:cubicBezTo>
                      <a:pt x="20" y="73"/>
                      <a:pt x="20" y="73"/>
                      <a:pt x="20" y="73"/>
                    </a:cubicBezTo>
                    <a:cubicBezTo>
                      <a:pt x="20" y="77"/>
                      <a:pt x="20" y="77"/>
                      <a:pt x="20" y="77"/>
                    </a:cubicBezTo>
                    <a:cubicBezTo>
                      <a:pt x="7" y="77"/>
                      <a:pt x="7" y="77"/>
                      <a:pt x="7" y="77"/>
                    </a:cubicBezTo>
                    <a:cubicBezTo>
                      <a:pt x="5" y="77"/>
                      <a:pt x="3" y="77"/>
                      <a:pt x="2" y="75"/>
                    </a:cubicBezTo>
                    <a:cubicBezTo>
                      <a:pt x="1" y="74"/>
                      <a:pt x="0" y="73"/>
                      <a:pt x="0" y="71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7"/>
                      <a:pt x="1" y="2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8" y="0"/>
                      <a:pt x="19" y="0"/>
                      <a:pt x="20" y="0"/>
                    </a:cubicBezTo>
                    <a:cubicBezTo>
                      <a:pt x="20" y="8"/>
                      <a:pt x="20" y="8"/>
                      <a:pt x="20" y="8"/>
                    </a:cubicBezTo>
                    <a:close/>
                    <a:moveTo>
                      <a:pt x="20" y="13"/>
                    </a:moveTo>
                    <a:cubicBezTo>
                      <a:pt x="16" y="22"/>
                      <a:pt x="16" y="22"/>
                      <a:pt x="16" y="22"/>
                    </a:cubicBezTo>
                    <a:cubicBezTo>
                      <a:pt x="15" y="22"/>
                      <a:pt x="15" y="22"/>
                      <a:pt x="15" y="23"/>
                    </a:cubicBezTo>
                    <a:cubicBezTo>
                      <a:pt x="15" y="24"/>
                      <a:pt x="16" y="25"/>
                      <a:pt x="18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13"/>
                      <a:pt x="20" y="13"/>
                      <a:pt x="20" y="13"/>
                    </a:cubicBezTo>
                    <a:close/>
                    <a:moveTo>
                      <a:pt x="20" y="41"/>
                    </a:moveTo>
                    <a:cubicBezTo>
                      <a:pt x="11" y="41"/>
                      <a:pt x="11" y="41"/>
                      <a:pt x="11" y="41"/>
                    </a:cubicBezTo>
                    <a:cubicBezTo>
                      <a:pt x="9" y="41"/>
                      <a:pt x="8" y="42"/>
                      <a:pt x="8" y="43"/>
                    </a:cubicBezTo>
                    <a:cubicBezTo>
                      <a:pt x="8" y="53"/>
                      <a:pt x="8" y="53"/>
                      <a:pt x="8" y="53"/>
                    </a:cubicBezTo>
                    <a:cubicBezTo>
                      <a:pt x="8" y="54"/>
                      <a:pt x="9" y="55"/>
                      <a:pt x="11" y="55"/>
                    </a:cubicBezTo>
                    <a:cubicBezTo>
                      <a:pt x="20" y="55"/>
                      <a:pt x="20" y="55"/>
                      <a:pt x="20" y="55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20" y="46"/>
                      <a:pt x="20" y="46"/>
                      <a:pt x="20" y="46"/>
                    </a:cubicBezTo>
                    <a:lnTo>
                      <a:pt x="20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57" name="Freeform 163"/>
              <p:cNvSpPr>
                <a:spLocks noEditPoints="1"/>
              </p:cNvSpPr>
              <p:nvPr/>
            </p:nvSpPr>
            <p:spPr bwMode="auto">
              <a:xfrm>
                <a:off x="7516824" y="2511440"/>
                <a:ext cx="225425" cy="611192"/>
              </a:xfrm>
              <a:custGeom>
                <a:avLst/>
                <a:gdLst>
                  <a:gd name="T0" fmla="*/ 60 w 100"/>
                  <a:gd name="T1" fmla="*/ 266 h 270"/>
                  <a:gd name="T2" fmla="*/ 60 w 100"/>
                  <a:gd name="T3" fmla="*/ 129 h 270"/>
                  <a:gd name="T4" fmla="*/ 62 w 100"/>
                  <a:gd name="T5" fmla="*/ 127 h 270"/>
                  <a:gd name="T6" fmla="*/ 86 w 100"/>
                  <a:gd name="T7" fmla="*/ 107 h 270"/>
                  <a:gd name="T8" fmla="*/ 95 w 100"/>
                  <a:gd name="T9" fmla="*/ 73 h 270"/>
                  <a:gd name="T10" fmla="*/ 81 w 100"/>
                  <a:gd name="T11" fmla="*/ 25 h 270"/>
                  <a:gd name="T12" fmla="*/ 50 w 100"/>
                  <a:gd name="T13" fmla="*/ 5 h 270"/>
                  <a:gd name="T14" fmla="*/ 50 w 100"/>
                  <a:gd name="T15" fmla="*/ 5 h 270"/>
                  <a:gd name="T16" fmla="*/ 50 w 100"/>
                  <a:gd name="T17" fmla="*/ 0 h 270"/>
                  <a:gd name="T18" fmla="*/ 50 w 100"/>
                  <a:gd name="T19" fmla="*/ 0 h 270"/>
                  <a:gd name="T20" fmla="*/ 85 w 100"/>
                  <a:gd name="T21" fmla="*/ 23 h 270"/>
                  <a:gd name="T22" fmla="*/ 100 w 100"/>
                  <a:gd name="T23" fmla="*/ 73 h 270"/>
                  <a:gd name="T24" fmla="*/ 90 w 100"/>
                  <a:gd name="T25" fmla="*/ 110 h 270"/>
                  <a:gd name="T26" fmla="*/ 65 w 100"/>
                  <a:gd name="T27" fmla="*/ 131 h 270"/>
                  <a:gd name="T28" fmla="*/ 65 w 100"/>
                  <a:gd name="T29" fmla="*/ 268 h 270"/>
                  <a:gd name="T30" fmla="*/ 62 w 100"/>
                  <a:gd name="T31" fmla="*/ 270 h 270"/>
                  <a:gd name="T32" fmla="*/ 50 w 100"/>
                  <a:gd name="T33" fmla="*/ 270 h 270"/>
                  <a:gd name="T34" fmla="*/ 50 w 100"/>
                  <a:gd name="T35" fmla="*/ 266 h 270"/>
                  <a:gd name="T36" fmla="*/ 60 w 100"/>
                  <a:gd name="T37" fmla="*/ 266 h 270"/>
                  <a:gd name="T38" fmla="*/ 50 w 100"/>
                  <a:gd name="T39" fmla="*/ 5 h 270"/>
                  <a:gd name="T40" fmla="*/ 20 w 100"/>
                  <a:gd name="T41" fmla="*/ 25 h 270"/>
                  <a:gd name="T42" fmla="*/ 5 w 100"/>
                  <a:gd name="T43" fmla="*/ 73 h 270"/>
                  <a:gd name="T44" fmla="*/ 14 w 100"/>
                  <a:gd name="T45" fmla="*/ 107 h 270"/>
                  <a:gd name="T46" fmla="*/ 39 w 100"/>
                  <a:gd name="T47" fmla="*/ 127 h 270"/>
                  <a:gd name="T48" fmla="*/ 40 w 100"/>
                  <a:gd name="T49" fmla="*/ 129 h 270"/>
                  <a:gd name="T50" fmla="*/ 40 w 100"/>
                  <a:gd name="T51" fmla="*/ 129 h 270"/>
                  <a:gd name="T52" fmla="*/ 40 w 100"/>
                  <a:gd name="T53" fmla="*/ 266 h 270"/>
                  <a:gd name="T54" fmla="*/ 50 w 100"/>
                  <a:gd name="T55" fmla="*/ 266 h 270"/>
                  <a:gd name="T56" fmla="*/ 50 w 100"/>
                  <a:gd name="T57" fmla="*/ 270 h 270"/>
                  <a:gd name="T58" fmla="*/ 38 w 100"/>
                  <a:gd name="T59" fmla="*/ 270 h 270"/>
                  <a:gd name="T60" fmla="*/ 35 w 100"/>
                  <a:gd name="T61" fmla="*/ 268 h 270"/>
                  <a:gd name="T62" fmla="*/ 35 w 100"/>
                  <a:gd name="T63" fmla="*/ 131 h 270"/>
                  <a:gd name="T64" fmla="*/ 10 w 100"/>
                  <a:gd name="T65" fmla="*/ 110 h 270"/>
                  <a:gd name="T66" fmla="*/ 0 w 100"/>
                  <a:gd name="T67" fmla="*/ 73 h 270"/>
                  <a:gd name="T68" fmla="*/ 16 w 100"/>
                  <a:gd name="T69" fmla="*/ 23 h 270"/>
                  <a:gd name="T70" fmla="*/ 50 w 100"/>
                  <a:gd name="T71" fmla="*/ 0 h 270"/>
                  <a:gd name="T72" fmla="*/ 50 w 100"/>
                  <a:gd name="T73" fmla="*/ 5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0" h="270">
                    <a:moveTo>
                      <a:pt x="60" y="266"/>
                    </a:moveTo>
                    <a:cubicBezTo>
                      <a:pt x="60" y="129"/>
                      <a:pt x="60" y="129"/>
                      <a:pt x="60" y="129"/>
                    </a:cubicBezTo>
                    <a:cubicBezTo>
                      <a:pt x="60" y="128"/>
                      <a:pt x="61" y="127"/>
                      <a:pt x="62" y="127"/>
                    </a:cubicBezTo>
                    <a:cubicBezTo>
                      <a:pt x="72" y="124"/>
                      <a:pt x="80" y="117"/>
                      <a:pt x="86" y="107"/>
                    </a:cubicBezTo>
                    <a:cubicBezTo>
                      <a:pt x="92" y="98"/>
                      <a:pt x="95" y="86"/>
                      <a:pt x="95" y="73"/>
                    </a:cubicBezTo>
                    <a:cubicBezTo>
                      <a:pt x="95" y="57"/>
                      <a:pt x="90" y="39"/>
                      <a:pt x="81" y="25"/>
                    </a:cubicBezTo>
                    <a:cubicBezTo>
                      <a:pt x="72" y="13"/>
                      <a:pt x="62" y="5"/>
                      <a:pt x="50" y="5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64" y="0"/>
                      <a:pt x="76" y="10"/>
                      <a:pt x="85" y="23"/>
                    </a:cubicBezTo>
                    <a:cubicBezTo>
                      <a:pt x="94" y="37"/>
                      <a:pt x="100" y="56"/>
                      <a:pt x="100" y="73"/>
                    </a:cubicBezTo>
                    <a:cubicBezTo>
                      <a:pt x="100" y="87"/>
                      <a:pt x="96" y="100"/>
                      <a:pt x="90" y="110"/>
                    </a:cubicBezTo>
                    <a:cubicBezTo>
                      <a:pt x="84" y="120"/>
                      <a:pt x="75" y="127"/>
                      <a:pt x="65" y="131"/>
                    </a:cubicBezTo>
                    <a:cubicBezTo>
                      <a:pt x="65" y="268"/>
                      <a:pt x="65" y="268"/>
                      <a:pt x="65" y="268"/>
                    </a:cubicBezTo>
                    <a:cubicBezTo>
                      <a:pt x="65" y="269"/>
                      <a:pt x="64" y="270"/>
                      <a:pt x="62" y="270"/>
                    </a:cubicBezTo>
                    <a:cubicBezTo>
                      <a:pt x="50" y="270"/>
                      <a:pt x="50" y="270"/>
                      <a:pt x="50" y="270"/>
                    </a:cubicBezTo>
                    <a:cubicBezTo>
                      <a:pt x="50" y="266"/>
                      <a:pt x="50" y="266"/>
                      <a:pt x="50" y="266"/>
                    </a:cubicBezTo>
                    <a:lnTo>
                      <a:pt x="60" y="266"/>
                    </a:lnTo>
                    <a:close/>
                    <a:moveTo>
                      <a:pt x="50" y="5"/>
                    </a:moveTo>
                    <a:cubicBezTo>
                      <a:pt x="39" y="5"/>
                      <a:pt x="28" y="13"/>
                      <a:pt x="20" y="25"/>
                    </a:cubicBezTo>
                    <a:cubicBezTo>
                      <a:pt x="11" y="39"/>
                      <a:pt x="5" y="57"/>
                      <a:pt x="5" y="73"/>
                    </a:cubicBezTo>
                    <a:cubicBezTo>
                      <a:pt x="5" y="86"/>
                      <a:pt x="9" y="98"/>
                      <a:pt x="14" y="107"/>
                    </a:cubicBezTo>
                    <a:cubicBezTo>
                      <a:pt x="20" y="117"/>
                      <a:pt x="29" y="124"/>
                      <a:pt x="39" y="127"/>
                    </a:cubicBezTo>
                    <a:cubicBezTo>
                      <a:pt x="40" y="127"/>
                      <a:pt x="40" y="128"/>
                      <a:pt x="40" y="129"/>
                    </a:cubicBezTo>
                    <a:cubicBezTo>
                      <a:pt x="40" y="129"/>
                      <a:pt x="40" y="129"/>
                      <a:pt x="40" y="129"/>
                    </a:cubicBezTo>
                    <a:cubicBezTo>
                      <a:pt x="40" y="266"/>
                      <a:pt x="40" y="266"/>
                      <a:pt x="40" y="266"/>
                    </a:cubicBezTo>
                    <a:cubicBezTo>
                      <a:pt x="50" y="266"/>
                      <a:pt x="50" y="266"/>
                      <a:pt x="50" y="266"/>
                    </a:cubicBezTo>
                    <a:cubicBezTo>
                      <a:pt x="50" y="270"/>
                      <a:pt x="50" y="270"/>
                      <a:pt x="50" y="270"/>
                    </a:cubicBezTo>
                    <a:cubicBezTo>
                      <a:pt x="38" y="270"/>
                      <a:pt x="38" y="270"/>
                      <a:pt x="38" y="270"/>
                    </a:cubicBezTo>
                    <a:cubicBezTo>
                      <a:pt x="37" y="270"/>
                      <a:pt x="35" y="269"/>
                      <a:pt x="35" y="268"/>
                    </a:cubicBezTo>
                    <a:cubicBezTo>
                      <a:pt x="35" y="131"/>
                      <a:pt x="35" y="131"/>
                      <a:pt x="35" y="131"/>
                    </a:cubicBezTo>
                    <a:cubicBezTo>
                      <a:pt x="25" y="127"/>
                      <a:pt x="17" y="119"/>
                      <a:pt x="10" y="110"/>
                    </a:cubicBezTo>
                    <a:cubicBezTo>
                      <a:pt x="4" y="100"/>
                      <a:pt x="0" y="87"/>
                      <a:pt x="0" y="73"/>
                    </a:cubicBezTo>
                    <a:cubicBezTo>
                      <a:pt x="0" y="56"/>
                      <a:pt x="6" y="37"/>
                      <a:pt x="16" y="23"/>
                    </a:cubicBezTo>
                    <a:cubicBezTo>
                      <a:pt x="25" y="10"/>
                      <a:pt x="37" y="0"/>
                      <a:pt x="50" y="0"/>
                    </a:cubicBezTo>
                    <a:lnTo>
                      <a:pt x="5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58" name="Freeform 164"/>
              <p:cNvSpPr>
                <a:spLocks noEditPoints="1"/>
              </p:cNvSpPr>
              <p:nvPr/>
            </p:nvSpPr>
            <p:spPr bwMode="auto">
              <a:xfrm>
                <a:off x="8728089" y="4232299"/>
                <a:ext cx="155575" cy="155576"/>
              </a:xfrm>
              <a:custGeom>
                <a:avLst/>
                <a:gdLst>
                  <a:gd name="T0" fmla="*/ 35 w 69"/>
                  <a:gd name="T1" fmla="*/ 64 h 69"/>
                  <a:gd name="T2" fmla="*/ 56 w 69"/>
                  <a:gd name="T3" fmla="*/ 55 h 69"/>
                  <a:gd name="T4" fmla="*/ 64 w 69"/>
                  <a:gd name="T5" fmla="*/ 34 h 69"/>
                  <a:gd name="T6" fmla="*/ 56 w 69"/>
                  <a:gd name="T7" fmla="*/ 13 h 69"/>
                  <a:gd name="T8" fmla="*/ 35 w 69"/>
                  <a:gd name="T9" fmla="*/ 5 h 69"/>
                  <a:gd name="T10" fmla="*/ 35 w 69"/>
                  <a:gd name="T11" fmla="*/ 0 h 69"/>
                  <a:gd name="T12" fmla="*/ 59 w 69"/>
                  <a:gd name="T13" fmla="*/ 10 h 69"/>
                  <a:gd name="T14" fmla="*/ 69 w 69"/>
                  <a:gd name="T15" fmla="*/ 34 h 69"/>
                  <a:gd name="T16" fmla="*/ 59 w 69"/>
                  <a:gd name="T17" fmla="*/ 59 h 69"/>
                  <a:gd name="T18" fmla="*/ 35 w 69"/>
                  <a:gd name="T19" fmla="*/ 69 h 69"/>
                  <a:gd name="T20" fmla="*/ 35 w 69"/>
                  <a:gd name="T21" fmla="*/ 64 h 69"/>
                  <a:gd name="T22" fmla="*/ 35 w 69"/>
                  <a:gd name="T23" fmla="*/ 27 h 69"/>
                  <a:gd name="T24" fmla="*/ 35 w 69"/>
                  <a:gd name="T25" fmla="*/ 32 h 69"/>
                  <a:gd name="T26" fmla="*/ 40 w 69"/>
                  <a:gd name="T27" fmla="*/ 32 h 69"/>
                  <a:gd name="T28" fmla="*/ 36 w 69"/>
                  <a:gd name="T29" fmla="*/ 36 h 69"/>
                  <a:gd name="T30" fmla="*/ 35 w 69"/>
                  <a:gd name="T31" fmla="*/ 37 h 69"/>
                  <a:gd name="T32" fmla="*/ 35 w 69"/>
                  <a:gd name="T33" fmla="*/ 45 h 69"/>
                  <a:gd name="T34" fmla="*/ 40 w 69"/>
                  <a:gd name="T35" fmla="*/ 39 h 69"/>
                  <a:gd name="T36" fmla="*/ 47 w 69"/>
                  <a:gd name="T37" fmla="*/ 31 h 69"/>
                  <a:gd name="T38" fmla="*/ 48 w 69"/>
                  <a:gd name="T39" fmla="*/ 30 h 69"/>
                  <a:gd name="T40" fmla="*/ 45 w 69"/>
                  <a:gd name="T41" fmla="*/ 27 h 69"/>
                  <a:gd name="T42" fmla="*/ 35 w 69"/>
                  <a:gd name="T43" fmla="*/ 27 h 69"/>
                  <a:gd name="T44" fmla="*/ 21 w 69"/>
                  <a:gd name="T45" fmla="*/ 61 h 69"/>
                  <a:gd name="T46" fmla="*/ 26 w 69"/>
                  <a:gd name="T47" fmla="*/ 63 h 69"/>
                  <a:gd name="T48" fmla="*/ 35 w 69"/>
                  <a:gd name="T49" fmla="*/ 64 h 69"/>
                  <a:gd name="T50" fmla="*/ 35 w 69"/>
                  <a:gd name="T51" fmla="*/ 64 h 69"/>
                  <a:gd name="T52" fmla="*/ 35 w 69"/>
                  <a:gd name="T53" fmla="*/ 69 h 69"/>
                  <a:gd name="T54" fmla="*/ 35 w 69"/>
                  <a:gd name="T55" fmla="*/ 69 h 69"/>
                  <a:gd name="T56" fmla="*/ 25 w 69"/>
                  <a:gd name="T57" fmla="*/ 68 h 69"/>
                  <a:gd name="T58" fmla="*/ 16 w 69"/>
                  <a:gd name="T59" fmla="*/ 63 h 69"/>
                  <a:gd name="T60" fmla="*/ 16 w 69"/>
                  <a:gd name="T61" fmla="*/ 63 h 69"/>
                  <a:gd name="T62" fmla="*/ 15 w 69"/>
                  <a:gd name="T63" fmla="*/ 63 h 69"/>
                  <a:gd name="T64" fmla="*/ 15 w 69"/>
                  <a:gd name="T65" fmla="*/ 60 h 69"/>
                  <a:gd name="T66" fmla="*/ 35 w 69"/>
                  <a:gd name="T67" fmla="*/ 37 h 69"/>
                  <a:gd name="T68" fmla="*/ 35 w 69"/>
                  <a:gd name="T69" fmla="*/ 45 h 69"/>
                  <a:gd name="T70" fmla="*/ 21 w 69"/>
                  <a:gd name="T71" fmla="*/ 61 h 69"/>
                  <a:gd name="T72" fmla="*/ 35 w 69"/>
                  <a:gd name="T73" fmla="*/ 5 h 69"/>
                  <a:gd name="T74" fmla="*/ 35 w 69"/>
                  <a:gd name="T75" fmla="*/ 5 h 69"/>
                  <a:gd name="T76" fmla="*/ 15 w 69"/>
                  <a:gd name="T77" fmla="*/ 12 h 69"/>
                  <a:gd name="T78" fmla="*/ 6 w 69"/>
                  <a:gd name="T79" fmla="*/ 27 h 69"/>
                  <a:gd name="T80" fmla="*/ 35 w 69"/>
                  <a:gd name="T81" fmla="*/ 27 h 69"/>
                  <a:gd name="T82" fmla="*/ 35 w 69"/>
                  <a:gd name="T83" fmla="*/ 27 h 69"/>
                  <a:gd name="T84" fmla="*/ 35 w 69"/>
                  <a:gd name="T85" fmla="*/ 32 h 69"/>
                  <a:gd name="T86" fmla="*/ 35 w 69"/>
                  <a:gd name="T87" fmla="*/ 32 h 69"/>
                  <a:gd name="T88" fmla="*/ 3 w 69"/>
                  <a:gd name="T89" fmla="*/ 32 h 69"/>
                  <a:gd name="T90" fmla="*/ 3 w 69"/>
                  <a:gd name="T91" fmla="*/ 32 h 69"/>
                  <a:gd name="T92" fmla="*/ 2 w 69"/>
                  <a:gd name="T93" fmla="*/ 32 h 69"/>
                  <a:gd name="T94" fmla="*/ 0 w 69"/>
                  <a:gd name="T95" fmla="*/ 29 h 69"/>
                  <a:gd name="T96" fmla="*/ 12 w 69"/>
                  <a:gd name="T97" fmla="*/ 8 h 69"/>
                  <a:gd name="T98" fmla="*/ 35 w 69"/>
                  <a:gd name="T99" fmla="*/ 0 h 69"/>
                  <a:gd name="T100" fmla="*/ 35 w 69"/>
                  <a:gd name="T101" fmla="*/ 0 h 69"/>
                  <a:gd name="T102" fmla="*/ 35 w 69"/>
                  <a:gd name="T103" fmla="*/ 5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9" h="69">
                    <a:moveTo>
                      <a:pt x="35" y="64"/>
                    </a:moveTo>
                    <a:cubicBezTo>
                      <a:pt x="43" y="64"/>
                      <a:pt x="50" y="61"/>
                      <a:pt x="56" y="55"/>
                    </a:cubicBezTo>
                    <a:cubicBezTo>
                      <a:pt x="61" y="50"/>
                      <a:pt x="64" y="43"/>
                      <a:pt x="64" y="34"/>
                    </a:cubicBezTo>
                    <a:cubicBezTo>
                      <a:pt x="64" y="26"/>
                      <a:pt x="61" y="19"/>
                      <a:pt x="56" y="13"/>
                    </a:cubicBezTo>
                    <a:cubicBezTo>
                      <a:pt x="50" y="8"/>
                      <a:pt x="43" y="5"/>
                      <a:pt x="35" y="5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44" y="0"/>
                      <a:pt x="53" y="4"/>
                      <a:pt x="59" y="10"/>
                    </a:cubicBezTo>
                    <a:cubicBezTo>
                      <a:pt x="65" y="16"/>
                      <a:pt x="69" y="25"/>
                      <a:pt x="69" y="34"/>
                    </a:cubicBezTo>
                    <a:cubicBezTo>
                      <a:pt x="69" y="44"/>
                      <a:pt x="65" y="53"/>
                      <a:pt x="59" y="59"/>
                    </a:cubicBezTo>
                    <a:cubicBezTo>
                      <a:pt x="53" y="65"/>
                      <a:pt x="44" y="69"/>
                      <a:pt x="35" y="69"/>
                    </a:cubicBezTo>
                    <a:cubicBezTo>
                      <a:pt x="35" y="64"/>
                      <a:pt x="35" y="64"/>
                      <a:pt x="35" y="64"/>
                    </a:cubicBezTo>
                    <a:close/>
                    <a:moveTo>
                      <a:pt x="35" y="27"/>
                    </a:moveTo>
                    <a:cubicBezTo>
                      <a:pt x="35" y="32"/>
                      <a:pt x="35" y="32"/>
                      <a:pt x="35" y="32"/>
                    </a:cubicBezTo>
                    <a:cubicBezTo>
                      <a:pt x="40" y="32"/>
                      <a:pt x="40" y="32"/>
                      <a:pt x="40" y="32"/>
                    </a:cubicBezTo>
                    <a:cubicBezTo>
                      <a:pt x="36" y="36"/>
                      <a:pt x="36" y="36"/>
                      <a:pt x="36" y="36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8" y="30"/>
                      <a:pt x="48" y="30"/>
                    </a:cubicBezTo>
                    <a:cubicBezTo>
                      <a:pt x="48" y="28"/>
                      <a:pt x="46" y="27"/>
                      <a:pt x="45" y="27"/>
                    </a:cubicBezTo>
                    <a:lnTo>
                      <a:pt x="35" y="27"/>
                    </a:lnTo>
                    <a:close/>
                    <a:moveTo>
                      <a:pt x="21" y="61"/>
                    </a:moveTo>
                    <a:cubicBezTo>
                      <a:pt x="22" y="62"/>
                      <a:pt x="24" y="62"/>
                      <a:pt x="26" y="63"/>
                    </a:cubicBezTo>
                    <a:cubicBezTo>
                      <a:pt x="29" y="64"/>
                      <a:pt x="32" y="64"/>
                      <a:pt x="35" y="64"/>
                    </a:cubicBezTo>
                    <a:cubicBezTo>
                      <a:pt x="35" y="64"/>
                      <a:pt x="35" y="64"/>
                      <a:pt x="35" y="64"/>
                    </a:cubicBezTo>
                    <a:cubicBezTo>
                      <a:pt x="35" y="69"/>
                      <a:pt x="35" y="69"/>
                      <a:pt x="35" y="69"/>
                    </a:cubicBezTo>
                    <a:cubicBezTo>
                      <a:pt x="35" y="69"/>
                      <a:pt x="35" y="69"/>
                      <a:pt x="35" y="69"/>
                    </a:cubicBezTo>
                    <a:cubicBezTo>
                      <a:pt x="31" y="69"/>
                      <a:pt x="28" y="68"/>
                      <a:pt x="25" y="68"/>
                    </a:cubicBezTo>
                    <a:cubicBezTo>
                      <a:pt x="22" y="67"/>
                      <a:pt x="19" y="65"/>
                      <a:pt x="16" y="63"/>
                    </a:cubicBezTo>
                    <a:cubicBezTo>
                      <a:pt x="16" y="63"/>
                      <a:pt x="16" y="63"/>
                      <a:pt x="16" y="63"/>
                    </a:cubicBezTo>
                    <a:cubicBezTo>
                      <a:pt x="16" y="63"/>
                      <a:pt x="16" y="63"/>
                      <a:pt x="15" y="63"/>
                    </a:cubicBezTo>
                    <a:cubicBezTo>
                      <a:pt x="14" y="62"/>
                      <a:pt x="14" y="61"/>
                      <a:pt x="15" y="60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21" y="61"/>
                      <a:pt x="21" y="61"/>
                      <a:pt x="21" y="61"/>
                    </a:cubicBezTo>
                    <a:close/>
                    <a:moveTo>
                      <a:pt x="35" y="5"/>
                    </a:moveTo>
                    <a:cubicBezTo>
                      <a:pt x="35" y="5"/>
                      <a:pt x="35" y="5"/>
                      <a:pt x="35" y="5"/>
                    </a:cubicBezTo>
                    <a:cubicBezTo>
                      <a:pt x="27" y="5"/>
                      <a:pt x="20" y="7"/>
                      <a:pt x="15" y="12"/>
                    </a:cubicBezTo>
                    <a:cubicBezTo>
                      <a:pt x="11" y="16"/>
                      <a:pt x="7" y="21"/>
                      <a:pt x="6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3" y="32"/>
                      <a:pt x="3" y="32"/>
                      <a:pt x="2" y="32"/>
                    </a:cubicBezTo>
                    <a:cubicBezTo>
                      <a:pt x="1" y="32"/>
                      <a:pt x="0" y="31"/>
                      <a:pt x="0" y="29"/>
                    </a:cubicBezTo>
                    <a:cubicBezTo>
                      <a:pt x="2" y="21"/>
                      <a:pt x="6" y="14"/>
                      <a:pt x="12" y="8"/>
                    </a:cubicBezTo>
                    <a:cubicBezTo>
                      <a:pt x="18" y="3"/>
                      <a:pt x="26" y="0"/>
                      <a:pt x="35" y="0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3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59" name="Freeform 165"/>
              <p:cNvSpPr>
                <a:spLocks noEditPoints="1"/>
              </p:cNvSpPr>
              <p:nvPr/>
            </p:nvSpPr>
            <p:spPr bwMode="auto">
              <a:xfrm>
                <a:off x="8501076" y="4303738"/>
                <a:ext cx="309564" cy="292102"/>
              </a:xfrm>
              <a:custGeom>
                <a:avLst/>
                <a:gdLst>
                  <a:gd name="T0" fmla="*/ 69 w 137"/>
                  <a:gd name="T1" fmla="*/ 124 h 129"/>
                  <a:gd name="T2" fmla="*/ 86 w 137"/>
                  <a:gd name="T3" fmla="*/ 124 h 129"/>
                  <a:gd name="T4" fmla="*/ 84 w 137"/>
                  <a:gd name="T5" fmla="*/ 122 h 129"/>
                  <a:gd name="T6" fmla="*/ 75 w 137"/>
                  <a:gd name="T7" fmla="*/ 119 h 129"/>
                  <a:gd name="T8" fmla="*/ 73 w 137"/>
                  <a:gd name="T9" fmla="*/ 116 h 129"/>
                  <a:gd name="T10" fmla="*/ 73 w 137"/>
                  <a:gd name="T11" fmla="*/ 116 h 129"/>
                  <a:gd name="T12" fmla="*/ 73 w 137"/>
                  <a:gd name="T13" fmla="*/ 76 h 129"/>
                  <a:gd name="T14" fmla="*/ 73 w 137"/>
                  <a:gd name="T15" fmla="*/ 73 h 129"/>
                  <a:gd name="T16" fmla="*/ 73 w 137"/>
                  <a:gd name="T17" fmla="*/ 69 h 129"/>
                  <a:gd name="T18" fmla="*/ 74 w 137"/>
                  <a:gd name="T19" fmla="*/ 67 h 129"/>
                  <a:gd name="T20" fmla="*/ 111 w 137"/>
                  <a:gd name="T21" fmla="*/ 25 h 129"/>
                  <a:gd name="T22" fmla="*/ 129 w 137"/>
                  <a:gd name="T23" fmla="*/ 5 h 129"/>
                  <a:gd name="T24" fmla="*/ 102 w 137"/>
                  <a:gd name="T25" fmla="*/ 5 h 129"/>
                  <a:gd name="T26" fmla="*/ 69 w 137"/>
                  <a:gd name="T27" fmla="*/ 5 h 129"/>
                  <a:gd name="T28" fmla="*/ 69 w 137"/>
                  <a:gd name="T29" fmla="*/ 0 h 129"/>
                  <a:gd name="T30" fmla="*/ 102 w 137"/>
                  <a:gd name="T31" fmla="*/ 0 h 129"/>
                  <a:gd name="T32" fmla="*/ 135 w 137"/>
                  <a:gd name="T33" fmla="*/ 0 h 129"/>
                  <a:gd name="T34" fmla="*/ 135 w 137"/>
                  <a:gd name="T35" fmla="*/ 0 h 129"/>
                  <a:gd name="T36" fmla="*/ 136 w 137"/>
                  <a:gd name="T37" fmla="*/ 1 h 129"/>
                  <a:gd name="T38" fmla="*/ 136 w 137"/>
                  <a:gd name="T39" fmla="*/ 4 h 129"/>
                  <a:gd name="T40" fmla="*/ 115 w 137"/>
                  <a:gd name="T41" fmla="*/ 28 h 129"/>
                  <a:gd name="T42" fmla="*/ 78 w 137"/>
                  <a:gd name="T43" fmla="*/ 70 h 129"/>
                  <a:gd name="T44" fmla="*/ 78 w 137"/>
                  <a:gd name="T45" fmla="*/ 73 h 129"/>
                  <a:gd name="T46" fmla="*/ 78 w 137"/>
                  <a:gd name="T47" fmla="*/ 76 h 129"/>
                  <a:gd name="T48" fmla="*/ 78 w 137"/>
                  <a:gd name="T49" fmla="*/ 114 h 129"/>
                  <a:gd name="T50" fmla="*/ 87 w 137"/>
                  <a:gd name="T51" fmla="*/ 119 h 129"/>
                  <a:gd name="T52" fmla="*/ 91 w 137"/>
                  <a:gd name="T53" fmla="*/ 127 h 129"/>
                  <a:gd name="T54" fmla="*/ 89 w 137"/>
                  <a:gd name="T55" fmla="*/ 129 h 129"/>
                  <a:gd name="T56" fmla="*/ 69 w 137"/>
                  <a:gd name="T57" fmla="*/ 129 h 129"/>
                  <a:gd name="T58" fmla="*/ 69 w 137"/>
                  <a:gd name="T59" fmla="*/ 124 h 129"/>
                  <a:gd name="T60" fmla="*/ 64 w 137"/>
                  <a:gd name="T61" fmla="*/ 69 h 129"/>
                  <a:gd name="T62" fmla="*/ 64 w 137"/>
                  <a:gd name="T63" fmla="*/ 73 h 129"/>
                  <a:gd name="T64" fmla="*/ 64 w 137"/>
                  <a:gd name="T65" fmla="*/ 76 h 129"/>
                  <a:gd name="T66" fmla="*/ 64 w 137"/>
                  <a:gd name="T67" fmla="*/ 116 h 129"/>
                  <a:gd name="T68" fmla="*/ 62 w 137"/>
                  <a:gd name="T69" fmla="*/ 118 h 129"/>
                  <a:gd name="T70" fmla="*/ 52 w 137"/>
                  <a:gd name="T71" fmla="*/ 122 h 129"/>
                  <a:gd name="T72" fmla="*/ 49 w 137"/>
                  <a:gd name="T73" fmla="*/ 124 h 129"/>
                  <a:gd name="T74" fmla="*/ 69 w 137"/>
                  <a:gd name="T75" fmla="*/ 124 h 129"/>
                  <a:gd name="T76" fmla="*/ 69 w 137"/>
                  <a:gd name="T77" fmla="*/ 129 h 129"/>
                  <a:gd name="T78" fmla="*/ 46 w 137"/>
                  <a:gd name="T79" fmla="*/ 129 h 129"/>
                  <a:gd name="T80" fmla="*/ 44 w 137"/>
                  <a:gd name="T81" fmla="*/ 127 h 129"/>
                  <a:gd name="T82" fmla="*/ 49 w 137"/>
                  <a:gd name="T83" fmla="*/ 118 h 129"/>
                  <a:gd name="T84" fmla="*/ 59 w 137"/>
                  <a:gd name="T85" fmla="*/ 114 h 129"/>
                  <a:gd name="T86" fmla="*/ 59 w 137"/>
                  <a:gd name="T87" fmla="*/ 76 h 129"/>
                  <a:gd name="T88" fmla="*/ 59 w 137"/>
                  <a:gd name="T89" fmla="*/ 73 h 129"/>
                  <a:gd name="T90" fmla="*/ 59 w 137"/>
                  <a:gd name="T91" fmla="*/ 70 h 129"/>
                  <a:gd name="T92" fmla="*/ 1 w 137"/>
                  <a:gd name="T93" fmla="*/ 4 h 129"/>
                  <a:gd name="T94" fmla="*/ 0 w 137"/>
                  <a:gd name="T95" fmla="*/ 2 h 129"/>
                  <a:gd name="T96" fmla="*/ 2 w 137"/>
                  <a:gd name="T97" fmla="*/ 0 h 129"/>
                  <a:gd name="T98" fmla="*/ 69 w 137"/>
                  <a:gd name="T99" fmla="*/ 0 h 129"/>
                  <a:gd name="T100" fmla="*/ 69 w 137"/>
                  <a:gd name="T101" fmla="*/ 5 h 129"/>
                  <a:gd name="T102" fmla="*/ 8 w 137"/>
                  <a:gd name="T103" fmla="*/ 5 h 129"/>
                  <a:gd name="T104" fmla="*/ 63 w 137"/>
                  <a:gd name="T105" fmla="*/ 67 h 129"/>
                  <a:gd name="T106" fmla="*/ 64 w 137"/>
                  <a:gd name="T107" fmla="*/ 6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37" h="129">
                    <a:moveTo>
                      <a:pt x="69" y="124"/>
                    </a:moveTo>
                    <a:cubicBezTo>
                      <a:pt x="86" y="124"/>
                      <a:pt x="86" y="124"/>
                      <a:pt x="86" y="124"/>
                    </a:cubicBezTo>
                    <a:cubicBezTo>
                      <a:pt x="85" y="124"/>
                      <a:pt x="85" y="123"/>
                      <a:pt x="84" y="122"/>
                    </a:cubicBezTo>
                    <a:cubicBezTo>
                      <a:pt x="82" y="121"/>
                      <a:pt x="79" y="119"/>
                      <a:pt x="75" y="119"/>
                    </a:cubicBezTo>
                    <a:cubicBezTo>
                      <a:pt x="74" y="118"/>
                      <a:pt x="73" y="117"/>
                      <a:pt x="73" y="116"/>
                    </a:cubicBezTo>
                    <a:cubicBezTo>
                      <a:pt x="73" y="116"/>
                      <a:pt x="73" y="116"/>
                      <a:pt x="73" y="116"/>
                    </a:cubicBezTo>
                    <a:cubicBezTo>
                      <a:pt x="73" y="76"/>
                      <a:pt x="73" y="76"/>
                      <a:pt x="73" y="76"/>
                    </a:cubicBezTo>
                    <a:cubicBezTo>
                      <a:pt x="73" y="73"/>
                      <a:pt x="73" y="73"/>
                      <a:pt x="73" y="73"/>
                    </a:cubicBezTo>
                    <a:cubicBezTo>
                      <a:pt x="73" y="69"/>
                      <a:pt x="73" y="69"/>
                      <a:pt x="73" y="69"/>
                    </a:cubicBezTo>
                    <a:cubicBezTo>
                      <a:pt x="73" y="68"/>
                      <a:pt x="74" y="68"/>
                      <a:pt x="74" y="67"/>
                    </a:cubicBezTo>
                    <a:cubicBezTo>
                      <a:pt x="111" y="25"/>
                      <a:pt x="111" y="25"/>
                      <a:pt x="111" y="25"/>
                    </a:cubicBezTo>
                    <a:cubicBezTo>
                      <a:pt x="129" y="5"/>
                      <a:pt x="129" y="5"/>
                      <a:pt x="129" y="5"/>
                    </a:cubicBezTo>
                    <a:cubicBezTo>
                      <a:pt x="102" y="5"/>
                      <a:pt x="102" y="5"/>
                      <a:pt x="102" y="5"/>
                    </a:cubicBezTo>
                    <a:cubicBezTo>
                      <a:pt x="69" y="5"/>
                      <a:pt x="69" y="5"/>
                      <a:pt x="69" y="5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35" y="0"/>
                      <a:pt x="136" y="0"/>
                      <a:pt x="136" y="1"/>
                    </a:cubicBezTo>
                    <a:cubicBezTo>
                      <a:pt x="137" y="2"/>
                      <a:pt x="137" y="3"/>
                      <a:pt x="136" y="4"/>
                    </a:cubicBezTo>
                    <a:cubicBezTo>
                      <a:pt x="115" y="28"/>
                      <a:pt x="115" y="28"/>
                      <a:pt x="115" y="28"/>
                    </a:cubicBezTo>
                    <a:cubicBezTo>
                      <a:pt x="78" y="70"/>
                      <a:pt x="78" y="70"/>
                      <a:pt x="78" y="70"/>
                    </a:cubicBezTo>
                    <a:cubicBezTo>
                      <a:pt x="78" y="73"/>
                      <a:pt x="78" y="73"/>
                      <a:pt x="78" y="73"/>
                    </a:cubicBezTo>
                    <a:cubicBezTo>
                      <a:pt x="78" y="76"/>
                      <a:pt x="78" y="76"/>
                      <a:pt x="78" y="76"/>
                    </a:cubicBezTo>
                    <a:cubicBezTo>
                      <a:pt x="78" y="114"/>
                      <a:pt x="78" y="114"/>
                      <a:pt x="78" y="114"/>
                    </a:cubicBezTo>
                    <a:cubicBezTo>
                      <a:pt x="82" y="115"/>
                      <a:pt x="85" y="117"/>
                      <a:pt x="87" y="119"/>
                    </a:cubicBezTo>
                    <a:cubicBezTo>
                      <a:pt x="90" y="121"/>
                      <a:pt x="91" y="124"/>
                      <a:pt x="91" y="127"/>
                    </a:cubicBezTo>
                    <a:cubicBezTo>
                      <a:pt x="91" y="128"/>
                      <a:pt x="90" y="129"/>
                      <a:pt x="89" y="129"/>
                    </a:cubicBezTo>
                    <a:cubicBezTo>
                      <a:pt x="69" y="129"/>
                      <a:pt x="69" y="129"/>
                      <a:pt x="69" y="129"/>
                    </a:cubicBezTo>
                    <a:lnTo>
                      <a:pt x="69" y="124"/>
                    </a:lnTo>
                    <a:close/>
                    <a:moveTo>
                      <a:pt x="64" y="69"/>
                    </a:moveTo>
                    <a:cubicBezTo>
                      <a:pt x="64" y="73"/>
                      <a:pt x="64" y="73"/>
                      <a:pt x="64" y="73"/>
                    </a:cubicBezTo>
                    <a:cubicBezTo>
                      <a:pt x="64" y="76"/>
                      <a:pt x="64" y="76"/>
                      <a:pt x="64" y="76"/>
                    </a:cubicBezTo>
                    <a:cubicBezTo>
                      <a:pt x="64" y="116"/>
                      <a:pt x="64" y="116"/>
                      <a:pt x="64" y="116"/>
                    </a:cubicBezTo>
                    <a:cubicBezTo>
                      <a:pt x="64" y="117"/>
                      <a:pt x="63" y="118"/>
                      <a:pt x="62" y="118"/>
                    </a:cubicBezTo>
                    <a:cubicBezTo>
                      <a:pt x="58" y="119"/>
                      <a:pt x="54" y="120"/>
                      <a:pt x="52" y="122"/>
                    </a:cubicBezTo>
                    <a:cubicBezTo>
                      <a:pt x="51" y="123"/>
                      <a:pt x="50" y="123"/>
                      <a:pt x="49" y="124"/>
                    </a:cubicBezTo>
                    <a:cubicBezTo>
                      <a:pt x="69" y="124"/>
                      <a:pt x="69" y="124"/>
                      <a:pt x="69" y="124"/>
                    </a:cubicBezTo>
                    <a:cubicBezTo>
                      <a:pt x="69" y="129"/>
                      <a:pt x="69" y="129"/>
                      <a:pt x="69" y="129"/>
                    </a:cubicBezTo>
                    <a:cubicBezTo>
                      <a:pt x="46" y="129"/>
                      <a:pt x="46" y="129"/>
                      <a:pt x="46" y="129"/>
                    </a:cubicBezTo>
                    <a:cubicBezTo>
                      <a:pt x="45" y="129"/>
                      <a:pt x="44" y="128"/>
                      <a:pt x="44" y="127"/>
                    </a:cubicBezTo>
                    <a:cubicBezTo>
                      <a:pt x="44" y="123"/>
                      <a:pt x="46" y="120"/>
                      <a:pt x="49" y="118"/>
                    </a:cubicBezTo>
                    <a:cubicBezTo>
                      <a:pt x="52" y="116"/>
                      <a:pt x="55" y="115"/>
                      <a:pt x="59" y="114"/>
                    </a:cubicBezTo>
                    <a:cubicBezTo>
                      <a:pt x="59" y="76"/>
                      <a:pt x="59" y="76"/>
                      <a:pt x="59" y="76"/>
                    </a:cubicBezTo>
                    <a:cubicBezTo>
                      <a:pt x="59" y="73"/>
                      <a:pt x="59" y="73"/>
                      <a:pt x="59" y="73"/>
                    </a:cubicBezTo>
                    <a:cubicBezTo>
                      <a:pt x="59" y="70"/>
                      <a:pt x="59" y="70"/>
                      <a:pt x="59" y="7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69" y="5"/>
                      <a:pt x="69" y="5"/>
                      <a:pt x="69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3" y="67"/>
                      <a:pt x="63" y="67"/>
                      <a:pt x="63" y="67"/>
                    </a:cubicBezTo>
                    <a:cubicBezTo>
                      <a:pt x="64" y="68"/>
                      <a:pt x="64" y="68"/>
                      <a:pt x="64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60" name="Freeform 166"/>
              <p:cNvSpPr>
                <a:spLocks noEditPoints="1"/>
              </p:cNvSpPr>
              <p:nvPr/>
            </p:nvSpPr>
            <p:spPr bwMode="auto">
              <a:xfrm>
                <a:off x="6137285" y="198440"/>
                <a:ext cx="39688" cy="84138"/>
              </a:xfrm>
              <a:custGeom>
                <a:avLst/>
                <a:gdLst>
                  <a:gd name="T0" fmla="*/ 8 w 17"/>
                  <a:gd name="T1" fmla="*/ 0 h 37"/>
                  <a:gd name="T2" fmla="*/ 14 w 17"/>
                  <a:gd name="T3" fmla="*/ 0 h 37"/>
                  <a:gd name="T4" fmla="*/ 17 w 17"/>
                  <a:gd name="T5" fmla="*/ 2 h 37"/>
                  <a:gd name="T6" fmla="*/ 17 w 17"/>
                  <a:gd name="T7" fmla="*/ 34 h 37"/>
                  <a:gd name="T8" fmla="*/ 14 w 17"/>
                  <a:gd name="T9" fmla="*/ 37 h 37"/>
                  <a:gd name="T10" fmla="*/ 8 w 17"/>
                  <a:gd name="T11" fmla="*/ 37 h 37"/>
                  <a:gd name="T12" fmla="*/ 8 w 17"/>
                  <a:gd name="T13" fmla="*/ 32 h 37"/>
                  <a:gd name="T14" fmla="*/ 12 w 17"/>
                  <a:gd name="T15" fmla="*/ 32 h 37"/>
                  <a:gd name="T16" fmla="*/ 12 w 17"/>
                  <a:gd name="T17" fmla="*/ 4 h 37"/>
                  <a:gd name="T18" fmla="*/ 8 w 17"/>
                  <a:gd name="T19" fmla="*/ 4 h 37"/>
                  <a:gd name="T20" fmla="*/ 8 w 17"/>
                  <a:gd name="T21" fmla="*/ 0 h 37"/>
                  <a:gd name="T22" fmla="*/ 2 w 17"/>
                  <a:gd name="T23" fmla="*/ 0 h 37"/>
                  <a:gd name="T24" fmla="*/ 8 w 17"/>
                  <a:gd name="T25" fmla="*/ 0 h 37"/>
                  <a:gd name="T26" fmla="*/ 8 w 17"/>
                  <a:gd name="T27" fmla="*/ 4 h 37"/>
                  <a:gd name="T28" fmla="*/ 4 w 17"/>
                  <a:gd name="T29" fmla="*/ 4 h 37"/>
                  <a:gd name="T30" fmla="*/ 4 w 17"/>
                  <a:gd name="T31" fmla="*/ 32 h 37"/>
                  <a:gd name="T32" fmla="*/ 8 w 17"/>
                  <a:gd name="T33" fmla="*/ 32 h 37"/>
                  <a:gd name="T34" fmla="*/ 8 w 17"/>
                  <a:gd name="T35" fmla="*/ 37 h 37"/>
                  <a:gd name="T36" fmla="*/ 2 w 17"/>
                  <a:gd name="T37" fmla="*/ 37 h 37"/>
                  <a:gd name="T38" fmla="*/ 0 w 17"/>
                  <a:gd name="T39" fmla="*/ 34 h 37"/>
                  <a:gd name="T40" fmla="*/ 0 w 17"/>
                  <a:gd name="T41" fmla="*/ 2 h 37"/>
                  <a:gd name="T42" fmla="*/ 2 w 17"/>
                  <a:gd name="T4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" h="37">
                    <a:moveTo>
                      <a:pt x="8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6" y="0"/>
                      <a:pt x="17" y="1"/>
                      <a:pt x="17" y="2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7" y="36"/>
                      <a:pt x="16" y="37"/>
                      <a:pt x="14" y="3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8" y="4"/>
                      <a:pt x="8" y="4"/>
                      <a:pt x="8" y="4"/>
                    </a:cubicBezTo>
                    <a:lnTo>
                      <a:pt x="8" y="0"/>
                    </a:lnTo>
                    <a:close/>
                    <a:moveTo>
                      <a:pt x="2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1" y="37"/>
                      <a:pt x="0" y="36"/>
                      <a:pt x="0" y="3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61" name="Freeform 167"/>
              <p:cNvSpPr>
                <a:spLocks noEditPoints="1"/>
              </p:cNvSpPr>
              <p:nvPr/>
            </p:nvSpPr>
            <p:spPr bwMode="auto">
              <a:xfrm>
                <a:off x="6257936" y="198440"/>
                <a:ext cx="133351" cy="84138"/>
              </a:xfrm>
              <a:custGeom>
                <a:avLst/>
                <a:gdLst>
                  <a:gd name="T0" fmla="*/ 54 w 59"/>
                  <a:gd name="T1" fmla="*/ 32 h 37"/>
                  <a:gd name="T2" fmla="*/ 54 w 59"/>
                  <a:gd name="T3" fmla="*/ 4 h 37"/>
                  <a:gd name="T4" fmla="*/ 37 w 59"/>
                  <a:gd name="T5" fmla="*/ 4 h 37"/>
                  <a:gd name="T6" fmla="*/ 31 w 59"/>
                  <a:gd name="T7" fmla="*/ 10 h 37"/>
                  <a:gd name="T8" fmla="*/ 31 w 59"/>
                  <a:gd name="T9" fmla="*/ 3 h 37"/>
                  <a:gd name="T10" fmla="*/ 34 w 59"/>
                  <a:gd name="T11" fmla="*/ 0 h 37"/>
                  <a:gd name="T12" fmla="*/ 36 w 59"/>
                  <a:gd name="T13" fmla="*/ 0 h 37"/>
                  <a:gd name="T14" fmla="*/ 56 w 59"/>
                  <a:gd name="T15" fmla="*/ 0 h 37"/>
                  <a:gd name="T16" fmla="*/ 59 w 59"/>
                  <a:gd name="T17" fmla="*/ 2 h 37"/>
                  <a:gd name="T18" fmla="*/ 59 w 59"/>
                  <a:gd name="T19" fmla="*/ 34 h 37"/>
                  <a:gd name="T20" fmla="*/ 56 w 59"/>
                  <a:gd name="T21" fmla="*/ 37 h 37"/>
                  <a:gd name="T22" fmla="*/ 31 w 59"/>
                  <a:gd name="T23" fmla="*/ 37 h 37"/>
                  <a:gd name="T24" fmla="*/ 31 w 59"/>
                  <a:gd name="T25" fmla="*/ 32 h 37"/>
                  <a:gd name="T26" fmla="*/ 54 w 59"/>
                  <a:gd name="T27" fmla="*/ 32 h 37"/>
                  <a:gd name="T28" fmla="*/ 31 w 59"/>
                  <a:gd name="T29" fmla="*/ 10 h 37"/>
                  <a:gd name="T30" fmla="*/ 9 w 59"/>
                  <a:gd name="T31" fmla="*/ 32 h 37"/>
                  <a:gd name="T32" fmla="*/ 31 w 59"/>
                  <a:gd name="T33" fmla="*/ 32 h 37"/>
                  <a:gd name="T34" fmla="*/ 31 w 59"/>
                  <a:gd name="T35" fmla="*/ 37 h 37"/>
                  <a:gd name="T36" fmla="*/ 3 w 59"/>
                  <a:gd name="T37" fmla="*/ 37 h 37"/>
                  <a:gd name="T38" fmla="*/ 3 w 59"/>
                  <a:gd name="T39" fmla="*/ 37 h 37"/>
                  <a:gd name="T40" fmla="*/ 1 w 59"/>
                  <a:gd name="T41" fmla="*/ 36 h 37"/>
                  <a:gd name="T42" fmla="*/ 1 w 59"/>
                  <a:gd name="T43" fmla="*/ 33 h 37"/>
                  <a:gd name="T44" fmla="*/ 31 w 59"/>
                  <a:gd name="T45" fmla="*/ 3 h 37"/>
                  <a:gd name="T46" fmla="*/ 31 w 59"/>
                  <a:gd name="T47" fmla="*/ 1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9" h="37">
                    <a:moveTo>
                      <a:pt x="54" y="32"/>
                    </a:moveTo>
                    <a:cubicBezTo>
                      <a:pt x="54" y="4"/>
                      <a:pt x="54" y="4"/>
                      <a:pt x="54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4" y="0"/>
                      <a:pt x="35" y="0"/>
                      <a:pt x="36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7" y="0"/>
                      <a:pt x="59" y="1"/>
                      <a:pt x="59" y="2"/>
                    </a:cubicBezTo>
                    <a:cubicBezTo>
                      <a:pt x="59" y="34"/>
                      <a:pt x="59" y="34"/>
                      <a:pt x="59" y="34"/>
                    </a:cubicBezTo>
                    <a:cubicBezTo>
                      <a:pt x="59" y="36"/>
                      <a:pt x="57" y="37"/>
                      <a:pt x="56" y="37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31" y="32"/>
                      <a:pt x="31" y="32"/>
                      <a:pt x="31" y="32"/>
                    </a:cubicBezTo>
                    <a:lnTo>
                      <a:pt x="54" y="32"/>
                    </a:lnTo>
                    <a:close/>
                    <a:moveTo>
                      <a:pt x="31" y="10"/>
                    </a:moveTo>
                    <a:cubicBezTo>
                      <a:pt x="9" y="32"/>
                      <a:pt x="9" y="32"/>
                      <a:pt x="9" y="32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2" y="37"/>
                      <a:pt x="2" y="37"/>
                      <a:pt x="1" y="36"/>
                    </a:cubicBezTo>
                    <a:cubicBezTo>
                      <a:pt x="0" y="35"/>
                      <a:pt x="0" y="34"/>
                      <a:pt x="1" y="33"/>
                    </a:cubicBezTo>
                    <a:cubicBezTo>
                      <a:pt x="31" y="3"/>
                      <a:pt x="31" y="3"/>
                      <a:pt x="31" y="3"/>
                    </a:cubicBezTo>
                    <a:lnTo>
                      <a:pt x="31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62" name="Freeform 168"/>
              <p:cNvSpPr>
                <a:spLocks noEditPoints="1"/>
              </p:cNvSpPr>
              <p:nvPr/>
            </p:nvSpPr>
            <p:spPr bwMode="auto">
              <a:xfrm>
                <a:off x="6178560" y="198440"/>
                <a:ext cx="90488" cy="84138"/>
              </a:xfrm>
              <a:custGeom>
                <a:avLst/>
                <a:gdLst>
                  <a:gd name="T0" fmla="*/ 31 w 40"/>
                  <a:gd name="T1" fmla="*/ 4 h 37"/>
                  <a:gd name="T2" fmla="*/ 18 w 40"/>
                  <a:gd name="T3" fmla="*/ 4 h 37"/>
                  <a:gd name="T4" fmla="*/ 18 w 40"/>
                  <a:gd name="T5" fmla="*/ 0 h 37"/>
                  <a:gd name="T6" fmla="*/ 37 w 40"/>
                  <a:gd name="T7" fmla="*/ 0 h 37"/>
                  <a:gd name="T8" fmla="*/ 37 w 40"/>
                  <a:gd name="T9" fmla="*/ 0 h 37"/>
                  <a:gd name="T10" fmla="*/ 39 w 40"/>
                  <a:gd name="T11" fmla="*/ 0 h 37"/>
                  <a:gd name="T12" fmla="*/ 39 w 40"/>
                  <a:gd name="T13" fmla="*/ 4 h 37"/>
                  <a:gd name="T14" fmla="*/ 18 w 40"/>
                  <a:gd name="T15" fmla="*/ 25 h 37"/>
                  <a:gd name="T16" fmla="*/ 18 w 40"/>
                  <a:gd name="T17" fmla="*/ 18 h 37"/>
                  <a:gd name="T18" fmla="*/ 31 w 40"/>
                  <a:gd name="T19" fmla="*/ 4 h 37"/>
                  <a:gd name="T20" fmla="*/ 18 w 40"/>
                  <a:gd name="T21" fmla="*/ 4 h 37"/>
                  <a:gd name="T22" fmla="*/ 4 w 40"/>
                  <a:gd name="T23" fmla="*/ 4 h 37"/>
                  <a:gd name="T24" fmla="*/ 4 w 40"/>
                  <a:gd name="T25" fmla="*/ 31 h 37"/>
                  <a:gd name="T26" fmla="*/ 18 w 40"/>
                  <a:gd name="T27" fmla="*/ 18 h 37"/>
                  <a:gd name="T28" fmla="*/ 18 w 40"/>
                  <a:gd name="T29" fmla="*/ 25 h 37"/>
                  <a:gd name="T30" fmla="*/ 6 w 40"/>
                  <a:gd name="T31" fmla="*/ 36 h 37"/>
                  <a:gd name="T32" fmla="*/ 4 w 40"/>
                  <a:gd name="T33" fmla="*/ 37 h 37"/>
                  <a:gd name="T34" fmla="*/ 2 w 40"/>
                  <a:gd name="T35" fmla="*/ 37 h 37"/>
                  <a:gd name="T36" fmla="*/ 0 w 40"/>
                  <a:gd name="T37" fmla="*/ 34 h 37"/>
                  <a:gd name="T38" fmla="*/ 0 w 40"/>
                  <a:gd name="T39" fmla="*/ 2 h 37"/>
                  <a:gd name="T40" fmla="*/ 2 w 40"/>
                  <a:gd name="T41" fmla="*/ 0 h 37"/>
                  <a:gd name="T42" fmla="*/ 18 w 40"/>
                  <a:gd name="T43" fmla="*/ 0 h 37"/>
                  <a:gd name="T44" fmla="*/ 18 w 40"/>
                  <a:gd name="T45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0" h="37">
                    <a:moveTo>
                      <a:pt x="31" y="4"/>
                    </a:moveTo>
                    <a:cubicBezTo>
                      <a:pt x="18" y="4"/>
                      <a:pt x="18" y="4"/>
                      <a:pt x="18" y="4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8" y="0"/>
                      <a:pt x="38" y="0"/>
                      <a:pt x="39" y="0"/>
                    </a:cubicBezTo>
                    <a:cubicBezTo>
                      <a:pt x="40" y="1"/>
                      <a:pt x="40" y="3"/>
                      <a:pt x="39" y="4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18"/>
                      <a:pt x="18" y="18"/>
                      <a:pt x="18" y="18"/>
                    </a:cubicBezTo>
                    <a:lnTo>
                      <a:pt x="31" y="4"/>
                    </a:lnTo>
                    <a:close/>
                    <a:moveTo>
                      <a:pt x="18" y="4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6" y="37"/>
                      <a:pt x="5" y="37"/>
                      <a:pt x="4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1" y="37"/>
                      <a:pt x="0" y="36"/>
                      <a:pt x="0" y="3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8" y="0"/>
                      <a:pt x="18" y="0"/>
                      <a:pt x="18" y="0"/>
                    </a:cubicBezTo>
                    <a:lnTo>
                      <a:pt x="18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63" name="Freeform 169"/>
              <p:cNvSpPr>
                <a:spLocks noEditPoints="1"/>
              </p:cNvSpPr>
              <p:nvPr/>
            </p:nvSpPr>
            <p:spPr bwMode="auto">
              <a:xfrm>
                <a:off x="6065847" y="41276"/>
                <a:ext cx="395289" cy="396877"/>
              </a:xfrm>
              <a:custGeom>
                <a:avLst/>
                <a:gdLst>
                  <a:gd name="T0" fmla="*/ 170 w 175"/>
                  <a:gd name="T1" fmla="*/ 88 h 176"/>
                  <a:gd name="T2" fmla="*/ 88 w 175"/>
                  <a:gd name="T3" fmla="*/ 5 h 176"/>
                  <a:gd name="T4" fmla="*/ 150 w 175"/>
                  <a:gd name="T5" fmla="*/ 26 h 176"/>
                  <a:gd name="T6" fmla="*/ 88 w 175"/>
                  <a:gd name="T7" fmla="*/ 176 h 176"/>
                  <a:gd name="T8" fmla="*/ 88 w 175"/>
                  <a:gd name="T9" fmla="*/ 171 h 176"/>
                  <a:gd name="T10" fmla="*/ 139 w 175"/>
                  <a:gd name="T11" fmla="*/ 140 h 176"/>
                  <a:gd name="T12" fmla="*/ 144 w 175"/>
                  <a:gd name="T13" fmla="*/ 42 h 176"/>
                  <a:gd name="T14" fmla="*/ 117 w 175"/>
                  <a:gd name="T15" fmla="*/ 65 h 176"/>
                  <a:gd name="T16" fmla="*/ 115 w 175"/>
                  <a:gd name="T17" fmla="*/ 68 h 176"/>
                  <a:gd name="T18" fmla="*/ 88 w 175"/>
                  <a:gd name="T19" fmla="*/ 95 h 176"/>
                  <a:gd name="T20" fmla="*/ 116 w 175"/>
                  <a:gd name="T21" fmla="*/ 73 h 176"/>
                  <a:gd name="T22" fmla="*/ 120 w 175"/>
                  <a:gd name="T23" fmla="*/ 69 h 176"/>
                  <a:gd name="T24" fmla="*/ 152 w 175"/>
                  <a:gd name="T25" fmla="*/ 65 h 176"/>
                  <a:gd name="T26" fmla="*/ 88 w 175"/>
                  <a:gd name="T27" fmla="*/ 157 h 176"/>
                  <a:gd name="T28" fmla="*/ 88 w 175"/>
                  <a:gd name="T29" fmla="*/ 82 h 176"/>
                  <a:gd name="T30" fmla="*/ 95 w 175"/>
                  <a:gd name="T31" fmla="*/ 74 h 176"/>
                  <a:gd name="T32" fmla="*/ 100 w 175"/>
                  <a:gd name="T33" fmla="*/ 69 h 176"/>
                  <a:gd name="T34" fmla="*/ 134 w 175"/>
                  <a:gd name="T35" fmla="*/ 35 h 176"/>
                  <a:gd name="T36" fmla="*/ 88 w 175"/>
                  <a:gd name="T37" fmla="*/ 15 h 176"/>
                  <a:gd name="T38" fmla="*/ 88 w 175"/>
                  <a:gd name="T39" fmla="*/ 20 h 176"/>
                  <a:gd name="T40" fmla="*/ 97 w 175"/>
                  <a:gd name="T41" fmla="*/ 65 h 176"/>
                  <a:gd name="T42" fmla="*/ 94 w 175"/>
                  <a:gd name="T43" fmla="*/ 68 h 176"/>
                  <a:gd name="T44" fmla="*/ 88 w 175"/>
                  <a:gd name="T45" fmla="*/ 75 h 176"/>
                  <a:gd name="T46" fmla="*/ 29 w 175"/>
                  <a:gd name="T47" fmla="*/ 30 h 176"/>
                  <a:gd name="T48" fmla="*/ 88 w 175"/>
                  <a:gd name="T49" fmla="*/ 171 h 176"/>
                  <a:gd name="T50" fmla="*/ 0 w 175"/>
                  <a:gd name="T51" fmla="*/ 88 h 176"/>
                  <a:gd name="T52" fmla="*/ 88 w 175"/>
                  <a:gd name="T53" fmla="*/ 5 h 176"/>
                  <a:gd name="T54" fmla="*/ 14 w 175"/>
                  <a:gd name="T55" fmla="*/ 88 h 176"/>
                  <a:gd name="T56" fmla="*/ 31 w 175"/>
                  <a:gd name="T57" fmla="*/ 135 h 176"/>
                  <a:gd name="T58" fmla="*/ 58 w 175"/>
                  <a:gd name="T59" fmla="*/ 111 h 176"/>
                  <a:gd name="T60" fmla="*/ 63 w 175"/>
                  <a:gd name="T61" fmla="*/ 106 h 176"/>
                  <a:gd name="T62" fmla="*/ 88 w 175"/>
                  <a:gd name="T63" fmla="*/ 75 h 176"/>
                  <a:gd name="T64" fmla="*/ 57 w 175"/>
                  <a:gd name="T65" fmla="*/ 105 h 176"/>
                  <a:gd name="T66" fmla="*/ 33 w 175"/>
                  <a:gd name="T67" fmla="*/ 130 h 176"/>
                  <a:gd name="T68" fmla="*/ 39 w 175"/>
                  <a:gd name="T69" fmla="*/ 40 h 176"/>
                  <a:gd name="T70" fmla="*/ 88 w 175"/>
                  <a:gd name="T71" fmla="*/ 95 h 176"/>
                  <a:gd name="T72" fmla="*/ 77 w 175"/>
                  <a:gd name="T73" fmla="*/ 105 h 176"/>
                  <a:gd name="T74" fmla="*/ 75 w 175"/>
                  <a:gd name="T75" fmla="*/ 108 h 176"/>
                  <a:gd name="T76" fmla="*/ 41 w 175"/>
                  <a:gd name="T77" fmla="*/ 142 h 176"/>
                  <a:gd name="T78" fmla="*/ 88 w 175"/>
                  <a:gd name="T79" fmla="*/ 162 h 176"/>
                  <a:gd name="T80" fmla="*/ 46 w 175"/>
                  <a:gd name="T81" fmla="*/ 143 h 176"/>
                  <a:gd name="T82" fmla="*/ 81 w 175"/>
                  <a:gd name="T83" fmla="*/ 109 h 176"/>
                  <a:gd name="T84" fmla="*/ 88 w 175"/>
                  <a:gd name="T85" fmla="*/ 102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75" h="176">
                    <a:moveTo>
                      <a:pt x="88" y="171"/>
                    </a:moveTo>
                    <a:cubicBezTo>
                      <a:pt x="110" y="171"/>
                      <a:pt x="131" y="162"/>
                      <a:pt x="146" y="147"/>
                    </a:cubicBezTo>
                    <a:cubicBezTo>
                      <a:pt x="161" y="132"/>
                      <a:pt x="170" y="111"/>
                      <a:pt x="170" y="88"/>
                    </a:cubicBezTo>
                    <a:cubicBezTo>
                      <a:pt x="170" y="65"/>
                      <a:pt x="161" y="45"/>
                      <a:pt x="146" y="30"/>
                    </a:cubicBezTo>
                    <a:cubicBezTo>
                      <a:pt x="131" y="15"/>
                      <a:pt x="110" y="5"/>
                      <a:pt x="88" y="5"/>
                    </a:cubicBezTo>
                    <a:cubicBezTo>
                      <a:pt x="88" y="5"/>
                      <a:pt x="88" y="5"/>
                      <a:pt x="88" y="5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112" y="0"/>
                      <a:pt x="134" y="10"/>
                      <a:pt x="150" y="26"/>
                    </a:cubicBezTo>
                    <a:cubicBezTo>
                      <a:pt x="165" y="42"/>
                      <a:pt x="175" y="64"/>
                      <a:pt x="175" y="88"/>
                    </a:cubicBezTo>
                    <a:cubicBezTo>
                      <a:pt x="175" y="112"/>
                      <a:pt x="165" y="134"/>
                      <a:pt x="150" y="150"/>
                    </a:cubicBezTo>
                    <a:cubicBezTo>
                      <a:pt x="134" y="166"/>
                      <a:pt x="112" y="176"/>
                      <a:pt x="88" y="176"/>
                    </a:cubicBezTo>
                    <a:cubicBezTo>
                      <a:pt x="88" y="176"/>
                      <a:pt x="88" y="176"/>
                      <a:pt x="88" y="176"/>
                    </a:cubicBezTo>
                    <a:cubicBezTo>
                      <a:pt x="88" y="171"/>
                      <a:pt x="88" y="171"/>
                      <a:pt x="88" y="171"/>
                    </a:cubicBezTo>
                    <a:cubicBezTo>
                      <a:pt x="88" y="171"/>
                      <a:pt x="88" y="171"/>
                      <a:pt x="88" y="171"/>
                    </a:cubicBezTo>
                    <a:close/>
                    <a:moveTo>
                      <a:pt x="88" y="162"/>
                    </a:moveTo>
                    <a:cubicBezTo>
                      <a:pt x="88" y="162"/>
                      <a:pt x="88" y="162"/>
                      <a:pt x="88" y="162"/>
                    </a:cubicBezTo>
                    <a:cubicBezTo>
                      <a:pt x="108" y="162"/>
                      <a:pt x="126" y="153"/>
                      <a:pt x="139" y="140"/>
                    </a:cubicBezTo>
                    <a:cubicBezTo>
                      <a:pt x="153" y="127"/>
                      <a:pt x="161" y="108"/>
                      <a:pt x="161" y="88"/>
                    </a:cubicBezTo>
                    <a:cubicBezTo>
                      <a:pt x="161" y="80"/>
                      <a:pt x="160" y="71"/>
                      <a:pt x="157" y="64"/>
                    </a:cubicBezTo>
                    <a:cubicBezTo>
                      <a:pt x="154" y="56"/>
                      <a:pt x="150" y="48"/>
                      <a:pt x="144" y="42"/>
                    </a:cubicBezTo>
                    <a:cubicBezTo>
                      <a:pt x="144" y="42"/>
                      <a:pt x="144" y="42"/>
                      <a:pt x="144" y="42"/>
                    </a:cubicBezTo>
                    <a:cubicBezTo>
                      <a:pt x="143" y="41"/>
                      <a:pt x="142" y="41"/>
                      <a:pt x="141" y="42"/>
                    </a:cubicBezTo>
                    <a:cubicBezTo>
                      <a:pt x="117" y="65"/>
                      <a:pt x="117" y="65"/>
                      <a:pt x="117" y="65"/>
                    </a:cubicBezTo>
                    <a:cubicBezTo>
                      <a:pt x="117" y="66"/>
                      <a:pt x="117" y="66"/>
                      <a:pt x="117" y="66"/>
                    </a:cubicBezTo>
                    <a:cubicBezTo>
                      <a:pt x="117" y="66"/>
                      <a:pt x="117" y="66"/>
                      <a:pt x="117" y="66"/>
                    </a:cubicBezTo>
                    <a:cubicBezTo>
                      <a:pt x="115" y="68"/>
                      <a:pt x="115" y="68"/>
                      <a:pt x="115" y="68"/>
                    </a:cubicBezTo>
                    <a:cubicBezTo>
                      <a:pt x="112" y="70"/>
                      <a:pt x="112" y="70"/>
                      <a:pt x="112" y="70"/>
                    </a:cubicBezTo>
                    <a:cubicBezTo>
                      <a:pt x="112" y="70"/>
                      <a:pt x="112" y="70"/>
                      <a:pt x="112" y="70"/>
                    </a:cubicBezTo>
                    <a:cubicBezTo>
                      <a:pt x="88" y="95"/>
                      <a:pt x="88" y="95"/>
                      <a:pt x="88" y="95"/>
                    </a:cubicBezTo>
                    <a:cubicBezTo>
                      <a:pt x="88" y="102"/>
                      <a:pt x="88" y="102"/>
                      <a:pt x="88" y="102"/>
                    </a:cubicBezTo>
                    <a:cubicBezTo>
                      <a:pt x="116" y="74"/>
                      <a:pt x="116" y="74"/>
                      <a:pt x="116" y="74"/>
                    </a:cubicBezTo>
                    <a:cubicBezTo>
                      <a:pt x="116" y="73"/>
                      <a:pt x="116" y="73"/>
                      <a:pt x="116" y="73"/>
                    </a:cubicBezTo>
                    <a:cubicBezTo>
                      <a:pt x="118" y="71"/>
                      <a:pt x="118" y="71"/>
                      <a:pt x="118" y="71"/>
                    </a:cubicBezTo>
                    <a:cubicBezTo>
                      <a:pt x="118" y="71"/>
                      <a:pt x="118" y="71"/>
                      <a:pt x="118" y="71"/>
                    </a:cubicBezTo>
                    <a:cubicBezTo>
                      <a:pt x="120" y="69"/>
                      <a:pt x="120" y="69"/>
                      <a:pt x="120" y="69"/>
                    </a:cubicBezTo>
                    <a:cubicBezTo>
                      <a:pt x="120" y="69"/>
                      <a:pt x="120" y="69"/>
                      <a:pt x="120" y="69"/>
                    </a:cubicBezTo>
                    <a:cubicBezTo>
                      <a:pt x="142" y="47"/>
                      <a:pt x="142" y="47"/>
                      <a:pt x="142" y="47"/>
                    </a:cubicBezTo>
                    <a:cubicBezTo>
                      <a:pt x="147" y="52"/>
                      <a:pt x="150" y="59"/>
                      <a:pt x="152" y="65"/>
                    </a:cubicBezTo>
                    <a:cubicBezTo>
                      <a:pt x="155" y="72"/>
                      <a:pt x="156" y="80"/>
                      <a:pt x="156" y="88"/>
                    </a:cubicBezTo>
                    <a:cubicBezTo>
                      <a:pt x="156" y="107"/>
                      <a:pt x="149" y="124"/>
                      <a:pt x="136" y="137"/>
                    </a:cubicBezTo>
                    <a:cubicBezTo>
                      <a:pt x="124" y="149"/>
                      <a:pt x="106" y="157"/>
                      <a:pt x="88" y="157"/>
                    </a:cubicBezTo>
                    <a:cubicBezTo>
                      <a:pt x="88" y="157"/>
                      <a:pt x="88" y="157"/>
                      <a:pt x="88" y="157"/>
                    </a:cubicBezTo>
                    <a:cubicBezTo>
                      <a:pt x="88" y="162"/>
                      <a:pt x="88" y="162"/>
                      <a:pt x="88" y="162"/>
                    </a:cubicBezTo>
                    <a:close/>
                    <a:moveTo>
                      <a:pt x="88" y="82"/>
                    </a:moveTo>
                    <a:cubicBezTo>
                      <a:pt x="95" y="74"/>
                      <a:pt x="95" y="74"/>
                      <a:pt x="95" y="74"/>
                    </a:cubicBezTo>
                    <a:cubicBezTo>
                      <a:pt x="95" y="74"/>
                      <a:pt x="95" y="74"/>
                      <a:pt x="95" y="74"/>
                    </a:cubicBezTo>
                    <a:cubicBezTo>
                      <a:pt x="95" y="74"/>
                      <a:pt x="95" y="74"/>
                      <a:pt x="95" y="74"/>
                    </a:cubicBezTo>
                    <a:cubicBezTo>
                      <a:pt x="98" y="71"/>
                      <a:pt x="98" y="71"/>
                      <a:pt x="98" y="71"/>
                    </a:cubicBezTo>
                    <a:cubicBezTo>
                      <a:pt x="100" y="69"/>
                      <a:pt x="100" y="69"/>
                      <a:pt x="100" y="69"/>
                    </a:cubicBezTo>
                    <a:cubicBezTo>
                      <a:pt x="100" y="69"/>
                      <a:pt x="100" y="69"/>
                      <a:pt x="100" y="69"/>
                    </a:cubicBezTo>
                    <a:cubicBezTo>
                      <a:pt x="134" y="35"/>
                      <a:pt x="134" y="35"/>
                      <a:pt x="134" y="35"/>
                    </a:cubicBezTo>
                    <a:cubicBezTo>
                      <a:pt x="134" y="35"/>
                      <a:pt x="134" y="35"/>
                      <a:pt x="134" y="35"/>
                    </a:cubicBezTo>
                    <a:cubicBezTo>
                      <a:pt x="134" y="35"/>
                      <a:pt x="134" y="35"/>
                      <a:pt x="134" y="35"/>
                    </a:cubicBezTo>
                    <a:cubicBezTo>
                      <a:pt x="135" y="34"/>
                      <a:pt x="135" y="32"/>
                      <a:pt x="134" y="31"/>
                    </a:cubicBezTo>
                    <a:cubicBezTo>
                      <a:pt x="128" y="26"/>
                      <a:pt x="120" y="22"/>
                      <a:pt x="112" y="19"/>
                    </a:cubicBezTo>
                    <a:cubicBezTo>
                      <a:pt x="104" y="16"/>
                      <a:pt x="96" y="15"/>
                      <a:pt x="88" y="15"/>
                    </a:cubicBezTo>
                    <a:cubicBezTo>
                      <a:pt x="88" y="15"/>
                      <a:pt x="88" y="15"/>
                      <a:pt x="88" y="15"/>
                    </a:cubicBezTo>
                    <a:cubicBezTo>
                      <a:pt x="88" y="20"/>
                      <a:pt x="88" y="20"/>
                      <a:pt x="88" y="20"/>
                    </a:cubicBezTo>
                    <a:cubicBezTo>
                      <a:pt x="88" y="20"/>
                      <a:pt x="88" y="20"/>
                      <a:pt x="88" y="20"/>
                    </a:cubicBezTo>
                    <a:cubicBezTo>
                      <a:pt x="96" y="20"/>
                      <a:pt x="103" y="21"/>
                      <a:pt x="111" y="23"/>
                    </a:cubicBezTo>
                    <a:cubicBezTo>
                      <a:pt x="117" y="26"/>
                      <a:pt x="123" y="29"/>
                      <a:pt x="129" y="33"/>
                    </a:cubicBezTo>
                    <a:cubicBezTo>
                      <a:pt x="97" y="65"/>
                      <a:pt x="97" y="65"/>
                      <a:pt x="97" y="65"/>
                    </a:cubicBezTo>
                    <a:cubicBezTo>
                      <a:pt x="97" y="66"/>
                      <a:pt x="97" y="66"/>
                      <a:pt x="97" y="66"/>
                    </a:cubicBezTo>
                    <a:cubicBezTo>
                      <a:pt x="94" y="68"/>
                      <a:pt x="94" y="68"/>
                      <a:pt x="94" y="68"/>
                    </a:cubicBezTo>
                    <a:cubicBezTo>
                      <a:pt x="94" y="68"/>
                      <a:pt x="94" y="68"/>
                      <a:pt x="94" y="68"/>
                    </a:cubicBezTo>
                    <a:cubicBezTo>
                      <a:pt x="92" y="70"/>
                      <a:pt x="92" y="70"/>
                      <a:pt x="92" y="70"/>
                    </a:cubicBezTo>
                    <a:cubicBezTo>
                      <a:pt x="92" y="70"/>
                      <a:pt x="92" y="70"/>
                      <a:pt x="92" y="70"/>
                    </a:cubicBezTo>
                    <a:cubicBezTo>
                      <a:pt x="88" y="75"/>
                      <a:pt x="88" y="75"/>
                      <a:pt x="88" y="75"/>
                    </a:cubicBezTo>
                    <a:lnTo>
                      <a:pt x="88" y="82"/>
                    </a:lnTo>
                    <a:close/>
                    <a:moveTo>
                      <a:pt x="88" y="5"/>
                    </a:moveTo>
                    <a:cubicBezTo>
                      <a:pt x="65" y="5"/>
                      <a:pt x="44" y="15"/>
                      <a:pt x="29" y="30"/>
                    </a:cubicBezTo>
                    <a:cubicBezTo>
                      <a:pt x="14" y="45"/>
                      <a:pt x="5" y="65"/>
                      <a:pt x="5" y="88"/>
                    </a:cubicBezTo>
                    <a:cubicBezTo>
                      <a:pt x="5" y="111"/>
                      <a:pt x="14" y="132"/>
                      <a:pt x="29" y="147"/>
                    </a:cubicBezTo>
                    <a:cubicBezTo>
                      <a:pt x="44" y="162"/>
                      <a:pt x="65" y="171"/>
                      <a:pt x="88" y="171"/>
                    </a:cubicBezTo>
                    <a:cubicBezTo>
                      <a:pt x="88" y="176"/>
                      <a:pt x="88" y="176"/>
                      <a:pt x="88" y="176"/>
                    </a:cubicBezTo>
                    <a:cubicBezTo>
                      <a:pt x="63" y="176"/>
                      <a:pt x="41" y="166"/>
                      <a:pt x="25" y="150"/>
                    </a:cubicBezTo>
                    <a:cubicBezTo>
                      <a:pt x="10" y="134"/>
                      <a:pt x="0" y="112"/>
                      <a:pt x="0" y="88"/>
                    </a:cubicBezTo>
                    <a:cubicBezTo>
                      <a:pt x="0" y="64"/>
                      <a:pt x="10" y="42"/>
                      <a:pt x="25" y="26"/>
                    </a:cubicBezTo>
                    <a:cubicBezTo>
                      <a:pt x="41" y="10"/>
                      <a:pt x="63" y="0"/>
                      <a:pt x="88" y="0"/>
                    </a:cubicBezTo>
                    <a:cubicBezTo>
                      <a:pt x="88" y="5"/>
                      <a:pt x="88" y="5"/>
                      <a:pt x="88" y="5"/>
                    </a:cubicBezTo>
                    <a:close/>
                    <a:moveTo>
                      <a:pt x="88" y="15"/>
                    </a:moveTo>
                    <a:cubicBezTo>
                      <a:pt x="67" y="15"/>
                      <a:pt x="49" y="23"/>
                      <a:pt x="36" y="36"/>
                    </a:cubicBezTo>
                    <a:cubicBezTo>
                      <a:pt x="22" y="50"/>
                      <a:pt x="14" y="68"/>
                      <a:pt x="14" y="88"/>
                    </a:cubicBezTo>
                    <a:cubicBezTo>
                      <a:pt x="14" y="97"/>
                      <a:pt x="16" y="105"/>
                      <a:pt x="18" y="113"/>
                    </a:cubicBezTo>
                    <a:cubicBezTo>
                      <a:pt x="21" y="121"/>
                      <a:pt x="25" y="128"/>
                      <a:pt x="31" y="135"/>
                    </a:cubicBezTo>
                    <a:cubicBezTo>
                      <a:pt x="31" y="135"/>
                      <a:pt x="31" y="135"/>
                      <a:pt x="31" y="135"/>
                    </a:cubicBezTo>
                    <a:cubicBezTo>
                      <a:pt x="31" y="135"/>
                      <a:pt x="31" y="135"/>
                      <a:pt x="31" y="135"/>
                    </a:cubicBezTo>
                    <a:cubicBezTo>
                      <a:pt x="32" y="136"/>
                      <a:pt x="33" y="136"/>
                      <a:pt x="34" y="135"/>
                    </a:cubicBezTo>
                    <a:cubicBezTo>
                      <a:pt x="58" y="111"/>
                      <a:pt x="58" y="111"/>
                      <a:pt x="58" y="111"/>
                    </a:cubicBezTo>
                    <a:cubicBezTo>
                      <a:pt x="61" y="109"/>
                      <a:pt x="61" y="109"/>
                      <a:pt x="61" y="109"/>
                    </a:cubicBezTo>
                    <a:cubicBezTo>
                      <a:pt x="61" y="109"/>
                      <a:pt x="61" y="109"/>
                      <a:pt x="61" y="109"/>
                    </a:cubicBezTo>
                    <a:cubicBezTo>
                      <a:pt x="63" y="106"/>
                      <a:pt x="63" y="106"/>
                      <a:pt x="63" y="106"/>
                    </a:cubicBezTo>
                    <a:cubicBezTo>
                      <a:pt x="63" y="106"/>
                      <a:pt x="63" y="106"/>
                      <a:pt x="63" y="106"/>
                    </a:cubicBezTo>
                    <a:cubicBezTo>
                      <a:pt x="88" y="82"/>
                      <a:pt x="88" y="82"/>
                      <a:pt x="88" y="82"/>
                    </a:cubicBezTo>
                    <a:cubicBezTo>
                      <a:pt x="88" y="75"/>
                      <a:pt x="88" y="75"/>
                      <a:pt x="88" y="75"/>
                    </a:cubicBezTo>
                    <a:cubicBezTo>
                      <a:pt x="59" y="103"/>
                      <a:pt x="59" y="103"/>
                      <a:pt x="59" y="103"/>
                    </a:cubicBezTo>
                    <a:cubicBezTo>
                      <a:pt x="59" y="103"/>
                      <a:pt x="59" y="103"/>
                      <a:pt x="59" y="103"/>
                    </a:cubicBezTo>
                    <a:cubicBezTo>
                      <a:pt x="57" y="105"/>
                      <a:pt x="57" y="105"/>
                      <a:pt x="57" y="105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33" y="130"/>
                      <a:pt x="33" y="130"/>
                      <a:pt x="33" y="130"/>
                    </a:cubicBezTo>
                    <a:cubicBezTo>
                      <a:pt x="29" y="124"/>
                      <a:pt x="25" y="118"/>
                      <a:pt x="23" y="111"/>
                    </a:cubicBezTo>
                    <a:cubicBezTo>
                      <a:pt x="20" y="104"/>
                      <a:pt x="19" y="96"/>
                      <a:pt x="19" y="88"/>
                    </a:cubicBezTo>
                    <a:cubicBezTo>
                      <a:pt x="19" y="69"/>
                      <a:pt x="27" y="52"/>
                      <a:pt x="39" y="40"/>
                    </a:cubicBezTo>
                    <a:cubicBezTo>
                      <a:pt x="51" y="27"/>
                      <a:pt x="69" y="20"/>
                      <a:pt x="88" y="20"/>
                    </a:cubicBezTo>
                    <a:cubicBezTo>
                      <a:pt x="88" y="15"/>
                      <a:pt x="88" y="15"/>
                      <a:pt x="88" y="15"/>
                    </a:cubicBezTo>
                    <a:close/>
                    <a:moveTo>
                      <a:pt x="88" y="95"/>
                    </a:moveTo>
                    <a:cubicBezTo>
                      <a:pt x="80" y="103"/>
                      <a:pt x="80" y="103"/>
                      <a:pt x="80" y="103"/>
                    </a:cubicBezTo>
                    <a:cubicBezTo>
                      <a:pt x="77" y="105"/>
                      <a:pt x="77" y="105"/>
                      <a:pt x="77" y="105"/>
                    </a:cubicBezTo>
                    <a:cubicBezTo>
                      <a:pt x="77" y="105"/>
                      <a:pt x="77" y="105"/>
                      <a:pt x="77" y="105"/>
                    </a:cubicBezTo>
                    <a:cubicBezTo>
                      <a:pt x="77" y="105"/>
                      <a:pt x="77" y="105"/>
                      <a:pt x="77" y="105"/>
                    </a:cubicBezTo>
                    <a:cubicBezTo>
                      <a:pt x="75" y="107"/>
                      <a:pt x="75" y="107"/>
                      <a:pt x="75" y="107"/>
                    </a:cubicBezTo>
                    <a:cubicBezTo>
                      <a:pt x="75" y="108"/>
                      <a:pt x="75" y="108"/>
                      <a:pt x="75" y="108"/>
                    </a:cubicBezTo>
                    <a:cubicBezTo>
                      <a:pt x="41" y="142"/>
                      <a:pt x="41" y="142"/>
                      <a:pt x="41" y="142"/>
                    </a:cubicBezTo>
                    <a:cubicBezTo>
                      <a:pt x="41" y="142"/>
                      <a:pt x="41" y="142"/>
                      <a:pt x="41" y="142"/>
                    </a:cubicBezTo>
                    <a:cubicBezTo>
                      <a:pt x="41" y="142"/>
                      <a:pt x="41" y="142"/>
                      <a:pt x="41" y="142"/>
                    </a:cubicBezTo>
                    <a:cubicBezTo>
                      <a:pt x="40" y="143"/>
                      <a:pt x="40" y="144"/>
                      <a:pt x="41" y="145"/>
                    </a:cubicBezTo>
                    <a:cubicBezTo>
                      <a:pt x="47" y="150"/>
                      <a:pt x="55" y="155"/>
                      <a:pt x="63" y="157"/>
                    </a:cubicBezTo>
                    <a:cubicBezTo>
                      <a:pt x="71" y="160"/>
                      <a:pt x="79" y="162"/>
                      <a:pt x="88" y="162"/>
                    </a:cubicBezTo>
                    <a:cubicBezTo>
                      <a:pt x="88" y="157"/>
                      <a:pt x="88" y="157"/>
                      <a:pt x="88" y="157"/>
                    </a:cubicBezTo>
                    <a:cubicBezTo>
                      <a:pt x="79" y="157"/>
                      <a:pt x="72" y="156"/>
                      <a:pt x="64" y="153"/>
                    </a:cubicBezTo>
                    <a:cubicBezTo>
                      <a:pt x="58" y="151"/>
                      <a:pt x="52" y="147"/>
                      <a:pt x="46" y="143"/>
                    </a:cubicBezTo>
                    <a:cubicBezTo>
                      <a:pt x="78" y="111"/>
                      <a:pt x="78" y="111"/>
                      <a:pt x="78" y="111"/>
                    </a:cubicBezTo>
                    <a:cubicBezTo>
                      <a:pt x="78" y="111"/>
                      <a:pt x="78" y="111"/>
                      <a:pt x="78" y="111"/>
                    </a:cubicBezTo>
                    <a:cubicBezTo>
                      <a:pt x="81" y="109"/>
                      <a:pt x="81" y="109"/>
                      <a:pt x="81" y="109"/>
                    </a:cubicBezTo>
                    <a:cubicBezTo>
                      <a:pt x="81" y="109"/>
                      <a:pt x="81" y="109"/>
                      <a:pt x="81" y="109"/>
                    </a:cubicBezTo>
                    <a:cubicBezTo>
                      <a:pt x="83" y="106"/>
                      <a:pt x="83" y="106"/>
                      <a:pt x="83" y="106"/>
                    </a:cubicBezTo>
                    <a:cubicBezTo>
                      <a:pt x="88" y="102"/>
                      <a:pt x="88" y="102"/>
                      <a:pt x="88" y="102"/>
                    </a:cubicBezTo>
                    <a:lnTo>
                      <a:pt x="88" y="9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64" name="Freeform 170"/>
              <p:cNvSpPr>
                <a:spLocks noEditPoints="1"/>
              </p:cNvSpPr>
              <p:nvPr/>
            </p:nvSpPr>
            <p:spPr bwMode="auto">
              <a:xfrm>
                <a:off x="9683765" y="2262202"/>
                <a:ext cx="420689" cy="114301"/>
              </a:xfrm>
              <a:custGeom>
                <a:avLst/>
                <a:gdLst>
                  <a:gd name="T0" fmla="*/ 157 w 186"/>
                  <a:gd name="T1" fmla="*/ 37 h 50"/>
                  <a:gd name="T2" fmla="*/ 164 w 186"/>
                  <a:gd name="T3" fmla="*/ 45 h 50"/>
                  <a:gd name="T4" fmla="*/ 148 w 186"/>
                  <a:gd name="T5" fmla="*/ 4 h 50"/>
                  <a:gd name="T6" fmla="*/ 135 w 186"/>
                  <a:gd name="T7" fmla="*/ 7 h 50"/>
                  <a:gd name="T8" fmla="*/ 133 w 186"/>
                  <a:gd name="T9" fmla="*/ 10 h 50"/>
                  <a:gd name="T10" fmla="*/ 93 w 186"/>
                  <a:gd name="T11" fmla="*/ 10 h 50"/>
                  <a:gd name="T12" fmla="*/ 128 w 186"/>
                  <a:gd name="T13" fmla="*/ 6 h 50"/>
                  <a:gd name="T14" fmla="*/ 126 w 186"/>
                  <a:gd name="T15" fmla="*/ 2 h 50"/>
                  <a:gd name="T16" fmla="*/ 149 w 186"/>
                  <a:gd name="T17" fmla="*/ 0 h 50"/>
                  <a:gd name="T18" fmla="*/ 151 w 186"/>
                  <a:gd name="T19" fmla="*/ 1 h 50"/>
                  <a:gd name="T20" fmla="*/ 186 w 186"/>
                  <a:gd name="T21" fmla="*/ 47 h 50"/>
                  <a:gd name="T22" fmla="*/ 163 w 186"/>
                  <a:gd name="T23" fmla="*/ 50 h 50"/>
                  <a:gd name="T24" fmla="*/ 161 w 186"/>
                  <a:gd name="T25" fmla="*/ 49 h 50"/>
                  <a:gd name="T26" fmla="*/ 93 w 186"/>
                  <a:gd name="T27" fmla="*/ 42 h 50"/>
                  <a:gd name="T28" fmla="*/ 93 w 186"/>
                  <a:gd name="T29" fmla="*/ 30 h 50"/>
                  <a:gd name="T30" fmla="*/ 148 w 186"/>
                  <a:gd name="T31" fmla="*/ 30 h 50"/>
                  <a:gd name="T32" fmla="*/ 150 w 186"/>
                  <a:gd name="T33" fmla="*/ 26 h 50"/>
                  <a:gd name="T34" fmla="*/ 142 w 186"/>
                  <a:gd name="T35" fmla="*/ 17 h 50"/>
                  <a:gd name="T36" fmla="*/ 93 w 186"/>
                  <a:gd name="T37" fmla="*/ 22 h 50"/>
                  <a:gd name="T38" fmla="*/ 143 w 186"/>
                  <a:gd name="T39" fmla="*/ 25 h 50"/>
                  <a:gd name="T40" fmla="*/ 93 w 186"/>
                  <a:gd name="T41" fmla="*/ 30 h 50"/>
                  <a:gd name="T42" fmla="*/ 93 w 186"/>
                  <a:gd name="T43" fmla="*/ 37 h 50"/>
                  <a:gd name="T44" fmla="*/ 31 w 186"/>
                  <a:gd name="T45" fmla="*/ 42 h 50"/>
                  <a:gd name="T46" fmla="*/ 24 w 186"/>
                  <a:gd name="T47" fmla="*/ 50 h 50"/>
                  <a:gd name="T48" fmla="*/ 3 w 186"/>
                  <a:gd name="T49" fmla="*/ 50 h 50"/>
                  <a:gd name="T50" fmla="*/ 1 w 186"/>
                  <a:gd name="T51" fmla="*/ 46 h 50"/>
                  <a:gd name="T52" fmla="*/ 37 w 186"/>
                  <a:gd name="T53" fmla="*/ 0 h 50"/>
                  <a:gd name="T54" fmla="*/ 58 w 186"/>
                  <a:gd name="T55" fmla="*/ 0 h 50"/>
                  <a:gd name="T56" fmla="*/ 60 w 186"/>
                  <a:gd name="T57" fmla="*/ 3 h 50"/>
                  <a:gd name="T58" fmla="*/ 93 w 186"/>
                  <a:gd name="T59" fmla="*/ 6 h 50"/>
                  <a:gd name="T60" fmla="*/ 53 w 186"/>
                  <a:gd name="T61" fmla="*/ 10 h 50"/>
                  <a:gd name="T62" fmla="*/ 51 w 186"/>
                  <a:gd name="T63" fmla="*/ 6 h 50"/>
                  <a:gd name="T64" fmla="*/ 38 w 186"/>
                  <a:gd name="T65" fmla="*/ 4 h 50"/>
                  <a:gd name="T66" fmla="*/ 22 w 186"/>
                  <a:gd name="T67" fmla="*/ 45 h 50"/>
                  <a:gd name="T68" fmla="*/ 29 w 186"/>
                  <a:gd name="T69" fmla="*/ 37 h 50"/>
                  <a:gd name="T70" fmla="*/ 93 w 186"/>
                  <a:gd name="T71" fmla="*/ 17 h 50"/>
                  <a:gd name="T72" fmla="*/ 44 w 186"/>
                  <a:gd name="T73" fmla="*/ 17 h 50"/>
                  <a:gd name="T74" fmla="*/ 36 w 186"/>
                  <a:gd name="T75" fmla="*/ 26 h 50"/>
                  <a:gd name="T76" fmla="*/ 38 w 186"/>
                  <a:gd name="T77" fmla="*/ 30 h 50"/>
                  <a:gd name="T78" fmla="*/ 93 w 186"/>
                  <a:gd name="T79" fmla="*/ 25 h 50"/>
                  <a:gd name="T80" fmla="*/ 45 w 186"/>
                  <a:gd name="T81" fmla="*/ 22 h 50"/>
                  <a:gd name="T82" fmla="*/ 93 w 186"/>
                  <a:gd name="T83" fmla="*/ 1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86" h="50">
                    <a:moveTo>
                      <a:pt x="93" y="37"/>
                    </a:moveTo>
                    <a:cubicBezTo>
                      <a:pt x="157" y="37"/>
                      <a:pt x="157" y="37"/>
                      <a:pt x="157" y="37"/>
                    </a:cubicBezTo>
                    <a:cubicBezTo>
                      <a:pt x="158" y="37"/>
                      <a:pt x="159" y="38"/>
                      <a:pt x="159" y="38"/>
                    </a:cubicBezTo>
                    <a:cubicBezTo>
                      <a:pt x="164" y="45"/>
                      <a:pt x="164" y="45"/>
                      <a:pt x="164" y="45"/>
                    </a:cubicBezTo>
                    <a:cubicBezTo>
                      <a:pt x="179" y="45"/>
                      <a:pt x="179" y="45"/>
                      <a:pt x="179" y="45"/>
                    </a:cubicBezTo>
                    <a:cubicBezTo>
                      <a:pt x="148" y="4"/>
                      <a:pt x="148" y="4"/>
                      <a:pt x="148" y="4"/>
                    </a:cubicBezTo>
                    <a:cubicBezTo>
                      <a:pt x="134" y="4"/>
                      <a:pt x="134" y="4"/>
                      <a:pt x="134" y="4"/>
                    </a:cubicBezTo>
                    <a:cubicBezTo>
                      <a:pt x="135" y="7"/>
                      <a:pt x="135" y="7"/>
                      <a:pt x="135" y="7"/>
                    </a:cubicBezTo>
                    <a:cubicBezTo>
                      <a:pt x="136" y="8"/>
                      <a:pt x="136" y="9"/>
                      <a:pt x="135" y="10"/>
                    </a:cubicBezTo>
                    <a:cubicBezTo>
                      <a:pt x="134" y="10"/>
                      <a:pt x="134" y="10"/>
                      <a:pt x="133" y="10"/>
                    </a:cubicBezTo>
                    <a:cubicBezTo>
                      <a:pt x="133" y="10"/>
                      <a:pt x="133" y="10"/>
                      <a:pt x="133" y="10"/>
                    </a:cubicBezTo>
                    <a:cubicBezTo>
                      <a:pt x="93" y="10"/>
                      <a:pt x="93" y="10"/>
                      <a:pt x="93" y="10"/>
                    </a:cubicBezTo>
                    <a:cubicBezTo>
                      <a:pt x="93" y="6"/>
                      <a:pt x="93" y="6"/>
                      <a:pt x="93" y="6"/>
                    </a:cubicBezTo>
                    <a:cubicBezTo>
                      <a:pt x="128" y="6"/>
                      <a:pt x="128" y="6"/>
                      <a:pt x="128" y="6"/>
                    </a:cubicBezTo>
                    <a:cubicBezTo>
                      <a:pt x="127" y="4"/>
                      <a:pt x="127" y="4"/>
                      <a:pt x="127" y="4"/>
                    </a:cubicBezTo>
                    <a:cubicBezTo>
                      <a:pt x="127" y="3"/>
                      <a:pt x="126" y="3"/>
                      <a:pt x="126" y="2"/>
                    </a:cubicBezTo>
                    <a:cubicBezTo>
                      <a:pt x="126" y="1"/>
                      <a:pt x="127" y="0"/>
                      <a:pt x="129" y="0"/>
                    </a:cubicBezTo>
                    <a:cubicBezTo>
                      <a:pt x="149" y="0"/>
                      <a:pt x="149" y="0"/>
                      <a:pt x="149" y="0"/>
                    </a:cubicBezTo>
                    <a:cubicBezTo>
                      <a:pt x="149" y="0"/>
                      <a:pt x="149" y="0"/>
                      <a:pt x="149" y="0"/>
                    </a:cubicBezTo>
                    <a:cubicBezTo>
                      <a:pt x="150" y="0"/>
                      <a:pt x="151" y="0"/>
                      <a:pt x="151" y="1"/>
                    </a:cubicBezTo>
                    <a:cubicBezTo>
                      <a:pt x="185" y="46"/>
                      <a:pt x="185" y="46"/>
                      <a:pt x="185" y="46"/>
                    </a:cubicBezTo>
                    <a:cubicBezTo>
                      <a:pt x="186" y="46"/>
                      <a:pt x="186" y="47"/>
                      <a:pt x="186" y="47"/>
                    </a:cubicBezTo>
                    <a:cubicBezTo>
                      <a:pt x="186" y="48"/>
                      <a:pt x="185" y="50"/>
                      <a:pt x="184" y="50"/>
                    </a:cubicBezTo>
                    <a:cubicBezTo>
                      <a:pt x="163" y="50"/>
                      <a:pt x="163" y="50"/>
                      <a:pt x="163" y="50"/>
                    </a:cubicBezTo>
                    <a:cubicBezTo>
                      <a:pt x="163" y="50"/>
                      <a:pt x="163" y="50"/>
                      <a:pt x="163" y="50"/>
                    </a:cubicBezTo>
                    <a:cubicBezTo>
                      <a:pt x="162" y="50"/>
                      <a:pt x="161" y="49"/>
                      <a:pt x="161" y="49"/>
                    </a:cubicBezTo>
                    <a:cubicBezTo>
                      <a:pt x="156" y="42"/>
                      <a:pt x="156" y="42"/>
                      <a:pt x="156" y="42"/>
                    </a:cubicBezTo>
                    <a:cubicBezTo>
                      <a:pt x="93" y="42"/>
                      <a:pt x="93" y="42"/>
                      <a:pt x="93" y="42"/>
                    </a:cubicBezTo>
                    <a:cubicBezTo>
                      <a:pt x="93" y="37"/>
                      <a:pt x="93" y="37"/>
                      <a:pt x="93" y="37"/>
                    </a:cubicBezTo>
                    <a:close/>
                    <a:moveTo>
                      <a:pt x="93" y="30"/>
                    </a:moveTo>
                    <a:cubicBezTo>
                      <a:pt x="148" y="30"/>
                      <a:pt x="148" y="30"/>
                      <a:pt x="148" y="30"/>
                    </a:cubicBezTo>
                    <a:cubicBezTo>
                      <a:pt x="148" y="30"/>
                      <a:pt x="148" y="30"/>
                      <a:pt x="148" y="30"/>
                    </a:cubicBezTo>
                    <a:cubicBezTo>
                      <a:pt x="149" y="30"/>
                      <a:pt x="149" y="30"/>
                      <a:pt x="150" y="30"/>
                    </a:cubicBezTo>
                    <a:cubicBezTo>
                      <a:pt x="151" y="29"/>
                      <a:pt x="151" y="27"/>
                      <a:pt x="150" y="26"/>
                    </a:cubicBezTo>
                    <a:cubicBezTo>
                      <a:pt x="144" y="18"/>
                      <a:pt x="144" y="18"/>
                      <a:pt x="144" y="18"/>
                    </a:cubicBezTo>
                    <a:cubicBezTo>
                      <a:pt x="144" y="18"/>
                      <a:pt x="143" y="17"/>
                      <a:pt x="142" y="17"/>
                    </a:cubicBezTo>
                    <a:cubicBezTo>
                      <a:pt x="93" y="17"/>
                      <a:pt x="93" y="17"/>
                      <a:pt x="93" y="17"/>
                    </a:cubicBezTo>
                    <a:cubicBezTo>
                      <a:pt x="93" y="22"/>
                      <a:pt x="93" y="22"/>
                      <a:pt x="93" y="22"/>
                    </a:cubicBezTo>
                    <a:cubicBezTo>
                      <a:pt x="141" y="22"/>
                      <a:pt x="141" y="22"/>
                      <a:pt x="141" y="22"/>
                    </a:cubicBezTo>
                    <a:cubicBezTo>
                      <a:pt x="143" y="25"/>
                      <a:pt x="143" y="25"/>
                      <a:pt x="143" y="25"/>
                    </a:cubicBezTo>
                    <a:cubicBezTo>
                      <a:pt x="93" y="25"/>
                      <a:pt x="93" y="25"/>
                      <a:pt x="93" y="25"/>
                    </a:cubicBezTo>
                    <a:lnTo>
                      <a:pt x="93" y="30"/>
                    </a:lnTo>
                    <a:close/>
                    <a:moveTo>
                      <a:pt x="29" y="37"/>
                    </a:moveTo>
                    <a:cubicBezTo>
                      <a:pt x="93" y="37"/>
                      <a:pt x="93" y="37"/>
                      <a:pt x="93" y="37"/>
                    </a:cubicBezTo>
                    <a:cubicBezTo>
                      <a:pt x="93" y="42"/>
                      <a:pt x="93" y="42"/>
                      <a:pt x="93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26" y="48"/>
                      <a:pt x="26" y="48"/>
                      <a:pt x="26" y="48"/>
                    </a:cubicBezTo>
                    <a:cubicBezTo>
                      <a:pt x="25" y="49"/>
                      <a:pt x="24" y="50"/>
                      <a:pt x="24" y="50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2" y="50"/>
                      <a:pt x="2" y="49"/>
                      <a:pt x="2" y="49"/>
                    </a:cubicBezTo>
                    <a:cubicBezTo>
                      <a:pt x="0" y="48"/>
                      <a:pt x="0" y="47"/>
                      <a:pt x="1" y="46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6" y="0"/>
                      <a:pt x="36" y="0"/>
                      <a:pt x="37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58" y="0"/>
                      <a:pt x="59" y="0"/>
                      <a:pt x="59" y="0"/>
                    </a:cubicBezTo>
                    <a:cubicBezTo>
                      <a:pt x="60" y="1"/>
                      <a:pt x="60" y="2"/>
                      <a:pt x="60" y="3"/>
                    </a:cubicBezTo>
                    <a:cubicBezTo>
                      <a:pt x="58" y="6"/>
                      <a:pt x="58" y="6"/>
                      <a:pt x="58" y="6"/>
                    </a:cubicBezTo>
                    <a:cubicBezTo>
                      <a:pt x="93" y="6"/>
                      <a:pt x="93" y="6"/>
                      <a:pt x="93" y="6"/>
                    </a:cubicBezTo>
                    <a:cubicBezTo>
                      <a:pt x="93" y="10"/>
                      <a:pt x="93" y="10"/>
                      <a:pt x="93" y="10"/>
                    </a:cubicBezTo>
                    <a:cubicBezTo>
                      <a:pt x="53" y="10"/>
                      <a:pt x="53" y="10"/>
                      <a:pt x="53" y="10"/>
                    </a:cubicBezTo>
                    <a:cubicBezTo>
                      <a:pt x="52" y="10"/>
                      <a:pt x="51" y="9"/>
                      <a:pt x="51" y="8"/>
                    </a:cubicBezTo>
                    <a:cubicBezTo>
                      <a:pt x="51" y="7"/>
                      <a:pt x="51" y="7"/>
                      <a:pt x="51" y="6"/>
                    </a:cubicBezTo>
                    <a:cubicBezTo>
                      <a:pt x="53" y="4"/>
                      <a:pt x="53" y="4"/>
                      <a:pt x="53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7" y="38"/>
                      <a:pt x="27" y="38"/>
                      <a:pt x="27" y="38"/>
                    </a:cubicBezTo>
                    <a:cubicBezTo>
                      <a:pt x="28" y="38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lose/>
                    <a:moveTo>
                      <a:pt x="93" y="17"/>
                    </a:moveTo>
                    <a:cubicBezTo>
                      <a:pt x="44" y="17"/>
                      <a:pt x="44" y="17"/>
                      <a:pt x="44" y="17"/>
                    </a:cubicBezTo>
                    <a:cubicBezTo>
                      <a:pt x="44" y="17"/>
                      <a:pt x="44" y="17"/>
                      <a:pt x="44" y="17"/>
                    </a:cubicBezTo>
                    <a:cubicBezTo>
                      <a:pt x="44" y="17"/>
                      <a:pt x="43" y="18"/>
                      <a:pt x="42" y="18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6" y="27"/>
                      <a:pt x="36" y="27"/>
                      <a:pt x="36" y="28"/>
                    </a:cubicBezTo>
                    <a:cubicBezTo>
                      <a:pt x="36" y="29"/>
                      <a:pt x="37" y="30"/>
                      <a:pt x="38" y="30"/>
                    </a:cubicBezTo>
                    <a:cubicBezTo>
                      <a:pt x="93" y="30"/>
                      <a:pt x="93" y="30"/>
                      <a:pt x="93" y="30"/>
                    </a:cubicBezTo>
                    <a:cubicBezTo>
                      <a:pt x="93" y="25"/>
                      <a:pt x="93" y="25"/>
                      <a:pt x="9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5" y="22"/>
                      <a:pt x="45" y="22"/>
                      <a:pt x="45" y="22"/>
                    </a:cubicBezTo>
                    <a:cubicBezTo>
                      <a:pt x="93" y="22"/>
                      <a:pt x="93" y="22"/>
                      <a:pt x="93" y="22"/>
                    </a:cubicBezTo>
                    <a:lnTo>
                      <a:pt x="93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65" name="Freeform 172"/>
              <p:cNvSpPr>
                <a:spLocks noEditPoints="1"/>
              </p:cNvSpPr>
              <p:nvPr/>
            </p:nvSpPr>
            <p:spPr bwMode="auto">
              <a:xfrm>
                <a:off x="6910399" y="3416320"/>
                <a:ext cx="90488" cy="85725"/>
              </a:xfrm>
              <a:custGeom>
                <a:avLst/>
                <a:gdLst>
                  <a:gd name="T0" fmla="*/ 27 w 40"/>
                  <a:gd name="T1" fmla="*/ 7 h 38"/>
                  <a:gd name="T2" fmla="*/ 20 w 40"/>
                  <a:gd name="T3" fmla="*/ 16 h 38"/>
                  <a:gd name="T4" fmla="*/ 20 w 40"/>
                  <a:gd name="T5" fmla="*/ 8 h 38"/>
                  <a:gd name="T6" fmla="*/ 25 w 40"/>
                  <a:gd name="T7" fmla="*/ 2 h 38"/>
                  <a:gd name="T8" fmla="*/ 26 w 40"/>
                  <a:gd name="T9" fmla="*/ 1 h 38"/>
                  <a:gd name="T10" fmla="*/ 29 w 40"/>
                  <a:gd name="T11" fmla="*/ 2 h 38"/>
                  <a:gd name="T12" fmla="*/ 33 w 40"/>
                  <a:gd name="T13" fmla="*/ 6 h 38"/>
                  <a:gd name="T14" fmla="*/ 38 w 40"/>
                  <a:gd name="T15" fmla="*/ 9 h 38"/>
                  <a:gd name="T16" fmla="*/ 38 w 40"/>
                  <a:gd name="T17" fmla="*/ 9 h 38"/>
                  <a:gd name="T18" fmla="*/ 39 w 40"/>
                  <a:gd name="T19" fmla="*/ 9 h 38"/>
                  <a:gd name="T20" fmla="*/ 39 w 40"/>
                  <a:gd name="T21" fmla="*/ 12 h 38"/>
                  <a:gd name="T22" fmla="*/ 20 w 40"/>
                  <a:gd name="T23" fmla="*/ 37 h 38"/>
                  <a:gd name="T24" fmla="*/ 20 w 40"/>
                  <a:gd name="T25" fmla="*/ 37 h 38"/>
                  <a:gd name="T26" fmla="*/ 20 w 40"/>
                  <a:gd name="T27" fmla="*/ 30 h 38"/>
                  <a:gd name="T28" fmla="*/ 33 w 40"/>
                  <a:gd name="T29" fmla="*/ 12 h 38"/>
                  <a:gd name="T30" fmla="*/ 30 w 40"/>
                  <a:gd name="T31" fmla="*/ 10 h 38"/>
                  <a:gd name="T32" fmla="*/ 27 w 40"/>
                  <a:gd name="T33" fmla="*/ 7 h 38"/>
                  <a:gd name="T34" fmla="*/ 20 w 40"/>
                  <a:gd name="T35" fmla="*/ 16 h 38"/>
                  <a:gd name="T36" fmla="*/ 7 w 40"/>
                  <a:gd name="T37" fmla="*/ 34 h 38"/>
                  <a:gd name="T38" fmla="*/ 17 w 40"/>
                  <a:gd name="T39" fmla="*/ 34 h 38"/>
                  <a:gd name="T40" fmla="*/ 20 w 40"/>
                  <a:gd name="T41" fmla="*/ 30 h 38"/>
                  <a:gd name="T42" fmla="*/ 20 w 40"/>
                  <a:gd name="T43" fmla="*/ 37 h 38"/>
                  <a:gd name="T44" fmla="*/ 18 w 40"/>
                  <a:gd name="T45" fmla="*/ 38 h 38"/>
                  <a:gd name="T46" fmla="*/ 2 w 40"/>
                  <a:gd name="T47" fmla="*/ 38 h 38"/>
                  <a:gd name="T48" fmla="*/ 2 w 40"/>
                  <a:gd name="T49" fmla="*/ 38 h 38"/>
                  <a:gd name="T50" fmla="*/ 1 w 40"/>
                  <a:gd name="T51" fmla="*/ 38 h 38"/>
                  <a:gd name="T52" fmla="*/ 0 w 40"/>
                  <a:gd name="T53" fmla="*/ 35 h 38"/>
                  <a:gd name="T54" fmla="*/ 20 w 40"/>
                  <a:gd name="T55" fmla="*/ 8 h 38"/>
                  <a:gd name="T56" fmla="*/ 20 w 40"/>
                  <a:gd name="T57" fmla="*/ 16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0" h="38">
                    <a:moveTo>
                      <a:pt x="27" y="7"/>
                    </a:move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7" y="0"/>
                      <a:pt x="29" y="1"/>
                      <a:pt x="29" y="2"/>
                    </a:cubicBezTo>
                    <a:cubicBezTo>
                      <a:pt x="30" y="4"/>
                      <a:pt x="31" y="5"/>
                      <a:pt x="33" y="6"/>
                    </a:cubicBezTo>
                    <a:cubicBezTo>
                      <a:pt x="34" y="8"/>
                      <a:pt x="36" y="8"/>
                      <a:pt x="38" y="9"/>
                    </a:cubicBezTo>
                    <a:cubicBezTo>
                      <a:pt x="38" y="9"/>
                      <a:pt x="38" y="9"/>
                      <a:pt x="38" y="9"/>
                    </a:cubicBezTo>
                    <a:cubicBezTo>
                      <a:pt x="38" y="9"/>
                      <a:pt x="39" y="9"/>
                      <a:pt x="39" y="9"/>
                    </a:cubicBezTo>
                    <a:cubicBezTo>
                      <a:pt x="40" y="10"/>
                      <a:pt x="40" y="11"/>
                      <a:pt x="39" y="12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33" y="12"/>
                      <a:pt x="33" y="12"/>
                      <a:pt x="33" y="12"/>
                    </a:cubicBezTo>
                    <a:cubicBezTo>
                      <a:pt x="32" y="12"/>
                      <a:pt x="31" y="11"/>
                      <a:pt x="30" y="10"/>
                    </a:cubicBezTo>
                    <a:cubicBezTo>
                      <a:pt x="29" y="9"/>
                      <a:pt x="28" y="8"/>
                      <a:pt x="27" y="7"/>
                    </a:cubicBezTo>
                    <a:close/>
                    <a:moveTo>
                      <a:pt x="20" y="16"/>
                    </a:moveTo>
                    <a:cubicBezTo>
                      <a:pt x="7" y="34"/>
                      <a:pt x="7" y="34"/>
                      <a:pt x="7" y="34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8"/>
                      <a:pt x="19" y="38"/>
                      <a:pt x="18" y="38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2" y="38"/>
                      <a:pt x="1" y="38"/>
                      <a:pt x="1" y="38"/>
                    </a:cubicBezTo>
                    <a:cubicBezTo>
                      <a:pt x="0" y="37"/>
                      <a:pt x="0" y="36"/>
                      <a:pt x="0" y="35"/>
                    </a:cubicBezTo>
                    <a:cubicBezTo>
                      <a:pt x="20" y="8"/>
                      <a:pt x="20" y="8"/>
                      <a:pt x="20" y="8"/>
                    </a:cubicBezTo>
                    <a:lnTo>
                      <a:pt x="20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66" name="Freeform 173"/>
              <p:cNvSpPr>
                <a:spLocks noEditPoints="1"/>
              </p:cNvSpPr>
              <p:nvPr/>
            </p:nvSpPr>
            <p:spPr bwMode="auto">
              <a:xfrm>
                <a:off x="6973898" y="3384570"/>
                <a:ext cx="52389" cy="50801"/>
              </a:xfrm>
              <a:custGeom>
                <a:avLst/>
                <a:gdLst>
                  <a:gd name="T0" fmla="*/ 12 w 23"/>
                  <a:gd name="T1" fmla="*/ 18 h 23"/>
                  <a:gd name="T2" fmla="*/ 12 w 23"/>
                  <a:gd name="T3" fmla="*/ 18 h 23"/>
                  <a:gd name="T4" fmla="*/ 13 w 23"/>
                  <a:gd name="T5" fmla="*/ 18 h 23"/>
                  <a:gd name="T6" fmla="*/ 13 w 23"/>
                  <a:gd name="T7" fmla="*/ 18 h 23"/>
                  <a:gd name="T8" fmla="*/ 18 w 23"/>
                  <a:gd name="T9" fmla="*/ 12 h 23"/>
                  <a:gd name="T10" fmla="*/ 18 w 23"/>
                  <a:gd name="T11" fmla="*/ 11 h 23"/>
                  <a:gd name="T12" fmla="*/ 18 w 23"/>
                  <a:gd name="T13" fmla="*/ 11 h 23"/>
                  <a:gd name="T14" fmla="*/ 18 w 23"/>
                  <a:gd name="T15" fmla="*/ 11 h 23"/>
                  <a:gd name="T16" fmla="*/ 18 w 23"/>
                  <a:gd name="T17" fmla="*/ 10 h 23"/>
                  <a:gd name="T18" fmla="*/ 12 w 23"/>
                  <a:gd name="T19" fmla="*/ 5 h 23"/>
                  <a:gd name="T20" fmla="*/ 12 w 23"/>
                  <a:gd name="T21" fmla="*/ 0 h 23"/>
                  <a:gd name="T22" fmla="*/ 19 w 23"/>
                  <a:gd name="T23" fmla="*/ 2 h 23"/>
                  <a:gd name="T24" fmla="*/ 23 w 23"/>
                  <a:gd name="T25" fmla="*/ 9 h 23"/>
                  <a:gd name="T26" fmla="*/ 23 w 23"/>
                  <a:gd name="T27" fmla="*/ 10 h 23"/>
                  <a:gd name="T28" fmla="*/ 23 w 23"/>
                  <a:gd name="T29" fmla="*/ 10 h 23"/>
                  <a:gd name="T30" fmla="*/ 23 w 23"/>
                  <a:gd name="T31" fmla="*/ 11 h 23"/>
                  <a:gd name="T32" fmla="*/ 23 w 23"/>
                  <a:gd name="T33" fmla="*/ 11 h 23"/>
                  <a:gd name="T34" fmla="*/ 23 w 23"/>
                  <a:gd name="T35" fmla="*/ 11 h 23"/>
                  <a:gd name="T36" fmla="*/ 21 w 23"/>
                  <a:gd name="T37" fmla="*/ 19 h 23"/>
                  <a:gd name="T38" fmla="*/ 14 w 23"/>
                  <a:gd name="T39" fmla="*/ 23 h 23"/>
                  <a:gd name="T40" fmla="*/ 14 w 23"/>
                  <a:gd name="T41" fmla="*/ 23 h 23"/>
                  <a:gd name="T42" fmla="*/ 13 w 23"/>
                  <a:gd name="T43" fmla="*/ 23 h 23"/>
                  <a:gd name="T44" fmla="*/ 12 w 23"/>
                  <a:gd name="T45" fmla="*/ 23 h 23"/>
                  <a:gd name="T46" fmla="*/ 12 w 23"/>
                  <a:gd name="T47" fmla="*/ 18 h 23"/>
                  <a:gd name="T48" fmla="*/ 12 w 23"/>
                  <a:gd name="T49" fmla="*/ 18 h 23"/>
                  <a:gd name="T50" fmla="*/ 12 w 23"/>
                  <a:gd name="T51" fmla="*/ 23 h 23"/>
                  <a:gd name="T52" fmla="*/ 0 w 23"/>
                  <a:gd name="T53" fmla="*/ 14 h 23"/>
                  <a:gd name="T54" fmla="*/ 0 w 23"/>
                  <a:gd name="T55" fmla="*/ 14 h 23"/>
                  <a:gd name="T56" fmla="*/ 0 w 23"/>
                  <a:gd name="T57" fmla="*/ 13 h 23"/>
                  <a:gd name="T58" fmla="*/ 0 w 23"/>
                  <a:gd name="T59" fmla="*/ 13 h 23"/>
                  <a:gd name="T60" fmla="*/ 9 w 23"/>
                  <a:gd name="T61" fmla="*/ 0 h 23"/>
                  <a:gd name="T62" fmla="*/ 9 w 23"/>
                  <a:gd name="T63" fmla="*/ 0 h 23"/>
                  <a:gd name="T64" fmla="*/ 12 w 23"/>
                  <a:gd name="T65" fmla="*/ 0 h 23"/>
                  <a:gd name="T66" fmla="*/ 11 w 23"/>
                  <a:gd name="T67" fmla="*/ 5 h 23"/>
                  <a:gd name="T68" fmla="*/ 10 w 23"/>
                  <a:gd name="T69" fmla="*/ 5 h 23"/>
                  <a:gd name="T70" fmla="*/ 5 w 23"/>
                  <a:gd name="T71" fmla="*/ 13 h 23"/>
                  <a:gd name="T72" fmla="*/ 5 w 23"/>
                  <a:gd name="T73" fmla="*/ 13 h 23"/>
                  <a:gd name="T74" fmla="*/ 5 w 23"/>
                  <a:gd name="T75" fmla="*/ 13 h 23"/>
                  <a:gd name="T76" fmla="*/ 12 w 23"/>
                  <a:gd name="T77" fmla="*/ 1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3" h="23">
                    <a:moveTo>
                      <a:pt x="12" y="18"/>
                    </a:move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5" y="18"/>
                      <a:pt x="16" y="17"/>
                      <a:pt x="17" y="16"/>
                    </a:cubicBezTo>
                    <a:cubicBezTo>
                      <a:pt x="18" y="15"/>
                      <a:pt x="18" y="13"/>
                      <a:pt x="18" y="12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8"/>
                      <a:pt x="17" y="7"/>
                      <a:pt x="16" y="6"/>
                    </a:cubicBezTo>
                    <a:cubicBezTo>
                      <a:pt x="15" y="5"/>
                      <a:pt x="13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4" y="0"/>
                      <a:pt x="17" y="1"/>
                      <a:pt x="19" y="2"/>
                    </a:cubicBezTo>
                    <a:cubicBezTo>
                      <a:pt x="21" y="4"/>
                      <a:pt x="22" y="6"/>
                      <a:pt x="23" y="9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3" y="9"/>
                      <a:pt x="23" y="10"/>
                      <a:pt x="23" y="1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10"/>
                      <a:pt x="23" y="11"/>
                      <a:pt x="23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14"/>
                      <a:pt x="22" y="17"/>
                      <a:pt x="21" y="19"/>
                    </a:cubicBezTo>
                    <a:cubicBezTo>
                      <a:pt x="19" y="21"/>
                      <a:pt x="17" y="22"/>
                      <a:pt x="14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3"/>
                      <a:pt x="12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lnTo>
                      <a:pt x="12" y="18"/>
                    </a:lnTo>
                    <a:close/>
                    <a:moveTo>
                      <a:pt x="12" y="18"/>
                    </a:move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9" y="23"/>
                      <a:pt x="6" y="22"/>
                      <a:pt x="4" y="21"/>
                    </a:cubicBezTo>
                    <a:cubicBezTo>
                      <a:pt x="2" y="19"/>
                      <a:pt x="1" y="17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0"/>
                      <a:pt x="0" y="7"/>
                      <a:pt x="2" y="5"/>
                    </a:cubicBezTo>
                    <a:cubicBezTo>
                      <a:pt x="4" y="3"/>
                      <a:pt x="6" y="1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8" y="5"/>
                      <a:pt x="7" y="6"/>
                      <a:pt x="6" y="8"/>
                    </a:cubicBezTo>
                    <a:cubicBezTo>
                      <a:pt x="5" y="9"/>
                      <a:pt x="5" y="11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5"/>
                      <a:pt x="6" y="16"/>
                      <a:pt x="7" y="17"/>
                    </a:cubicBezTo>
                    <a:cubicBezTo>
                      <a:pt x="8" y="18"/>
                      <a:pt x="10" y="18"/>
                      <a:pt x="12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67" name="Freeform 174"/>
              <p:cNvSpPr>
                <a:spLocks noEditPoints="1"/>
              </p:cNvSpPr>
              <p:nvPr/>
            </p:nvSpPr>
            <p:spPr bwMode="auto">
              <a:xfrm>
                <a:off x="7051687" y="3416320"/>
                <a:ext cx="88900" cy="85725"/>
              </a:xfrm>
              <a:custGeom>
                <a:avLst/>
                <a:gdLst>
                  <a:gd name="T0" fmla="*/ 23 w 40"/>
                  <a:gd name="T1" fmla="*/ 34 h 38"/>
                  <a:gd name="T2" fmla="*/ 33 w 40"/>
                  <a:gd name="T3" fmla="*/ 34 h 38"/>
                  <a:gd name="T4" fmla="*/ 20 w 40"/>
                  <a:gd name="T5" fmla="*/ 16 h 38"/>
                  <a:gd name="T6" fmla="*/ 20 w 40"/>
                  <a:gd name="T7" fmla="*/ 8 h 38"/>
                  <a:gd name="T8" fmla="*/ 39 w 40"/>
                  <a:gd name="T9" fmla="*/ 34 h 38"/>
                  <a:gd name="T10" fmla="*/ 40 w 40"/>
                  <a:gd name="T11" fmla="*/ 36 h 38"/>
                  <a:gd name="T12" fmla="*/ 37 w 40"/>
                  <a:gd name="T13" fmla="*/ 38 h 38"/>
                  <a:gd name="T14" fmla="*/ 21 w 40"/>
                  <a:gd name="T15" fmla="*/ 38 h 38"/>
                  <a:gd name="T16" fmla="*/ 21 w 40"/>
                  <a:gd name="T17" fmla="*/ 38 h 38"/>
                  <a:gd name="T18" fmla="*/ 20 w 40"/>
                  <a:gd name="T19" fmla="*/ 37 h 38"/>
                  <a:gd name="T20" fmla="*/ 20 w 40"/>
                  <a:gd name="T21" fmla="*/ 37 h 38"/>
                  <a:gd name="T22" fmla="*/ 20 w 40"/>
                  <a:gd name="T23" fmla="*/ 30 h 38"/>
                  <a:gd name="T24" fmla="*/ 23 w 40"/>
                  <a:gd name="T25" fmla="*/ 34 h 38"/>
                  <a:gd name="T26" fmla="*/ 20 w 40"/>
                  <a:gd name="T27" fmla="*/ 16 h 38"/>
                  <a:gd name="T28" fmla="*/ 13 w 40"/>
                  <a:gd name="T29" fmla="*/ 7 h 38"/>
                  <a:gd name="T30" fmla="*/ 10 w 40"/>
                  <a:gd name="T31" fmla="*/ 10 h 38"/>
                  <a:gd name="T32" fmla="*/ 6 w 40"/>
                  <a:gd name="T33" fmla="*/ 12 h 38"/>
                  <a:gd name="T34" fmla="*/ 20 w 40"/>
                  <a:gd name="T35" fmla="*/ 30 h 38"/>
                  <a:gd name="T36" fmla="*/ 20 w 40"/>
                  <a:gd name="T37" fmla="*/ 37 h 38"/>
                  <a:gd name="T38" fmla="*/ 0 w 40"/>
                  <a:gd name="T39" fmla="*/ 12 h 38"/>
                  <a:gd name="T40" fmla="*/ 0 w 40"/>
                  <a:gd name="T41" fmla="*/ 11 h 38"/>
                  <a:gd name="T42" fmla="*/ 2 w 40"/>
                  <a:gd name="T43" fmla="*/ 9 h 38"/>
                  <a:gd name="T44" fmla="*/ 7 w 40"/>
                  <a:gd name="T45" fmla="*/ 6 h 38"/>
                  <a:gd name="T46" fmla="*/ 10 w 40"/>
                  <a:gd name="T47" fmla="*/ 2 h 38"/>
                  <a:gd name="T48" fmla="*/ 11 w 40"/>
                  <a:gd name="T49" fmla="*/ 1 h 38"/>
                  <a:gd name="T50" fmla="*/ 14 w 40"/>
                  <a:gd name="T51" fmla="*/ 2 h 38"/>
                  <a:gd name="T52" fmla="*/ 20 w 40"/>
                  <a:gd name="T53" fmla="*/ 8 h 38"/>
                  <a:gd name="T54" fmla="*/ 20 w 40"/>
                  <a:gd name="T55" fmla="*/ 16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" h="38">
                    <a:moveTo>
                      <a:pt x="23" y="34"/>
                    </a:moveTo>
                    <a:cubicBezTo>
                      <a:pt x="33" y="34"/>
                      <a:pt x="33" y="34"/>
                      <a:pt x="33" y="34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40" y="35"/>
                      <a:pt x="40" y="35"/>
                      <a:pt x="40" y="36"/>
                    </a:cubicBezTo>
                    <a:cubicBezTo>
                      <a:pt x="40" y="37"/>
                      <a:pt x="39" y="38"/>
                      <a:pt x="37" y="38"/>
                    </a:cubicBezTo>
                    <a:cubicBezTo>
                      <a:pt x="21" y="38"/>
                      <a:pt x="21" y="38"/>
                      <a:pt x="21" y="38"/>
                    </a:cubicBezTo>
                    <a:cubicBezTo>
                      <a:pt x="21" y="38"/>
                      <a:pt x="21" y="38"/>
                      <a:pt x="21" y="38"/>
                    </a:cubicBezTo>
                    <a:cubicBezTo>
                      <a:pt x="21" y="38"/>
                      <a:pt x="20" y="38"/>
                      <a:pt x="20" y="37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0"/>
                      <a:pt x="20" y="30"/>
                      <a:pt x="20" y="30"/>
                    </a:cubicBezTo>
                    <a:lnTo>
                      <a:pt x="23" y="34"/>
                    </a:lnTo>
                    <a:close/>
                    <a:moveTo>
                      <a:pt x="20" y="16"/>
                    </a:moveTo>
                    <a:cubicBezTo>
                      <a:pt x="13" y="7"/>
                      <a:pt x="13" y="7"/>
                      <a:pt x="13" y="7"/>
                    </a:cubicBezTo>
                    <a:cubicBezTo>
                      <a:pt x="12" y="8"/>
                      <a:pt x="11" y="9"/>
                      <a:pt x="10" y="10"/>
                    </a:cubicBezTo>
                    <a:cubicBezTo>
                      <a:pt x="9" y="11"/>
                      <a:pt x="8" y="12"/>
                      <a:pt x="6" y="12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1"/>
                    </a:cubicBezTo>
                    <a:cubicBezTo>
                      <a:pt x="0" y="10"/>
                      <a:pt x="1" y="9"/>
                      <a:pt x="2" y="9"/>
                    </a:cubicBezTo>
                    <a:cubicBezTo>
                      <a:pt x="4" y="8"/>
                      <a:pt x="6" y="8"/>
                      <a:pt x="7" y="6"/>
                    </a:cubicBezTo>
                    <a:cubicBezTo>
                      <a:pt x="8" y="5"/>
                      <a:pt x="10" y="4"/>
                      <a:pt x="10" y="2"/>
                    </a:cubicBezTo>
                    <a:cubicBezTo>
                      <a:pt x="10" y="2"/>
                      <a:pt x="11" y="2"/>
                      <a:pt x="11" y="1"/>
                    </a:cubicBezTo>
                    <a:cubicBezTo>
                      <a:pt x="12" y="0"/>
                      <a:pt x="14" y="1"/>
                      <a:pt x="14" y="2"/>
                    </a:cubicBezTo>
                    <a:cubicBezTo>
                      <a:pt x="20" y="8"/>
                      <a:pt x="20" y="8"/>
                      <a:pt x="20" y="8"/>
                    </a:cubicBezTo>
                    <a:lnTo>
                      <a:pt x="20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68" name="Freeform 175"/>
              <p:cNvSpPr>
                <a:spLocks noEditPoints="1"/>
              </p:cNvSpPr>
              <p:nvPr/>
            </p:nvSpPr>
            <p:spPr bwMode="auto">
              <a:xfrm>
                <a:off x="7026287" y="3384570"/>
                <a:ext cx="52389" cy="50801"/>
              </a:xfrm>
              <a:custGeom>
                <a:avLst/>
                <a:gdLst>
                  <a:gd name="T0" fmla="*/ 12 w 23"/>
                  <a:gd name="T1" fmla="*/ 5 h 23"/>
                  <a:gd name="T2" fmla="*/ 11 w 23"/>
                  <a:gd name="T3" fmla="*/ 0 h 23"/>
                  <a:gd name="T4" fmla="*/ 14 w 23"/>
                  <a:gd name="T5" fmla="*/ 0 h 23"/>
                  <a:gd name="T6" fmla="*/ 21 w 23"/>
                  <a:gd name="T7" fmla="*/ 5 h 23"/>
                  <a:gd name="T8" fmla="*/ 23 w 23"/>
                  <a:gd name="T9" fmla="*/ 13 h 23"/>
                  <a:gd name="T10" fmla="*/ 23 w 23"/>
                  <a:gd name="T11" fmla="*/ 13 h 23"/>
                  <a:gd name="T12" fmla="*/ 23 w 23"/>
                  <a:gd name="T13" fmla="*/ 14 h 23"/>
                  <a:gd name="T14" fmla="*/ 11 w 23"/>
                  <a:gd name="T15" fmla="*/ 23 h 23"/>
                  <a:gd name="T16" fmla="*/ 11 w 23"/>
                  <a:gd name="T17" fmla="*/ 18 h 23"/>
                  <a:gd name="T18" fmla="*/ 15 w 23"/>
                  <a:gd name="T19" fmla="*/ 17 h 23"/>
                  <a:gd name="T20" fmla="*/ 18 w 23"/>
                  <a:gd name="T21" fmla="*/ 13 h 23"/>
                  <a:gd name="T22" fmla="*/ 18 w 23"/>
                  <a:gd name="T23" fmla="*/ 13 h 23"/>
                  <a:gd name="T24" fmla="*/ 13 w 23"/>
                  <a:gd name="T25" fmla="*/ 5 h 23"/>
                  <a:gd name="T26" fmla="*/ 11 w 23"/>
                  <a:gd name="T27" fmla="*/ 5 h 23"/>
                  <a:gd name="T28" fmla="*/ 5 w 23"/>
                  <a:gd name="T29" fmla="*/ 10 h 23"/>
                  <a:gd name="T30" fmla="*/ 4 w 23"/>
                  <a:gd name="T31" fmla="*/ 11 h 23"/>
                  <a:gd name="T32" fmla="*/ 4 w 23"/>
                  <a:gd name="T33" fmla="*/ 11 h 23"/>
                  <a:gd name="T34" fmla="*/ 4 w 23"/>
                  <a:gd name="T35" fmla="*/ 12 h 23"/>
                  <a:gd name="T36" fmla="*/ 6 w 23"/>
                  <a:gd name="T37" fmla="*/ 16 h 23"/>
                  <a:gd name="T38" fmla="*/ 10 w 23"/>
                  <a:gd name="T39" fmla="*/ 18 h 23"/>
                  <a:gd name="T40" fmla="*/ 10 w 23"/>
                  <a:gd name="T41" fmla="*/ 18 h 23"/>
                  <a:gd name="T42" fmla="*/ 11 w 23"/>
                  <a:gd name="T43" fmla="*/ 18 h 23"/>
                  <a:gd name="T44" fmla="*/ 11 w 23"/>
                  <a:gd name="T45" fmla="*/ 18 h 23"/>
                  <a:gd name="T46" fmla="*/ 11 w 23"/>
                  <a:gd name="T47" fmla="*/ 23 h 23"/>
                  <a:gd name="T48" fmla="*/ 10 w 23"/>
                  <a:gd name="T49" fmla="*/ 23 h 23"/>
                  <a:gd name="T50" fmla="*/ 9 w 23"/>
                  <a:gd name="T51" fmla="*/ 23 h 23"/>
                  <a:gd name="T52" fmla="*/ 2 w 23"/>
                  <a:gd name="T53" fmla="*/ 19 h 23"/>
                  <a:gd name="T54" fmla="*/ 0 w 23"/>
                  <a:gd name="T55" fmla="*/ 12 h 23"/>
                  <a:gd name="T56" fmla="*/ 0 w 23"/>
                  <a:gd name="T57" fmla="*/ 11 h 23"/>
                  <a:gd name="T58" fmla="*/ 0 w 23"/>
                  <a:gd name="T59" fmla="*/ 11 h 23"/>
                  <a:gd name="T60" fmla="*/ 0 w 23"/>
                  <a:gd name="T61" fmla="*/ 11 h 23"/>
                  <a:gd name="T62" fmla="*/ 0 w 23"/>
                  <a:gd name="T63" fmla="*/ 11 h 23"/>
                  <a:gd name="T64" fmla="*/ 0 w 23"/>
                  <a:gd name="T65" fmla="*/ 9 h 23"/>
                  <a:gd name="T66" fmla="*/ 4 w 23"/>
                  <a:gd name="T67" fmla="*/ 2 h 23"/>
                  <a:gd name="T68" fmla="*/ 11 w 23"/>
                  <a:gd name="T69" fmla="*/ 0 h 23"/>
                  <a:gd name="T70" fmla="*/ 0 w 23"/>
                  <a:gd name="T71" fmla="*/ 12 h 23"/>
                  <a:gd name="T72" fmla="*/ 0 w 23"/>
                  <a:gd name="T73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3" h="23">
                    <a:moveTo>
                      <a:pt x="13" y="5"/>
                    </a:move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1" y="5"/>
                      <a:pt x="11" y="5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3" y="0"/>
                    </a:cubicBezTo>
                    <a:cubicBezTo>
                      <a:pt x="13" y="0"/>
                      <a:pt x="13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7" y="1"/>
                      <a:pt x="19" y="3"/>
                      <a:pt x="21" y="5"/>
                    </a:cubicBezTo>
                    <a:cubicBezTo>
                      <a:pt x="22" y="7"/>
                      <a:pt x="23" y="10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22" y="17"/>
                      <a:pt x="20" y="19"/>
                      <a:pt x="18" y="21"/>
                    </a:cubicBezTo>
                    <a:cubicBezTo>
                      <a:pt x="16" y="22"/>
                      <a:pt x="14" y="23"/>
                      <a:pt x="11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3" y="18"/>
                      <a:pt x="14" y="18"/>
                      <a:pt x="15" y="17"/>
                    </a:cubicBezTo>
                    <a:cubicBezTo>
                      <a:pt x="17" y="16"/>
                      <a:pt x="17" y="15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1"/>
                      <a:pt x="18" y="9"/>
                      <a:pt x="17" y="8"/>
                    </a:cubicBezTo>
                    <a:cubicBezTo>
                      <a:pt x="16" y="6"/>
                      <a:pt x="15" y="5"/>
                      <a:pt x="13" y="5"/>
                    </a:cubicBezTo>
                    <a:close/>
                    <a:moveTo>
                      <a:pt x="11" y="5"/>
                    </a:move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8" y="5"/>
                      <a:pt x="7" y="6"/>
                    </a:cubicBezTo>
                    <a:cubicBezTo>
                      <a:pt x="6" y="7"/>
                      <a:pt x="5" y="8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4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3"/>
                      <a:pt x="5" y="15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7"/>
                      <a:pt x="8" y="18"/>
                      <a:pt x="10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6" y="22"/>
                      <a:pt x="4" y="21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1" y="17"/>
                      <a:pt x="0" y="14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0"/>
                      <a:pt x="0" y="10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6"/>
                      <a:pt x="2" y="4"/>
                      <a:pt x="4" y="2"/>
                    </a:cubicBezTo>
                    <a:cubicBezTo>
                      <a:pt x="6" y="1"/>
                      <a:pt x="9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5"/>
                      <a:pt x="11" y="5"/>
                      <a:pt x="11" y="5"/>
                    </a:cubicBezTo>
                    <a:close/>
                    <a:moveTo>
                      <a:pt x="0" y="12"/>
                    </a:moveTo>
                    <a:cubicBezTo>
                      <a:pt x="0" y="11"/>
                      <a:pt x="0" y="11"/>
                      <a:pt x="0" y="11"/>
                    </a:cubicBezTo>
                    <a:lnTo>
                      <a:pt x="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69" name="Freeform 176"/>
              <p:cNvSpPr>
                <a:spLocks noEditPoints="1"/>
              </p:cNvSpPr>
              <p:nvPr/>
            </p:nvSpPr>
            <p:spPr bwMode="auto">
              <a:xfrm>
                <a:off x="6875473" y="3498870"/>
                <a:ext cx="301625" cy="158751"/>
              </a:xfrm>
              <a:custGeom>
                <a:avLst/>
                <a:gdLst>
                  <a:gd name="T0" fmla="*/ 67 w 134"/>
                  <a:gd name="T1" fmla="*/ 65 h 70"/>
                  <a:gd name="T2" fmla="*/ 113 w 134"/>
                  <a:gd name="T3" fmla="*/ 65 h 70"/>
                  <a:gd name="T4" fmla="*/ 129 w 134"/>
                  <a:gd name="T5" fmla="*/ 5 h 70"/>
                  <a:gd name="T6" fmla="*/ 118 w 134"/>
                  <a:gd name="T7" fmla="*/ 5 h 70"/>
                  <a:gd name="T8" fmla="*/ 102 w 134"/>
                  <a:gd name="T9" fmla="*/ 5 h 70"/>
                  <a:gd name="T10" fmla="*/ 67 w 134"/>
                  <a:gd name="T11" fmla="*/ 5 h 70"/>
                  <a:gd name="T12" fmla="*/ 67 w 134"/>
                  <a:gd name="T13" fmla="*/ 0 h 70"/>
                  <a:gd name="T14" fmla="*/ 102 w 134"/>
                  <a:gd name="T15" fmla="*/ 0 h 70"/>
                  <a:gd name="T16" fmla="*/ 118 w 134"/>
                  <a:gd name="T17" fmla="*/ 0 h 70"/>
                  <a:gd name="T18" fmla="*/ 132 w 134"/>
                  <a:gd name="T19" fmla="*/ 0 h 70"/>
                  <a:gd name="T20" fmla="*/ 132 w 134"/>
                  <a:gd name="T21" fmla="*/ 0 h 70"/>
                  <a:gd name="T22" fmla="*/ 132 w 134"/>
                  <a:gd name="T23" fmla="*/ 0 h 70"/>
                  <a:gd name="T24" fmla="*/ 134 w 134"/>
                  <a:gd name="T25" fmla="*/ 3 h 70"/>
                  <a:gd name="T26" fmla="*/ 117 w 134"/>
                  <a:gd name="T27" fmla="*/ 68 h 70"/>
                  <a:gd name="T28" fmla="*/ 115 w 134"/>
                  <a:gd name="T29" fmla="*/ 70 h 70"/>
                  <a:gd name="T30" fmla="*/ 67 w 134"/>
                  <a:gd name="T31" fmla="*/ 70 h 70"/>
                  <a:gd name="T32" fmla="*/ 67 w 134"/>
                  <a:gd name="T33" fmla="*/ 65 h 70"/>
                  <a:gd name="T34" fmla="*/ 5 w 134"/>
                  <a:gd name="T35" fmla="*/ 5 h 70"/>
                  <a:gd name="T36" fmla="*/ 21 w 134"/>
                  <a:gd name="T37" fmla="*/ 65 h 70"/>
                  <a:gd name="T38" fmla="*/ 67 w 134"/>
                  <a:gd name="T39" fmla="*/ 65 h 70"/>
                  <a:gd name="T40" fmla="*/ 67 w 134"/>
                  <a:gd name="T41" fmla="*/ 70 h 70"/>
                  <a:gd name="T42" fmla="*/ 19 w 134"/>
                  <a:gd name="T43" fmla="*/ 70 h 70"/>
                  <a:gd name="T44" fmla="*/ 19 w 134"/>
                  <a:gd name="T45" fmla="*/ 70 h 70"/>
                  <a:gd name="T46" fmla="*/ 17 w 134"/>
                  <a:gd name="T47" fmla="*/ 68 h 70"/>
                  <a:gd name="T48" fmla="*/ 0 w 134"/>
                  <a:gd name="T49" fmla="*/ 4 h 70"/>
                  <a:gd name="T50" fmla="*/ 0 w 134"/>
                  <a:gd name="T51" fmla="*/ 3 h 70"/>
                  <a:gd name="T52" fmla="*/ 2 w 134"/>
                  <a:gd name="T53" fmla="*/ 0 h 70"/>
                  <a:gd name="T54" fmla="*/ 15 w 134"/>
                  <a:gd name="T55" fmla="*/ 0 h 70"/>
                  <a:gd name="T56" fmla="*/ 31 w 134"/>
                  <a:gd name="T57" fmla="*/ 0 h 70"/>
                  <a:gd name="T58" fmla="*/ 67 w 134"/>
                  <a:gd name="T59" fmla="*/ 0 h 70"/>
                  <a:gd name="T60" fmla="*/ 67 w 134"/>
                  <a:gd name="T61" fmla="*/ 5 h 70"/>
                  <a:gd name="T62" fmla="*/ 31 w 134"/>
                  <a:gd name="T63" fmla="*/ 5 h 70"/>
                  <a:gd name="T64" fmla="*/ 15 w 134"/>
                  <a:gd name="T65" fmla="*/ 5 h 70"/>
                  <a:gd name="T66" fmla="*/ 5 w 134"/>
                  <a:gd name="T67" fmla="*/ 5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34" h="70">
                    <a:moveTo>
                      <a:pt x="67" y="65"/>
                    </a:moveTo>
                    <a:cubicBezTo>
                      <a:pt x="113" y="65"/>
                      <a:pt x="113" y="65"/>
                      <a:pt x="113" y="65"/>
                    </a:cubicBezTo>
                    <a:cubicBezTo>
                      <a:pt x="129" y="5"/>
                      <a:pt x="129" y="5"/>
                      <a:pt x="129" y="5"/>
                    </a:cubicBezTo>
                    <a:cubicBezTo>
                      <a:pt x="118" y="5"/>
                      <a:pt x="118" y="5"/>
                      <a:pt x="118" y="5"/>
                    </a:cubicBezTo>
                    <a:cubicBezTo>
                      <a:pt x="102" y="5"/>
                      <a:pt x="102" y="5"/>
                      <a:pt x="102" y="5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32" y="0"/>
                      <a:pt x="132" y="0"/>
                      <a:pt x="132" y="0"/>
                    </a:cubicBezTo>
                    <a:cubicBezTo>
                      <a:pt x="132" y="0"/>
                      <a:pt x="132" y="0"/>
                      <a:pt x="132" y="0"/>
                    </a:cubicBezTo>
                    <a:cubicBezTo>
                      <a:pt x="132" y="0"/>
                      <a:pt x="132" y="0"/>
                      <a:pt x="132" y="0"/>
                    </a:cubicBezTo>
                    <a:cubicBezTo>
                      <a:pt x="134" y="1"/>
                      <a:pt x="134" y="2"/>
                      <a:pt x="134" y="3"/>
                    </a:cubicBezTo>
                    <a:cubicBezTo>
                      <a:pt x="117" y="68"/>
                      <a:pt x="117" y="68"/>
                      <a:pt x="117" y="68"/>
                    </a:cubicBezTo>
                    <a:cubicBezTo>
                      <a:pt x="117" y="69"/>
                      <a:pt x="116" y="70"/>
                      <a:pt x="115" y="70"/>
                    </a:cubicBezTo>
                    <a:cubicBezTo>
                      <a:pt x="67" y="70"/>
                      <a:pt x="67" y="70"/>
                      <a:pt x="67" y="70"/>
                    </a:cubicBezTo>
                    <a:lnTo>
                      <a:pt x="67" y="65"/>
                    </a:lnTo>
                    <a:close/>
                    <a:moveTo>
                      <a:pt x="5" y="5"/>
                    </a:moveTo>
                    <a:cubicBezTo>
                      <a:pt x="21" y="65"/>
                      <a:pt x="21" y="65"/>
                      <a:pt x="21" y="65"/>
                    </a:cubicBezTo>
                    <a:cubicBezTo>
                      <a:pt x="67" y="65"/>
                      <a:pt x="67" y="65"/>
                      <a:pt x="67" y="65"/>
                    </a:cubicBezTo>
                    <a:cubicBezTo>
                      <a:pt x="67" y="70"/>
                      <a:pt x="67" y="70"/>
                      <a:pt x="67" y="70"/>
                    </a:cubicBezTo>
                    <a:cubicBezTo>
                      <a:pt x="19" y="70"/>
                      <a:pt x="19" y="70"/>
                      <a:pt x="19" y="70"/>
                    </a:cubicBezTo>
                    <a:cubicBezTo>
                      <a:pt x="19" y="70"/>
                      <a:pt x="19" y="70"/>
                      <a:pt x="19" y="70"/>
                    </a:cubicBezTo>
                    <a:cubicBezTo>
                      <a:pt x="18" y="70"/>
                      <a:pt x="17" y="69"/>
                      <a:pt x="17" y="68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15" y="5"/>
                      <a:pt x="15" y="5"/>
                      <a:pt x="15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70" name="Freeform 177"/>
              <p:cNvSpPr>
                <a:spLocks noEditPoints="1"/>
              </p:cNvSpPr>
              <p:nvPr/>
            </p:nvSpPr>
            <p:spPr bwMode="auto">
              <a:xfrm>
                <a:off x="8324863" y="4130699"/>
                <a:ext cx="309564" cy="90488"/>
              </a:xfrm>
              <a:custGeom>
                <a:avLst/>
                <a:gdLst>
                  <a:gd name="T0" fmla="*/ 89 w 137"/>
                  <a:gd name="T1" fmla="*/ 23 h 40"/>
                  <a:gd name="T2" fmla="*/ 69 w 137"/>
                  <a:gd name="T3" fmla="*/ 23 h 40"/>
                  <a:gd name="T4" fmla="*/ 69 w 137"/>
                  <a:gd name="T5" fmla="*/ 18 h 40"/>
                  <a:gd name="T6" fmla="*/ 86 w 137"/>
                  <a:gd name="T7" fmla="*/ 18 h 40"/>
                  <a:gd name="T8" fmla="*/ 86 w 137"/>
                  <a:gd name="T9" fmla="*/ 3 h 40"/>
                  <a:gd name="T10" fmla="*/ 89 w 137"/>
                  <a:gd name="T11" fmla="*/ 0 h 40"/>
                  <a:gd name="T12" fmla="*/ 135 w 137"/>
                  <a:gd name="T13" fmla="*/ 0 h 40"/>
                  <a:gd name="T14" fmla="*/ 137 w 137"/>
                  <a:gd name="T15" fmla="*/ 3 h 40"/>
                  <a:gd name="T16" fmla="*/ 137 w 137"/>
                  <a:gd name="T17" fmla="*/ 37 h 40"/>
                  <a:gd name="T18" fmla="*/ 135 w 137"/>
                  <a:gd name="T19" fmla="*/ 40 h 40"/>
                  <a:gd name="T20" fmla="*/ 69 w 137"/>
                  <a:gd name="T21" fmla="*/ 40 h 40"/>
                  <a:gd name="T22" fmla="*/ 69 w 137"/>
                  <a:gd name="T23" fmla="*/ 35 h 40"/>
                  <a:gd name="T24" fmla="*/ 132 w 137"/>
                  <a:gd name="T25" fmla="*/ 35 h 40"/>
                  <a:gd name="T26" fmla="*/ 132 w 137"/>
                  <a:gd name="T27" fmla="*/ 5 h 40"/>
                  <a:gd name="T28" fmla="*/ 91 w 137"/>
                  <a:gd name="T29" fmla="*/ 5 h 40"/>
                  <a:gd name="T30" fmla="*/ 91 w 137"/>
                  <a:gd name="T31" fmla="*/ 21 h 40"/>
                  <a:gd name="T32" fmla="*/ 89 w 137"/>
                  <a:gd name="T33" fmla="*/ 23 h 40"/>
                  <a:gd name="T34" fmla="*/ 69 w 137"/>
                  <a:gd name="T35" fmla="*/ 23 h 40"/>
                  <a:gd name="T36" fmla="*/ 48 w 137"/>
                  <a:gd name="T37" fmla="*/ 23 h 40"/>
                  <a:gd name="T38" fmla="*/ 46 w 137"/>
                  <a:gd name="T39" fmla="*/ 21 h 40"/>
                  <a:gd name="T40" fmla="*/ 46 w 137"/>
                  <a:gd name="T41" fmla="*/ 5 h 40"/>
                  <a:gd name="T42" fmla="*/ 5 w 137"/>
                  <a:gd name="T43" fmla="*/ 5 h 40"/>
                  <a:gd name="T44" fmla="*/ 5 w 137"/>
                  <a:gd name="T45" fmla="*/ 35 h 40"/>
                  <a:gd name="T46" fmla="*/ 69 w 137"/>
                  <a:gd name="T47" fmla="*/ 35 h 40"/>
                  <a:gd name="T48" fmla="*/ 69 w 137"/>
                  <a:gd name="T49" fmla="*/ 40 h 40"/>
                  <a:gd name="T50" fmla="*/ 2 w 137"/>
                  <a:gd name="T51" fmla="*/ 40 h 40"/>
                  <a:gd name="T52" fmla="*/ 0 w 137"/>
                  <a:gd name="T53" fmla="*/ 37 h 40"/>
                  <a:gd name="T54" fmla="*/ 0 w 137"/>
                  <a:gd name="T55" fmla="*/ 3 h 40"/>
                  <a:gd name="T56" fmla="*/ 2 w 137"/>
                  <a:gd name="T57" fmla="*/ 0 h 40"/>
                  <a:gd name="T58" fmla="*/ 48 w 137"/>
                  <a:gd name="T59" fmla="*/ 0 h 40"/>
                  <a:gd name="T60" fmla="*/ 51 w 137"/>
                  <a:gd name="T61" fmla="*/ 3 h 40"/>
                  <a:gd name="T62" fmla="*/ 51 w 137"/>
                  <a:gd name="T63" fmla="*/ 18 h 40"/>
                  <a:gd name="T64" fmla="*/ 69 w 137"/>
                  <a:gd name="T65" fmla="*/ 18 h 40"/>
                  <a:gd name="T66" fmla="*/ 69 w 137"/>
                  <a:gd name="T67" fmla="*/ 2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37" h="40">
                    <a:moveTo>
                      <a:pt x="89" y="23"/>
                    </a:moveTo>
                    <a:cubicBezTo>
                      <a:pt x="69" y="23"/>
                      <a:pt x="69" y="23"/>
                      <a:pt x="69" y="23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3"/>
                      <a:pt x="86" y="3"/>
                      <a:pt x="86" y="3"/>
                    </a:cubicBezTo>
                    <a:cubicBezTo>
                      <a:pt x="86" y="2"/>
                      <a:pt x="87" y="0"/>
                      <a:pt x="89" y="0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36" y="0"/>
                      <a:pt x="137" y="2"/>
                      <a:pt x="137" y="3"/>
                    </a:cubicBezTo>
                    <a:cubicBezTo>
                      <a:pt x="137" y="37"/>
                      <a:pt x="137" y="37"/>
                      <a:pt x="137" y="37"/>
                    </a:cubicBezTo>
                    <a:cubicBezTo>
                      <a:pt x="137" y="39"/>
                      <a:pt x="136" y="40"/>
                      <a:pt x="135" y="40"/>
                    </a:cubicBezTo>
                    <a:cubicBezTo>
                      <a:pt x="69" y="40"/>
                      <a:pt x="69" y="40"/>
                      <a:pt x="69" y="40"/>
                    </a:cubicBezTo>
                    <a:cubicBezTo>
                      <a:pt x="69" y="35"/>
                      <a:pt x="69" y="35"/>
                      <a:pt x="69" y="35"/>
                    </a:cubicBezTo>
                    <a:cubicBezTo>
                      <a:pt x="132" y="35"/>
                      <a:pt x="132" y="35"/>
                      <a:pt x="132" y="35"/>
                    </a:cubicBezTo>
                    <a:cubicBezTo>
                      <a:pt x="132" y="5"/>
                      <a:pt x="132" y="5"/>
                      <a:pt x="132" y="5"/>
                    </a:cubicBezTo>
                    <a:cubicBezTo>
                      <a:pt x="91" y="5"/>
                      <a:pt x="91" y="5"/>
                      <a:pt x="91" y="5"/>
                    </a:cubicBezTo>
                    <a:cubicBezTo>
                      <a:pt x="91" y="21"/>
                      <a:pt x="91" y="21"/>
                      <a:pt x="91" y="21"/>
                    </a:cubicBezTo>
                    <a:cubicBezTo>
                      <a:pt x="91" y="22"/>
                      <a:pt x="90" y="23"/>
                      <a:pt x="89" y="23"/>
                    </a:cubicBezTo>
                    <a:close/>
                    <a:moveTo>
                      <a:pt x="69" y="23"/>
                    </a:moveTo>
                    <a:cubicBezTo>
                      <a:pt x="48" y="23"/>
                      <a:pt x="48" y="23"/>
                      <a:pt x="48" y="23"/>
                    </a:cubicBezTo>
                    <a:cubicBezTo>
                      <a:pt x="47" y="23"/>
                      <a:pt x="46" y="22"/>
                      <a:pt x="46" y="21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69" y="35"/>
                      <a:pt x="69" y="35"/>
                      <a:pt x="69" y="35"/>
                    </a:cubicBezTo>
                    <a:cubicBezTo>
                      <a:pt x="69" y="40"/>
                      <a:pt x="69" y="40"/>
                      <a:pt x="69" y="40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1" y="40"/>
                      <a:pt x="0" y="39"/>
                      <a:pt x="0" y="37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0"/>
                      <a:pt x="2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50" y="0"/>
                      <a:pt x="51" y="2"/>
                      <a:pt x="51" y="3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69" y="18"/>
                      <a:pt x="69" y="18"/>
                      <a:pt x="69" y="18"/>
                    </a:cubicBezTo>
                    <a:lnTo>
                      <a:pt x="69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71" name="Freeform 178"/>
              <p:cNvSpPr>
                <a:spLocks noEditPoints="1"/>
              </p:cNvSpPr>
              <p:nvPr/>
            </p:nvSpPr>
            <p:spPr bwMode="auto">
              <a:xfrm>
                <a:off x="8447100" y="4130699"/>
                <a:ext cx="68263" cy="33339"/>
              </a:xfrm>
              <a:custGeom>
                <a:avLst/>
                <a:gdLst>
                  <a:gd name="T0" fmla="*/ 15 w 30"/>
                  <a:gd name="T1" fmla="*/ 0 h 15"/>
                  <a:gd name="T2" fmla="*/ 27 w 30"/>
                  <a:gd name="T3" fmla="*/ 0 h 15"/>
                  <a:gd name="T4" fmla="*/ 30 w 30"/>
                  <a:gd name="T5" fmla="*/ 3 h 15"/>
                  <a:gd name="T6" fmla="*/ 30 w 30"/>
                  <a:gd name="T7" fmla="*/ 13 h 15"/>
                  <a:gd name="T8" fmla="*/ 27 w 30"/>
                  <a:gd name="T9" fmla="*/ 15 h 15"/>
                  <a:gd name="T10" fmla="*/ 15 w 30"/>
                  <a:gd name="T11" fmla="*/ 15 h 15"/>
                  <a:gd name="T12" fmla="*/ 15 w 30"/>
                  <a:gd name="T13" fmla="*/ 11 h 15"/>
                  <a:gd name="T14" fmla="*/ 25 w 30"/>
                  <a:gd name="T15" fmla="*/ 11 h 15"/>
                  <a:gd name="T16" fmla="*/ 25 w 30"/>
                  <a:gd name="T17" fmla="*/ 5 h 15"/>
                  <a:gd name="T18" fmla="*/ 15 w 30"/>
                  <a:gd name="T19" fmla="*/ 5 h 15"/>
                  <a:gd name="T20" fmla="*/ 15 w 30"/>
                  <a:gd name="T21" fmla="*/ 0 h 15"/>
                  <a:gd name="T22" fmla="*/ 2 w 30"/>
                  <a:gd name="T23" fmla="*/ 0 h 15"/>
                  <a:gd name="T24" fmla="*/ 15 w 30"/>
                  <a:gd name="T25" fmla="*/ 0 h 15"/>
                  <a:gd name="T26" fmla="*/ 15 w 30"/>
                  <a:gd name="T27" fmla="*/ 5 h 15"/>
                  <a:gd name="T28" fmla="*/ 4 w 30"/>
                  <a:gd name="T29" fmla="*/ 5 h 15"/>
                  <a:gd name="T30" fmla="*/ 4 w 30"/>
                  <a:gd name="T31" fmla="*/ 11 h 15"/>
                  <a:gd name="T32" fmla="*/ 15 w 30"/>
                  <a:gd name="T33" fmla="*/ 11 h 15"/>
                  <a:gd name="T34" fmla="*/ 15 w 30"/>
                  <a:gd name="T35" fmla="*/ 15 h 15"/>
                  <a:gd name="T36" fmla="*/ 2 w 30"/>
                  <a:gd name="T37" fmla="*/ 15 h 15"/>
                  <a:gd name="T38" fmla="*/ 0 w 30"/>
                  <a:gd name="T39" fmla="*/ 13 h 15"/>
                  <a:gd name="T40" fmla="*/ 0 w 30"/>
                  <a:gd name="T41" fmla="*/ 3 h 15"/>
                  <a:gd name="T42" fmla="*/ 2 w 30"/>
                  <a:gd name="T4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0" h="15">
                    <a:moveTo>
                      <a:pt x="15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8" y="0"/>
                      <a:pt x="30" y="2"/>
                      <a:pt x="30" y="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0" y="14"/>
                      <a:pt x="28" y="15"/>
                      <a:pt x="27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15" y="5"/>
                      <a:pt x="15" y="5"/>
                      <a:pt x="15" y="5"/>
                    </a:cubicBezTo>
                    <a:lnTo>
                      <a:pt x="15" y="0"/>
                    </a:lnTo>
                    <a:close/>
                    <a:moveTo>
                      <a:pt x="2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5"/>
                      <a:pt x="0" y="14"/>
                      <a:pt x="0" y="1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72" name="Freeform 179"/>
              <p:cNvSpPr>
                <a:spLocks noEditPoints="1"/>
              </p:cNvSpPr>
              <p:nvPr/>
            </p:nvSpPr>
            <p:spPr bwMode="auto">
              <a:xfrm>
                <a:off x="8324863" y="3957662"/>
                <a:ext cx="309564" cy="168275"/>
              </a:xfrm>
              <a:custGeom>
                <a:avLst/>
                <a:gdLst>
                  <a:gd name="T0" fmla="*/ 98 w 137"/>
                  <a:gd name="T1" fmla="*/ 5 h 74"/>
                  <a:gd name="T2" fmla="*/ 69 w 137"/>
                  <a:gd name="T3" fmla="*/ 5 h 74"/>
                  <a:gd name="T4" fmla="*/ 69 w 137"/>
                  <a:gd name="T5" fmla="*/ 0 h 74"/>
                  <a:gd name="T6" fmla="*/ 101 w 137"/>
                  <a:gd name="T7" fmla="*/ 0 h 74"/>
                  <a:gd name="T8" fmla="*/ 103 w 137"/>
                  <a:gd name="T9" fmla="*/ 2 h 74"/>
                  <a:gd name="T10" fmla="*/ 103 w 137"/>
                  <a:gd name="T11" fmla="*/ 25 h 74"/>
                  <a:gd name="T12" fmla="*/ 135 w 137"/>
                  <a:gd name="T13" fmla="*/ 25 h 74"/>
                  <a:gd name="T14" fmla="*/ 137 w 137"/>
                  <a:gd name="T15" fmla="*/ 27 h 74"/>
                  <a:gd name="T16" fmla="*/ 137 w 137"/>
                  <a:gd name="T17" fmla="*/ 71 h 74"/>
                  <a:gd name="T18" fmla="*/ 135 w 137"/>
                  <a:gd name="T19" fmla="*/ 74 h 74"/>
                  <a:gd name="T20" fmla="*/ 89 w 137"/>
                  <a:gd name="T21" fmla="*/ 74 h 74"/>
                  <a:gd name="T22" fmla="*/ 69 w 137"/>
                  <a:gd name="T23" fmla="*/ 74 h 74"/>
                  <a:gd name="T24" fmla="*/ 69 w 137"/>
                  <a:gd name="T25" fmla="*/ 69 h 74"/>
                  <a:gd name="T26" fmla="*/ 89 w 137"/>
                  <a:gd name="T27" fmla="*/ 69 h 74"/>
                  <a:gd name="T28" fmla="*/ 132 w 137"/>
                  <a:gd name="T29" fmla="*/ 69 h 74"/>
                  <a:gd name="T30" fmla="*/ 132 w 137"/>
                  <a:gd name="T31" fmla="*/ 30 h 74"/>
                  <a:gd name="T32" fmla="*/ 101 w 137"/>
                  <a:gd name="T33" fmla="*/ 30 h 74"/>
                  <a:gd name="T34" fmla="*/ 98 w 137"/>
                  <a:gd name="T35" fmla="*/ 27 h 74"/>
                  <a:gd name="T36" fmla="*/ 98 w 137"/>
                  <a:gd name="T37" fmla="*/ 5 h 74"/>
                  <a:gd name="T38" fmla="*/ 69 w 137"/>
                  <a:gd name="T39" fmla="*/ 30 h 74"/>
                  <a:gd name="T40" fmla="*/ 90 w 137"/>
                  <a:gd name="T41" fmla="*/ 30 h 74"/>
                  <a:gd name="T42" fmla="*/ 92 w 137"/>
                  <a:gd name="T43" fmla="*/ 27 h 74"/>
                  <a:gd name="T44" fmla="*/ 92 w 137"/>
                  <a:gd name="T45" fmla="*/ 14 h 74"/>
                  <a:gd name="T46" fmla="*/ 90 w 137"/>
                  <a:gd name="T47" fmla="*/ 11 h 74"/>
                  <a:gd name="T48" fmla="*/ 69 w 137"/>
                  <a:gd name="T49" fmla="*/ 11 h 74"/>
                  <a:gd name="T50" fmla="*/ 69 w 137"/>
                  <a:gd name="T51" fmla="*/ 16 h 74"/>
                  <a:gd name="T52" fmla="*/ 87 w 137"/>
                  <a:gd name="T53" fmla="*/ 16 h 74"/>
                  <a:gd name="T54" fmla="*/ 87 w 137"/>
                  <a:gd name="T55" fmla="*/ 25 h 74"/>
                  <a:gd name="T56" fmla="*/ 69 w 137"/>
                  <a:gd name="T57" fmla="*/ 25 h 74"/>
                  <a:gd name="T58" fmla="*/ 69 w 137"/>
                  <a:gd name="T59" fmla="*/ 30 h 74"/>
                  <a:gd name="T60" fmla="*/ 69 w 137"/>
                  <a:gd name="T61" fmla="*/ 5 h 74"/>
                  <a:gd name="T62" fmla="*/ 39 w 137"/>
                  <a:gd name="T63" fmla="*/ 5 h 74"/>
                  <a:gd name="T64" fmla="*/ 39 w 137"/>
                  <a:gd name="T65" fmla="*/ 27 h 74"/>
                  <a:gd name="T66" fmla="*/ 36 w 137"/>
                  <a:gd name="T67" fmla="*/ 30 h 74"/>
                  <a:gd name="T68" fmla="*/ 5 w 137"/>
                  <a:gd name="T69" fmla="*/ 30 h 74"/>
                  <a:gd name="T70" fmla="*/ 5 w 137"/>
                  <a:gd name="T71" fmla="*/ 69 h 74"/>
                  <a:gd name="T72" fmla="*/ 48 w 137"/>
                  <a:gd name="T73" fmla="*/ 69 h 74"/>
                  <a:gd name="T74" fmla="*/ 69 w 137"/>
                  <a:gd name="T75" fmla="*/ 69 h 74"/>
                  <a:gd name="T76" fmla="*/ 69 w 137"/>
                  <a:gd name="T77" fmla="*/ 74 h 74"/>
                  <a:gd name="T78" fmla="*/ 48 w 137"/>
                  <a:gd name="T79" fmla="*/ 74 h 74"/>
                  <a:gd name="T80" fmla="*/ 2 w 137"/>
                  <a:gd name="T81" fmla="*/ 74 h 74"/>
                  <a:gd name="T82" fmla="*/ 0 w 137"/>
                  <a:gd name="T83" fmla="*/ 71 h 74"/>
                  <a:gd name="T84" fmla="*/ 0 w 137"/>
                  <a:gd name="T85" fmla="*/ 27 h 74"/>
                  <a:gd name="T86" fmla="*/ 2 w 137"/>
                  <a:gd name="T87" fmla="*/ 25 h 74"/>
                  <a:gd name="T88" fmla="*/ 34 w 137"/>
                  <a:gd name="T89" fmla="*/ 25 h 74"/>
                  <a:gd name="T90" fmla="*/ 34 w 137"/>
                  <a:gd name="T91" fmla="*/ 2 h 74"/>
                  <a:gd name="T92" fmla="*/ 36 w 137"/>
                  <a:gd name="T93" fmla="*/ 0 h 74"/>
                  <a:gd name="T94" fmla="*/ 69 w 137"/>
                  <a:gd name="T95" fmla="*/ 0 h 74"/>
                  <a:gd name="T96" fmla="*/ 69 w 137"/>
                  <a:gd name="T97" fmla="*/ 5 h 74"/>
                  <a:gd name="T98" fmla="*/ 69 w 137"/>
                  <a:gd name="T99" fmla="*/ 11 h 74"/>
                  <a:gd name="T100" fmla="*/ 48 w 137"/>
                  <a:gd name="T101" fmla="*/ 11 h 74"/>
                  <a:gd name="T102" fmla="*/ 45 w 137"/>
                  <a:gd name="T103" fmla="*/ 14 h 74"/>
                  <a:gd name="T104" fmla="*/ 45 w 137"/>
                  <a:gd name="T105" fmla="*/ 27 h 74"/>
                  <a:gd name="T106" fmla="*/ 48 w 137"/>
                  <a:gd name="T107" fmla="*/ 30 h 74"/>
                  <a:gd name="T108" fmla="*/ 69 w 137"/>
                  <a:gd name="T109" fmla="*/ 30 h 74"/>
                  <a:gd name="T110" fmla="*/ 69 w 137"/>
                  <a:gd name="T111" fmla="*/ 25 h 74"/>
                  <a:gd name="T112" fmla="*/ 50 w 137"/>
                  <a:gd name="T113" fmla="*/ 25 h 74"/>
                  <a:gd name="T114" fmla="*/ 50 w 137"/>
                  <a:gd name="T115" fmla="*/ 16 h 74"/>
                  <a:gd name="T116" fmla="*/ 69 w 137"/>
                  <a:gd name="T117" fmla="*/ 16 h 74"/>
                  <a:gd name="T118" fmla="*/ 69 w 137"/>
                  <a:gd name="T119" fmla="*/ 1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37" h="74">
                    <a:moveTo>
                      <a:pt x="98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2" y="0"/>
                      <a:pt x="103" y="1"/>
                      <a:pt x="103" y="2"/>
                    </a:cubicBezTo>
                    <a:cubicBezTo>
                      <a:pt x="103" y="25"/>
                      <a:pt x="103" y="25"/>
                      <a:pt x="103" y="25"/>
                    </a:cubicBezTo>
                    <a:cubicBezTo>
                      <a:pt x="135" y="25"/>
                      <a:pt x="135" y="25"/>
                      <a:pt x="135" y="25"/>
                    </a:cubicBezTo>
                    <a:cubicBezTo>
                      <a:pt x="136" y="25"/>
                      <a:pt x="137" y="26"/>
                      <a:pt x="137" y="27"/>
                    </a:cubicBezTo>
                    <a:cubicBezTo>
                      <a:pt x="137" y="71"/>
                      <a:pt x="137" y="71"/>
                      <a:pt x="137" y="71"/>
                    </a:cubicBezTo>
                    <a:cubicBezTo>
                      <a:pt x="137" y="73"/>
                      <a:pt x="136" y="74"/>
                      <a:pt x="135" y="74"/>
                    </a:cubicBezTo>
                    <a:cubicBezTo>
                      <a:pt x="89" y="74"/>
                      <a:pt x="89" y="74"/>
                      <a:pt x="89" y="74"/>
                    </a:cubicBezTo>
                    <a:cubicBezTo>
                      <a:pt x="69" y="74"/>
                      <a:pt x="69" y="74"/>
                      <a:pt x="69" y="74"/>
                    </a:cubicBezTo>
                    <a:cubicBezTo>
                      <a:pt x="69" y="69"/>
                      <a:pt x="69" y="69"/>
                      <a:pt x="69" y="69"/>
                    </a:cubicBezTo>
                    <a:cubicBezTo>
                      <a:pt x="89" y="69"/>
                      <a:pt x="89" y="69"/>
                      <a:pt x="89" y="69"/>
                    </a:cubicBezTo>
                    <a:cubicBezTo>
                      <a:pt x="132" y="69"/>
                      <a:pt x="132" y="69"/>
                      <a:pt x="132" y="69"/>
                    </a:cubicBezTo>
                    <a:cubicBezTo>
                      <a:pt x="132" y="30"/>
                      <a:pt x="132" y="30"/>
                      <a:pt x="132" y="30"/>
                    </a:cubicBezTo>
                    <a:cubicBezTo>
                      <a:pt x="101" y="30"/>
                      <a:pt x="101" y="30"/>
                      <a:pt x="101" y="30"/>
                    </a:cubicBezTo>
                    <a:cubicBezTo>
                      <a:pt x="100" y="30"/>
                      <a:pt x="98" y="29"/>
                      <a:pt x="98" y="27"/>
                    </a:cubicBezTo>
                    <a:cubicBezTo>
                      <a:pt x="98" y="5"/>
                      <a:pt x="98" y="5"/>
                      <a:pt x="98" y="5"/>
                    </a:cubicBezTo>
                    <a:close/>
                    <a:moveTo>
                      <a:pt x="69" y="30"/>
                    </a:moveTo>
                    <a:cubicBezTo>
                      <a:pt x="90" y="30"/>
                      <a:pt x="90" y="30"/>
                      <a:pt x="90" y="30"/>
                    </a:cubicBezTo>
                    <a:cubicBezTo>
                      <a:pt x="91" y="30"/>
                      <a:pt x="92" y="29"/>
                      <a:pt x="92" y="27"/>
                    </a:cubicBezTo>
                    <a:cubicBezTo>
                      <a:pt x="92" y="14"/>
                      <a:pt x="92" y="14"/>
                      <a:pt x="92" y="14"/>
                    </a:cubicBezTo>
                    <a:cubicBezTo>
                      <a:pt x="92" y="12"/>
                      <a:pt x="91" y="11"/>
                      <a:pt x="90" y="11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69" y="16"/>
                      <a:pt x="69" y="16"/>
                      <a:pt x="69" y="16"/>
                    </a:cubicBezTo>
                    <a:cubicBezTo>
                      <a:pt x="87" y="16"/>
                      <a:pt x="87" y="16"/>
                      <a:pt x="87" y="16"/>
                    </a:cubicBezTo>
                    <a:cubicBezTo>
                      <a:pt x="87" y="25"/>
                      <a:pt x="87" y="25"/>
                      <a:pt x="87" y="25"/>
                    </a:cubicBezTo>
                    <a:cubicBezTo>
                      <a:pt x="69" y="25"/>
                      <a:pt x="69" y="25"/>
                      <a:pt x="69" y="25"/>
                    </a:cubicBezTo>
                    <a:lnTo>
                      <a:pt x="69" y="30"/>
                    </a:lnTo>
                    <a:close/>
                    <a:moveTo>
                      <a:pt x="69" y="5"/>
                    </a:moveTo>
                    <a:cubicBezTo>
                      <a:pt x="39" y="5"/>
                      <a:pt x="39" y="5"/>
                      <a:pt x="39" y="5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9"/>
                      <a:pt x="38" y="30"/>
                      <a:pt x="36" y="30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5" y="69"/>
                      <a:pt x="5" y="69"/>
                      <a:pt x="5" y="69"/>
                    </a:cubicBezTo>
                    <a:cubicBezTo>
                      <a:pt x="48" y="69"/>
                      <a:pt x="48" y="69"/>
                      <a:pt x="48" y="69"/>
                    </a:cubicBezTo>
                    <a:cubicBezTo>
                      <a:pt x="69" y="69"/>
                      <a:pt x="69" y="69"/>
                      <a:pt x="69" y="69"/>
                    </a:cubicBezTo>
                    <a:cubicBezTo>
                      <a:pt x="69" y="74"/>
                      <a:pt x="69" y="74"/>
                      <a:pt x="69" y="74"/>
                    </a:cubicBezTo>
                    <a:cubicBezTo>
                      <a:pt x="48" y="74"/>
                      <a:pt x="48" y="74"/>
                      <a:pt x="48" y="74"/>
                    </a:cubicBezTo>
                    <a:cubicBezTo>
                      <a:pt x="2" y="74"/>
                      <a:pt x="2" y="74"/>
                      <a:pt x="2" y="74"/>
                    </a:cubicBezTo>
                    <a:cubicBezTo>
                      <a:pt x="1" y="74"/>
                      <a:pt x="0" y="73"/>
                      <a:pt x="0" y="71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6"/>
                      <a:pt x="1" y="25"/>
                      <a:pt x="2" y="25"/>
                    </a:cubicBezTo>
                    <a:cubicBezTo>
                      <a:pt x="34" y="25"/>
                      <a:pt x="34" y="25"/>
                      <a:pt x="34" y="25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4" y="1"/>
                      <a:pt x="35" y="0"/>
                      <a:pt x="36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69" y="5"/>
                      <a:pt x="69" y="5"/>
                      <a:pt x="69" y="5"/>
                    </a:cubicBezTo>
                    <a:close/>
                    <a:moveTo>
                      <a:pt x="69" y="11"/>
                    </a:moveTo>
                    <a:cubicBezTo>
                      <a:pt x="48" y="11"/>
                      <a:pt x="48" y="11"/>
                      <a:pt x="48" y="11"/>
                    </a:cubicBezTo>
                    <a:cubicBezTo>
                      <a:pt x="46" y="11"/>
                      <a:pt x="45" y="12"/>
                      <a:pt x="45" y="14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9"/>
                      <a:pt x="46" y="30"/>
                      <a:pt x="48" y="30"/>
                    </a:cubicBezTo>
                    <a:cubicBezTo>
                      <a:pt x="69" y="30"/>
                      <a:pt x="69" y="30"/>
                      <a:pt x="69" y="30"/>
                    </a:cubicBezTo>
                    <a:cubicBezTo>
                      <a:pt x="69" y="25"/>
                      <a:pt x="69" y="25"/>
                      <a:pt x="69" y="25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69" y="16"/>
                      <a:pt x="69" y="16"/>
                      <a:pt x="69" y="16"/>
                    </a:cubicBezTo>
                    <a:lnTo>
                      <a:pt x="69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73" name="Freeform 180"/>
              <p:cNvSpPr>
                <a:spLocks noEditPoints="1"/>
              </p:cNvSpPr>
              <p:nvPr/>
            </p:nvSpPr>
            <p:spPr bwMode="auto">
              <a:xfrm>
                <a:off x="8740789" y="987432"/>
                <a:ext cx="361950" cy="52389"/>
              </a:xfrm>
              <a:custGeom>
                <a:avLst/>
                <a:gdLst>
                  <a:gd name="T0" fmla="*/ 80 w 160"/>
                  <a:gd name="T1" fmla="*/ 0 h 23"/>
                  <a:gd name="T2" fmla="*/ 158 w 160"/>
                  <a:gd name="T3" fmla="*/ 0 h 23"/>
                  <a:gd name="T4" fmla="*/ 160 w 160"/>
                  <a:gd name="T5" fmla="*/ 3 h 23"/>
                  <a:gd name="T6" fmla="*/ 160 w 160"/>
                  <a:gd name="T7" fmla="*/ 21 h 23"/>
                  <a:gd name="T8" fmla="*/ 158 w 160"/>
                  <a:gd name="T9" fmla="*/ 23 h 23"/>
                  <a:gd name="T10" fmla="*/ 80 w 160"/>
                  <a:gd name="T11" fmla="*/ 23 h 23"/>
                  <a:gd name="T12" fmla="*/ 80 w 160"/>
                  <a:gd name="T13" fmla="*/ 18 h 23"/>
                  <a:gd name="T14" fmla="*/ 155 w 160"/>
                  <a:gd name="T15" fmla="*/ 18 h 23"/>
                  <a:gd name="T16" fmla="*/ 155 w 160"/>
                  <a:gd name="T17" fmla="*/ 5 h 23"/>
                  <a:gd name="T18" fmla="*/ 80 w 160"/>
                  <a:gd name="T19" fmla="*/ 5 h 23"/>
                  <a:gd name="T20" fmla="*/ 80 w 160"/>
                  <a:gd name="T21" fmla="*/ 0 h 23"/>
                  <a:gd name="T22" fmla="*/ 3 w 160"/>
                  <a:gd name="T23" fmla="*/ 0 h 23"/>
                  <a:gd name="T24" fmla="*/ 80 w 160"/>
                  <a:gd name="T25" fmla="*/ 0 h 23"/>
                  <a:gd name="T26" fmla="*/ 80 w 160"/>
                  <a:gd name="T27" fmla="*/ 5 h 23"/>
                  <a:gd name="T28" fmla="*/ 5 w 160"/>
                  <a:gd name="T29" fmla="*/ 5 h 23"/>
                  <a:gd name="T30" fmla="*/ 5 w 160"/>
                  <a:gd name="T31" fmla="*/ 18 h 23"/>
                  <a:gd name="T32" fmla="*/ 80 w 160"/>
                  <a:gd name="T33" fmla="*/ 18 h 23"/>
                  <a:gd name="T34" fmla="*/ 80 w 160"/>
                  <a:gd name="T35" fmla="*/ 23 h 23"/>
                  <a:gd name="T36" fmla="*/ 3 w 160"/>
                  <a:gd name="T37" fmla="*/ 23 h 23"/>
                  <a:gd name="T38" fmla="*/ 0 w 160"/>
                  <a:gd name="T39" fmla="*/ 21 h 23"/>
                  <a:gd name="T40" fmla="*/ 0 w 160"/>
                  <a:gd name="T41" fmla="*/ 3 h 23"/>
                  <a:gd name="T42" fmla="*/ 3 w 160"/>
                  <a:gd name="T4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0" h="23">
                    <a:moveTo>
                      <a:pt x="80" y="0"/>
                    </a:moveTo>
                    <a:cubicBezTo>
                      <a:pt x="158" y="0"/>
                      <a:pt x="158" y="0"/>
                      <a:pt x="158" y="0"/>
                    </a:cubicBezTo>
                    <a:cubicBezTo>
                      <a:pt x="159" y="0"/>
                      <a:pt x="160" y="1"/>
                      <a:pt x="160" y="3"/>
                    </a:cubicBezTo>
                    <a:cubicBezTo>
                      <a:pt x="160" y="21"/>
                      <a:pt x="160" y="21"/>
                      <a:pt x="160" y="21"/>
                    </a:cubicBezTo>
                    <a:cubicBezTo>
                      <a:pt x="160" y="22"/>
                      <a:pt x="159" y="23"/>
                      <a:pt x="158" y="23"/>
                    </a:cubicBezTo>
                    <a:cubicBezTo>
                      <a:pt x="80" y="23"/>
                      <a:pt x="80" y="23"/>
                      <a:pt x="80" y="23"/>
                    </a:cubicBezTo>
                    <a:cubicBezTo>
                      <a:pt x="80" y="18"/>
                      <a:pt x="80" y="18"/>
                      <a:pt x="80" y="18"/>
                    </a:cubicBezTo>
                    <a:cubicBezTo>
                      <a:pt x="155" y="18"/>
                      <a:pt x="155" y="18"/>
                      <a:pt x="155" y="18"/>
                    </a:cubicBezTo>
                    <a:cubicBezTo>
                      <a:pt x="155" y="5"/>
                      <a:pt x="155" y="5"/>
                      <a:pt x="155" y="5"/>
                    </a:cubicBezTo>
                    <a:cubicBezTo>
                      <a:pt x="80" y="5"/>
                      <a:pt x="80" y="5"/>
                      <a:pt x="80" y="5"/>
                    </a:cubicBezTo>
                    <a:lnTo>
                      <a:pt x="80" y="0"/>
                    </a:lnTo>
                    <a:close/>
                    <a:moveTo>
                      <a:pt x="3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5"/>
                      <a:pt x="80" y="5"/>
                      <a:pt x="80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80" y="18"/>
                      <a:pt x="80" y="18"/>
                      <a:pt x="80" y="18"/>
                    </a:cubicBezTo>
                    <a:cubicBezTo>
                      <a:pt x="80" y="23"/>
                      <a:pt x="80" y="23"/>
                      <a:pt x="80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1" y="23"/>
                      <a:pt x="0" y="22"/>
                      <a:pt x="0" y="2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74" name="Freeform 182"/>
              <p:cNvSpPr>
                <a:spLocks noEditPoints="1"/>
              </p:cNvSpPr>
              <p:nvPr/>
            </p:nvSpPr>
            <p:spPr bwMode="auto">
              <a:xfrm>
                <a:off x="7004061" y="373066"/>
                <a:ext cx="257175" cy="230190"/>
              </a:xfrm>
              <a:custGeom>
                <a:avLst/>
                <a:gdLst>
                  <a:gd name="T0" fmla="*/ 57 w 114"/>
                  <a:gd name="T1" fmla="*/ 90 h 102"/>
                  <a:gd name="T2" fmla="*/ 64 w 114"/>
                  <a:gd name="T3" fmla="*/ 84 h 102"/>
                  <a:gd name="T4" fmla="*/ 86 w 114"/>
                  <a:gd name="T5" fmla="*/ 86 h 102"/>
                  <a:gd name="T6" fmla="*/ 87 w 114"/>
                  <a:gd name="T7" fmla="*/ 97 h 102"/>
                  <a:gd name="T8" fmla="*/ 89 w 114"/>
                  <a:gd name="T9" fmla="*/ 84 h 102"/>
                  <a:gd name="T10" fmla="*/ 109 w 114"/>
                  <a:gd name="T11" fmla="*/ 44 h 102"/>
                  <a:gd name="T12" fmla="*/ 104 w 114"/>
                  <a:gd name="T13" fmla="*/ 54 h 102"/>
                  <a:gd name="T14" fmla="*/ 91 w 114"/>
                  <a:gd name="T15" fmla="*/ 44 h 102"/>
                  <a:gd name="T16" fmla="*/ 83 w 114"/>
                  <a:gd name="T17" fmla="*/ 54 h 102"/>
                  <a:gd name="T18" fmla="*/ 70 w 114"/>
                  <a:gd name="T19" fmla="*/ 44 h 102"/>
                  <a:gd name="T20" fmla="*/ 61 w 114"/>
                  <a:gd name="T21" fmla="*/ 5 h 102"/>
                  <a:gd name="T22" fmla="*/ 64 w 114"/>
                  <a:gd name="T23" fmla="*/ 0 h 102"/>
                  <a:gd name="T24" fmla="*/ 73 w 114"/>
                  <a:gd name="T25" fmla="*/ 39 h 102"/>
                  <a:gd name="T26" fmla="*/ 81 w 114"/>
                  <a:gd name="T27" fmla="*/ 49 h 102"/>
                  <a:gd name="T28" fmla="*/ 94 w 114"/>
                  <a:gd name="T29" fmla="*/ 39 h 102"/>
                  <a:gd name="T30" fmla="*/ 102 w 114"/>
                  <a:gd name="T31" fmla="*/ 49 h 102"/>
                  <a:gd name="T32" fmla="*/ 111 w 114"/>
                  <a:gd name="T33" fmla="*/ 39 h 102"/>
                  <a:gd name="T34" fmla="*/ 111 w 114"/>
                  <a:gd name="T35" fmla="*/ 88 h 102"/>
                  <a:gd name="T36" fmla="*/ 92 w 114"/>
                  <a:gd name="T37" fmla="*/ 88 h 102"/>
                  <a:gd name="T38" fmla="*/ 89 w 114"/>
                  <a:gd name="T39" fmla="*/ 102 h 102"/>
                  <a:gd name="T40" fmla="*/ 81 w 114"/>
                  <a:gd name="T41" fmla="*/ 90 h 102"/>
                  <a:gd name="T42" fmla="*/ 64 w 114"/>
                  <a:gd name="T43" fmla="*/ 88 h 102"/>
                  <a:gd name="T44" fmla="*/ 62 w 114"/>
                  <a:gd name="T45" fmla="*/ 100 h 102"/>
                  <a:gd name="T46" fmla="*/ 57 w 114"/>
                  <a:gd name="T47" fmla="*/ 97 h 102"/>
                  <a:gd name="T48" fmla="*/ 20 w 114"/>
                  <a:gd name="T49" fmla="*/ 84 h 102"/>
                  <a:gd name="T50" fmla="*/ 27 w 114"/>
                  <a:gd name="T51" fmla="*/ 90 h 102"/>
                  <a:gd name="T52" fmla="*/ 28 w 114"/>
                  <a:gd name="T53" fmla="*/ 90 h 102"/>
                  <a:gd name="T54" fmla="*/ 35 w 114"/>
                  <a:gd name="T55" fmla="*/ 84 h 102"/>
                  <a:gd name="T56" fmla="*/ 57 w 114"/>
                  <a:gd name="T57" fmla="*/ 86 h 102"/>
                  <a:gd name="T58" fmla="*/ 57 w 114"/>
                  <a:gd name="T59" fmla="*/ 97 h 102"/>
                  <a:gd name="T60" fmla="*/ 52 w 114"/>
                  <a:gd name="T61" fmla="*/ 100 h 102"/>
                  <a:gd name="T62" fmla="*/ 50 w 114"/>
                  <a:gd name="T63" fmla="*/ 88 h 102"/>
                  <a:gd name="T64" fmla="*/ 32 w 114"/>
                  <a:gd name="T65" fmla="*/ 90 h 102"/>
                  <a:gd name="T66" fmla="*/ 25 w 114"/>
                  <a:gd name="T67" fmla="*/ 102 h 102"/>
                  <a:gd name="T68" fmla="*/ 22 w 114"/>
                  <a:gd name="T69" fmla="*/ 88 h 102"/>
                  <a:gd name="T70" fmla="*/ 3 w 114"/>
                  <a:gd name="T71" fmla="*/ 88 h 102"/>
                  <a:gd name="T72" fmla="*/ 3 w 114"/>
                  <a:gd name="T73" fmla="*/ 39 h 102"/>
                  <a:gd name="T74" fmla="*/ 12 w 114"/>
                  <a:gd name="T75" fmla="*/ 49 h 102"/>
                  <a:gd name="T76" fmla="*/ 20 w 114"/>
                  <a:gd name="T77" fmla="*/ 39 h 102"/>
                  <a:gd name="T78" fmla="*/ 33 w 114"/>
                  <a:gd name="T79" fmla="*/ 49 h 102"/>
                  <a:gd name="T80" fmla="*/ 41 w 114"/>
                  <a:gd name="T81" fmla="*/ 39 h 102"/>
                  <a:gd name="T82" fmla="*/ 50 w 114"/>
                  <a:gd name="T83" fmla="*/ 0 h 102"/>
                  <a:gd name="T84" fmla="*/ 53 w 114"/>
                  <a:gd name="T85" fmla="*/ 5 h 102"/>
                  <a:gd name="T86" fmla="*/ 43 w 114"/>
                  <a:gd name="T87" fmla="*/ 44 h 102"/>
                  <a:gd name="T88" fmla="*/ 31 w 114"/>
                  <a:gd name="T89" fmla="*/ 54 h 102"/>
                  <a:gd name="T90" fmla="*/ 22 w 114"/>
                  <a:gd name="T91" fmla="*/ 44 h 102"/>
                  <a:gd name="T92" fmla="*/ 10 w 114"/>
                  <a:gd name="T93" fmla="*/ 54 h 102"/>
                  <a:gd name="T94" fmla="*/ 5 w 114"/>
                  <a:gd name="T95" fmla="*/ 44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4" h="102">
                    <a:moveTo>
                      <a:pt x="57" y="97"/>
                    </a:moveTo>
                    <a:cubicBezTo>
                      <a:pt x="57" y="97"/>
                      <a:pt x="57" y="97"/>
                      <a:pt x="57" y="97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57" y="86"/>
                      <a:pt x="57" y="86"/>
                      <a:pt x="57" y="86"/>
                    </a:cubicBezTo>
                    <a:cubicBezTo>
                      <a:pt x="57" y="85"/>
                      <a:pt x="58" y="84"/>
                      <a:pt x="60" y="84"/>
                    </a:cubicBezTo>
                    <a:cubicBezTo>
                      <a:pt x="64" y="84"/>
                      <a:pt x="64" y="84"/>
                      <a:pt x="64" y="84"/>
                    </a:cubicBezTo>
                    <a:cubicBezTo>
                      <a:pt x="79" y="84"/>
                      <a:pt x="79" y="84"/>
                      <a:pt x="79" y="84"/>
                    </a:cubicBezTo>
                    <a:cubicBezTo>
                      <a:pt x="84" y="84"/>
                      <a:pt x="84" y="84"/>
                      <a:pt x="84" y="84"/>
                    </a:cubicBezTo>
                    <a:cubicBezTo>
                      <a:pt x="85" y="84"/>
                      <a:pt x="86" y="85"/>
                      <a:pt x="86" y="86"/>
                    </a:cubicBezTo>
                    <a:cubicBezTo>
                      <a:pt x="86" y="90"/>
                      <a:pt x="86" y="90"/>
                      <a:pt x="86" y="90"/>
                    </a:cubicBezTo>
                    <a:cubicBezTo>
                      <a:pt x="86" y="97"/>
                      <a:pt x="86" y="97"/>
                      <a:pt x="86" y="97"/>
                    </a:cubicBezTo>
                    <a:cubicBezTo>
                      <a:pt x="87" y="97"/>
                      <a:pt x="87" y="97"/>
                      <a:pt x="87" y="97"/>
                    </a:cubicBezTo>
                    <a:cubicBezTo>
                      <a:pt x="87" y="90"/>
                      <a:pt x="87" y="90"/>
                      <a:pt x="87" y="90"/>
                    </a:cubicBezTo>
                    <a:cubicBezTo>
                      <a:pt x="87" y="86"/>
                      <a:pt x="87" y="86"/>
                      <a:pt x="87" y="86"/>
                    </a:cubicBezTo>
                    <a:cubicBezTo>
                      <a:pt x="87" y="85"/>
                      <a:pt x="88" y="84"/>
                      <a:pt x="89" y="84"/>
                    </a:cubicBezTo>
                    <a:cubicBezTo>
                      <a:pt x="94" y="84"/>
                      <a:pt x="94" y="84"/>
                      <a:pt x="94" y="84"/>
                    </a:cubicBezTo>
                    <a:cubicBezTo>
                      <a:pt x="109" y="84"/>
                      <a:pt x="109" y="84"/>
                      <a:pt x="109" y="84"/>
                    </a:cubicBezTo>
                    <a:cubicBezTo>
                      <a:pt x="109" y="44"/>
                      <a:pt x="109" y="44"/>
                      <a:pt x="109" y="44"/>
                    </a:cubicBezTo>
                    <a:cubicBezTo>
                      <a:pt x="106" y="44"/>
                      <a:pt x="106" y="44"/>
                      <a:pt x="106" y="44"/>
                    </a:cubicBezTo>
                    <a:cubicBezTo>
                      <a:pt x="106" y="51"/>
                      <a:pt x="106" y="51"/>
                      <a:pt x="106" y="51"/>
                    </a:cubicBezTo>
                    <a:cubicBezTo>
                      <a:pt x="106" y="52"/>
                      <a:pt x="105" y="54"/>
                      <a:pt x="104" y="54"/>
                    </a:cubicBezTo>
                    <a:cubicBezTo>
                      <a:pt x="94" y="54"/>
                      <a:pt x="94" y="54"/>
                      <a:pt x="94" y="54"/>
                    </a:cubicBezTo>
                    <a:cubicBezTo>
                      <a:pt x="93" y="54"/>
                      <a:pt x="91" y="52"/>
                      <a:pt x="91" y="51"/>
                    </a:cubicBezTo>
                    <a:cubicBezTo>
                      <a:pt x="91" y="44"/>
                      <a:pt x="91" y="44"/>
                      <a:pt x="91" y="44"/>
                    </a:cubicBezTo>
                    <a:cubicBezTo>
                      <a:pt x="85" y="44"/>
                      <a:pt x="85" y="44"/>
                      <a:pt x="85" y="44"/>
                    </a:cubicBezTo>
                    <a:cubicBezTo>
                      <a:pt x="85" y="51"/>
                      <a:pt x="85" y="51"/>
                      <a:pt x="85" y="51"/>
                    </a:cubicBezTo>
                    <a:cubicBezTo>
                      <a:pt x="85" y="52"/>
                      <a:pt x="84" y="54"/>
                      <a:pt x="83" y="54"/>
                    </a:cubicBezTo>
                    <a:cubicBezTo>
                      <a:pt x="73" y="54"/>
                      <a:pt x="73" y="54"/>
                      <a:pt x="73" y="54"/>
                    </a:cubicBezTo>
                    <a:cubicBezTo>
                      <a:pt x="72" y="54"/>
                      <a:pt x="70" y="52"/>
                      <a:pt x="70" y="51"/>
                    </a:cubicBezTo>
                    <a:cubicBezTo>
                      <a:pt x="70" y="44"/>
                      <a:pt x="70" y="44"/>
                      <a:pt x="70" y="44"/>
                    </a:cubicBezTo>
                    <a:cubicBezTo>
                      <a:pt x="64" y="44"/>
                      <a:pt x="64" y="44"/>
                      <a:pt x="64" y="44"/>
                    </a:cubicBezTo>
                    <a:cubicBezTo>
                      <a:pt x="62" y="44"/>
                      <a:pt x="61" y="43"/>
                      <a:pt x="61" y="41"/>
                    </a:cubicBezTo>
                    <a:cubicBezTo>
                      <a:pt x="61" y="5"/>
                      <a:pt x="61" y="5"/>
                      <a:pt x="61" y="5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65" y="0"/>
                      <a:pt x="66" y="1"/>
                      <a:pt x="66" y="2"/>
                    </a:cubicBezTo>
                    <a:cubicBezTo>
                      <a:pt x="66" y="39"/>
                      <a:pt x="66" y="39"/>
                      <a:pt x="66" y="39"/>
                    </a:cubicBezTo>
                    <a:cubicBezTo>
                      <a:pt x="73" y="39"/>
                      <a:pt x="73" y="39"/>
                      <a:pt x="73" y="39"/>
                    </a:cubicBezTo>
                    <a:cubicBezTo>
                      <a:pt x="74" y="39"/>
                      <a:pt x="75" y="40"/>
                      <a:pt x="75" y="41"/>
                    </a:cubicBezTo>
                    <a:cubicBezTo>
                      <a:pt x="75" y="49"/>
                      <a:pt x="75" y="49"/>
                      <a:pt x="75" y="49"/>
                    </a:cubicBezTo>
                    <a:cubicBezTo>
                      <a:pt x="81" y="49"/>
                      <a:pt x="81" y="49"/>
                      <a:pt x="81" y="49"/>
                    </a:cubicBezTo>
                    <a:cubicBezTo>
                      <a:pt x="81" y="41"/>
                      <a:pt x="81" y="41"/>
                      <a:pt x="81" y="41"/>
                    </a:cubicBezTo>
                    <a:cubicBezTo>
                      <a:pt x="81" y="40"/>
                      <a:pt x="82" y="39"/>
                      <a:pt x="83" y="39"/>
                    </a:cubicBezTo>
                    <a:cubicBezTo>
                      <a:pt x="94" y="39"/>
                      <a:pt x="94" y="39"/>
                      <a:pt x="94" y="39"/>
                    </a:cubicBezTo>
                    <a:cubicBezTo>
                      <a:pt x="95" y="39"/>
                      <a:pt x="96" y="40"/>
                      <a:pt x="96" y="41"/>
                    </a:cubicBezTo>
                    <a:cubicBezTo>
                      <a:pt x="96" y="49"/>
                      <a:pt x="96" y="49"/>
                      <a:pt x="96" y="49"/>
                    </a:cubicBezTo>
                    <a:cubicBezTo>
                      <a:pt x="102" y="49"/>
                      <a:pt x="102" y="49"/>
                      <a:pt x="102" y="49"/>
                    </a:cubicBezTo>
                    <a:cubicBezTo>
                      <a:pt x="102" y="41"/>
                      <a:pt x="102" y="41"/>
                      <a:pt x="102" y="41"/>
                    </a:cubicBezTo>
                    <a:cubicBezTo>
                      <a:pt x="102" y="40"/>
                      <a:pt x="103" y="39"/>
                      <a:pt x="104" y="39"/>
                    </a:cubicBezTo>
                    <a:cubicBezTo>
                      <a:pt x="111" y="39"/>
                      <a:pt x="111" y="39"/>
                      <a:pt x="111" y="39"/>
                    </a:cubicBezTo>
                    <a:cubicBezTo>
                      <a:pt x="113" y="39"/>
                      <a:pt x="114" y="40"/>
                      <a:pt x="114" y="41"/>
                    </a:cubicBezTo>
                    <a:cubicBezTo>
                      <a:pt x="114" y="86"/>
                      <a:pt x="114" y="86"/>
                      <a:pt x="114" y="86"/>
                    </a:cubicBezTo>
                    <a:cubicBezTo>
                      <a:pt x="114" y="87"/>
                      <a:pt x="113" y="88"/>
                      <a:pt x="111" y="88"/>
                    </a:cubicBezTo>
                    <a:cubicBezTo>
                      <a:pt x="109" y="88"/>
                      <a:pt x="109" y="88"/>
                      <a:pt x="109" y="88"/>
                    </a:cubicBezTo>
                    <a:cubicBezTo>
                      <a:pt x="94" y="88"/>
                      <a:pt x="94" y="88"/>
                      <a:pt x="94" y="88"/>
                    </a:cubicBezTo>
                    <a:cubicBezTo>
                      <a:pt x="92" y="88"/>
                      <a:pt x="92" y="88"/>
                      <a:pt x="92" y="88"/>
                    </a:cubicBezTo>
                    <a:cubicBezTo>
                      <a:pt x="92" y="90"/>
                      <a:pt x="92" y="90"/>
                      <a:pt x="92" y="90"/>
                    </a:cubicBezTo>
                    <a:cubicBezTo>
                      <a:pt x="92" y="100"/>
                      <a:pt x="92" y="100"/>
                      <a:pt x="92" y="100"/>
                    </a:cubicBezTo>
                    <a:cubicBezTo>
                      <a:pt x="92" y="101"/>
                      <a:pt x="91" y="102"/>
                      <a:pt x="89" y="102"/>
                    </a:cubicBezTo>
                    <a:cubicBezTo>
                      <a:pt x="84" y="102"/>
                      <a:pt x="84" y="102"/>
                      <a:pt x="84" y="102"/>
                    </a:cubicBezTo>
                    <a:cubicBezTo>
                      <a:pt x="83" y="102"/>
                      <a:pt x="81" y="101"/>
                      <a:pt x="81" y="100"/>
                    </a:cubicBezTo>
                    <a:cubicBezTo>
                      <a:pt x="81" y="90"/>
                      <a:pt x="81" y="90"/>
                      <a:pt x="81" y="90"/>
                    </a:cubicBezTo>
                    <a:cubicBezTo>
                      <a:pt x="81" y="88"/>
                      <a:pt x="81" y="88"/>
                      <a:pt x="81" y="88"/>
                    </a:cubicBezTo>
                    <a:cubicBezTo>
                      <a:pt x="79" y="88"/>
                      <a:pt x="79" y="88"/>
                      <a:pt x="79" y="88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62" y="88"/>
                      <a:pt x="62" y="88"/>
                      <a:pt x="62" y="88"/>
                    </a:cubicBezTo>
                    <a:cubicBezTo>
                      <a:pt x="62" y="90"/>
                      <a:pt x="62" y="90"/>
                      <a:pt x="62" y="90"/>
                    </a:cubicBezTo>
                    <a:cubicBezTo>
                      <a:pt x="62" y="100"/>
                      <a:pt x="62" y="100"/>
                      <a:pt x="62" y="100"/>
                    </a:cubicBezTo>
                    <a:cubicBezTo>
                      <a:pt x="62" y="101"/>
                      <a:pt x="61" y="102"/>
                      <a:pt x="60" y="102"/>
                    </a:cubicBezTo>
                    <a:cubicBezTo>
                      <a:pt x="57" y="102"/>
                      <a:pt x="57" y="102"/>
                      <a:pt x="57" y="102"/>
                    </a:cubicBezTo>
                    <a:lnTo>
                      <a:pt x="57" y="97"/>
                    </a:lnTo>
                    <a:close/>
                    <a:moveTo>
                      <a:pt x="5" y="44"/>
                    </a:moveTo>
                    <a:cubicBezTo>
                      <a:pt x="5" y="84"/>
                      <a:pt x="5" y="84"/>
                      <a:pt x="5" y="84"/>
                    </a:cubicBezTo>
                    <a:cubicBezTo>
                      <a:pt x="20" y="84"/>
                      <a:pt x="20" y="84"/>
                      <a:pt x="20" y="84"/>
                    </a:cubicBezTo>
                    <a:cubicBezTo>
                      <a:pt x="25" y="84"/>
                      <a:pt x="25" y="84"/>
                      <a:pt x="25" y="84"/>
                    </a:cubicBezTo>
                    <a:cubicBezTo>
                      <a:pt x="26" y="84"/>
                      <a:pt x="27" y="85"/>
                      <a:pt x="27" y="86"/>
                    </a:cubicBezTo>
                    <a:cubicBezTo>
                      <a:pt x="27" y="90"/>
                      <a:pt x="27" y="90"/>
                      <a:pt x="27" y="90"/>
                    </a:cubicBezTo>
                    <a:cubicBezTo>
                      <a:pt x="27" y="97"/>
                      <a:pt x="27" y="97"/>
                      <a:pt x="27" y="97"/>
                    </a:cubicBezTo>
                    <a:cubicBezTo>
                      <a:pt x="28" y="97"/>
                      <a:pt x="28" y="97"/>
                      <a:pt x="28" y="97"/>
                    </a:cubicBezTo>
                    <a:cubicBezTo>
                      <a:pt x="28" y="90"/>
                      <a:pt x="28" y="90"/>
                      <a:pt x="28" y="90"/>
                    </a:cubicBezTo>
                    <a:cubicBezTo>
                      <a:pt x="28" y="86"/>
                      <a:pt x="28" y="86"/>
                      <a:pt x="28" y="86"/>
                    </a:cubicBezTo>
                    <a:cubicBezTo>
                      <a:pt x="28" y="85"/>
                      <a:pt x="29" y="84"/>
                      <a:pt x="30" y="84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50" y="84"/>
                      <a:pt x="50" y="84"/>
                      <a:pt x="50" y="84"/>
                    </a:cubicBezTo>
                    <a:cubicBezTo>
                      <a:pt x="54" y="84"/>
                      <a:pt x="54" y="84"/>
                      <a:pt x="54" y="84"/>
                    </a:cubicBezTo>
                    <a:cubicBezTo>
                      <a:pt x="56" y="84"/>
                      <a:pt x="57" y="85"/>
                      <a:pt x="57" y="86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57" y="97"/>
                      <a:pt x="57" y="97"/>
                      <a:pt x="57" y="97"/>
                    </a:cubicBezTo>
                    <a:cubicBezTo>
                      <a:pt x="57" y="97"/>
                      <a:pt x="57" y="97"/>
                      <a:pt x="57" y="97"/>
                    </a:cubicBezTo>
                    <a:cubicBezTo>
                      <a:pt x="57" y="102"/>
                      <a:pt x="57" y="102"/>
                      <a:pt x="57" y="102"/>
                    </a:cubicBezTo>
                    <a:cubicBezTo>
                      <a:pt x="54" y="102"/>
                      <a:pt x="54" y="102"/>
                      <a:pt x="54" y="102"/>
                    </a:cubicBezTo>
                    <a:cubicBezTo>
                      <a:pt x="53" y="102"/>
                      <a:pt x="52" y="101"/>
                      <a:pt x="52" y="100"/>
                    </a:cubicBezTo>
                    <a:cubicBezTo>
                      <a:pt x="52" y="90"/>
                      <a:pt x="52" y="90"/>
                      <a:pt x="52" y="90"/>
                    </a:cubicBezTo>
                    <a:cubicBezTo>
                      <a:pt x="52" y="88"/>
                      <a:pt x="52" y="88"/>
                      <a:pt x="52" y="88"/>
                    </a:cubicBezTo>
                    <a:cubicBezTo>
                      <a:pt x="50" y="88"/>
                      <a:pt x="50" y="88"/>
                      <a:pt x="50" y="88"/>
                    </a:cubicBezTo>
                    <a:cubicBezTo>
                      <a:pt x="35" y="88"/>
                      <a:pt x="35" y="88"/>
                      <a:pt x="35" y="88"/>
                    </a:cubicBezTo>
                    <a:cubicBezTo>
                      <a:pt x="32" y="88"/>
                      <a:pt x="32" y="88"/>
                      <a:pt x="32" y="88"/>
                    </a:cubicBezTo>
                    <a:cubicBezTo>
                      <a:pt x="32" y="90"/>
                      <a:pt x="32" y="90"/>
                      <a:pt x="32" y="9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01"/>
                      <a:pt x="31" y="102"/>
                      <a:pt x="30" y="102"/>
                    </a:cubicBezTo>
                    <a:cubicBezTo>
                      <a:pt x="25" y="102"/>
                      <a:pt x="25" y="102"/>
                      <a:pt x="25" y="102"/>
                    </a:cubicBezTo>
                    <a:cubicBezTo>
                      <a:pt x="23" y="102"/>
                      <a:pt x="22" y="101"/>
                      <a:pt x="22" y="100"/>
                    </a:cubicBezTo>
                    <a:cubicBezTo>
                      <a:pt x="22" y="90"/>
                      <a:pt x="22" y="90"/>
                      <a:pt x="22" y="90"/>
                    </a:cubicBezTo>
                    <a:cubicBezTo>
                      <a:pt x="22" y="88"/>
                      <a:pt x="22" y="88"/>
                      <a:pt x="22" y="88"/>
                    </a:cubicBezTo>
                    <a:cubicBezTo>
                      <a:pt x="20" y="88"/>
                      <a:pt x="20" y="88"/>
                      <a:pt x="20" y="88"/>
                    </a:cubicBezTo>
                    <a:cubicBezTo>
                      <a:pt x="5" y="88"/>
                      <a:pt x="5" y="88"/>
                      <a:pt x="5" y="88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1" y="88"/>
                      <a:pt x="0" y="87"/>
                      <a:pt x="0" y="86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40"/>
                      <a:pt x="1" y="39"/>
                      <a:pt x="3" y="39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1" y="39"/>
                      <a:pt x="12" y="40"/>
                      <a:pt x="12" y="41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8" y="49"/>
                      <a:pt x="18" y="49"/>
                      <a:pt x="18" y="49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0"/>
                      <a:pt x="19" y="39"/>
                      <a:pt x="20" y="39"/>
                    </a:cubicBezTo>
                    <a:cubicBezTo>
                      <a:pt x="31" y="39"/>
                      <a:pt x="31" y="39"/>
                      <a:pt x="31" y="39"/>
                    </a:cubicBezTo>
                    <a:cubicBezTo>
                      <a:pt x="32" y="39"/>
                      <a:pt x="33" y="40"/>
                      <a:pt x="33" y="41"/>
                    </a:cubicBezTo>
                    <a:cubicBezTo>
                      <a:pt x="33" y="49"/>
                      <a:pt x="33" y="49"/>
                      <a:pt x="33" y="49"/>
                    </a:cubicBezTo>
                    <a:cubicBezTo>
                      <a:pt x="39" y="49"/>
                      <a:pt x="39" y="49"/>
                      <a:pt x="39" y="49"/>
                    </a:cubicBezTo>
                    <a:cubicBezTo>
                      <a:pt x="39" y="41"/>
                      <a:pt x="39" y="41"/>
                      <a:pt x="39" y="41"/>
                    </a:cubicBezTo>
                    <a:cubicBezTo>
                      <a:pt x="39" y="40"/>
                      <a:pt x="40" y="39"/>
                      <a:pt x="41" y="39"/>
                    </a:cubicBezTo>
                    <a:cubicBezTo>
                      <a:pt x="48" y="39"/>
                      <a:pt x="48" y="39"/>
                      <a:pt x="48" y="39"/>
                    </a:cubicBezTo>
                    <a:cubicBezTo>
                      <a:pt x="48" y="2"/>
                      <a:pt x="48" y="2"/>
                      <a:pt x="48" y="2"/>
                    </a:cubicBezTo>
                    <a:cubicBezTo>
                      <a:pt x="48" y="1"/>
                      <a:pt x="49" y="0"/>
                      <a:pt x="50" y="0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41"/>
                      <a:pt x="53" y="41"/>
                      <a:pt x="53" y="41"/>
                    </a:cubicBezTo>
                    <a:cubicBezTo>
                      <a:pt x="53" y="43"/>
                      <a:pt x="52" y="44"/>
                      <a:pt x="50" y="44"/>
                    </a:cubicBezTo>
                    <a:cubicBezTo>
                      <a:pt x="43" y="44"/>
                      <a:pt x="43" y="44"/>
                      <a:pt x="43" y="44"/>
                    </a:cubicBezTo>
                    <a:cubicBezTo>
                      <a:pt x="43" y="51"/>
                      <a:pt x="43" y="51"/>
                      <a:pt x="43" y="51"/>
                    </a:cubicBezTo>
                    <a:cubicBezTo>
                      <a:pt x="43" y="52"/>
                      <a:pt x="42" y="54"/>
                      <a:pt x="41" y="54"/>
                    </a:cubicBezTo>
                    <a:cubicBezTo>
                      <a:pt x="31" y="54"/>
                      <a:pt x="31" y="54"/>
                      <a:pt x="31" y="54"/>
                    </a:cubicBezTo>
                    <a:cubicBezTo>
                      <a:pt x="29" y="54"/>
                      <a:pt x="28" y="52"/>
                      <a:pt x="28" y="51"/>
                    </a:cubicBezTo>
                    <a:cubicBezTo>
                      <a:pt x="28" y="44"/>
                      <a:pt x="28" y="44"/>
                      <a:pt x="28" y="44"/>
                    </a:cubicBezTo>
                    <a:cubicBezTo>
                      <a:pt x="22" y="44"/>
                      <a:pt x="22" y="44"/>
                      <a:pt x="22" y="44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22" y="52"/>
                      <a:pt x="21" y="54"/>
                      <a:pt x="20" y="54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8" y="54"/>
                      <a:pt x="7" y="52"/>
                      <a:pt x="7" y="51"/>
                    </a:cubicBezTo>
                    <a:cubicBezTo>
                      <a:pt x="7" y="44"/>
                      <a:pt x="7" y="44"/>
                      <a:pt x="7" y="44"/>
                    </a:cubicBezTo>
                    <a:lnTo>
                      <a:pt x="5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75" name="Freeform 183"/>
              <p:cNvSpPr>
                <a:spLocks noEditPoints="1"/>
              </p:cNvSpPr>
              <p:nvPr/>
            </p:nvSpPr>
            <p:spPr bwMode="auto">
              <a:xfrm>
                <a:off x="6953262" y="571504"/>
                <a:ext cx="357189" cy="190502"/>
              </a:xfrm>
              <a:custGeom>
                <a:avLst/>
                <a:gdLst>
                  <a:gd name="T0" fmla="*/ 148 w 158"/>
                  <a:gd name="T1" fmla="*/ 5 h 84"/>
                  <a:gd name="T2" fmla="*/ 146 w 158"/>
                  <a:gd name="T3" fmla="*/ 18 h 84"/>
                  <a:gd name="T4" fmla="*/ 131 w 158"/>
                  <a:gd name="T5" fmla="*/ 18 h 84"/>
                  <a:gd name="T6" fmla="*/ 129 w 158"/>
                  <a:gd name="T7" fmla="*/ 5 h 84"/>
                  <a:gd name="T8" fmla="*/ 118 w 158"/>
                  <a:gd name="T9" fmla="*/ 16 h 84"/>
                  <a:gd name="T10" fmla="*/ 101 w 158"/>
                  <a:gd name="T11" fmla="*/ 18 h 84"/>
                  <a:gd name="T12" fmla="*/ 99 w 158"/>
                  <a:gd name="T13" fmla="*/ 5 h 84"/>
                  <a:gd name="T14" fmla="*/ 89 w 158"/>
                  <a:gd name="T15" fmla="*/ 16 h 84"/>
                  <a:gd name="T16" fmla="*/ 79 w 158"/>
                  <a:gd name="T17" fmla="*/ 18 h 84"/>
                  <a:gd name="T18" fmla="*/ 84 w 158"/>
                  <a:gd name="T19" fmla="*/ 14 h 84"/>
                  <a:gd name="T20" fmla="*/ 86 w 158"/>
                  <a:gd name="T21" fmla="*/ 0 h 84"/>
                  <a:gd name="T22" fmla="*/ 104 w 158"/>
                  <a:gd name="T23" fmla="*/ 2 h 84"/>
                  <a:gd name="T24" fmla="*/ 113 w 158"/>
                  <a:gd name="T25" fmla="*/ 14 h 84"/>
                  <a:gd name="T26" fmla="*/ 116 w 158"/>
                  <a:gd name="T27" fmla="*/ 0 h 84"/>
                  <a:gd name="T28" fmla="*/ 133 w 158"/>
                  <a:gd name="T29" fmla="*/ 2 h 84"/>
                  <a:gd name="T30" fmla="*/ 143 w 158"/>
                  <a:gd name="T31" fmla="*/ 14 h 84"/>
                  <a:gd name="T32" fmla="*/ 146 w 158"/>
                  <a:gd name="T33" fmla="*/ 0 h 84"/>
                  <a:gd name="T34" fmla="*/ 158 w 158"/>
                  <a:gd name="T35" fmla="*/ 2 h 84"/>
                  <a:gd name="T36" fmla="*/ 156 w 158"/>
                  <a:gd name="T37" fmla="*/ 84 h 84"/>
                  <a:gd name="T38" fmla="*/ 99 w 158"/>
                  <a:gd name="T39" fmla="*/ 82 h 84"/>
                  <a:gd name="T40" fmla="*/ 79 w 158"/>
                  <a:gd name="T41" fmla="*/ 53 h 84"/>
                  <a:gd name="T42" fmla="*/ 101 w 158"/>
                  <a:gd name="T43" fmla="*/ 48 h 84"/>
                  <a:gd name="T44" fmla="*/ 103 w 158"/>
                  <a:gd name="T45" fmla="*/ 79 h 84"/>
                  <a:gd name="T46" fmla="*/ 153 w 158"/>
                  <a:gd name="T47" fmla="*/ 5 h 84"/>
                  <a:gd name="T48" fmla="*/ 72 w 158"/>
                  <a:gd name="T49" fmla="*/ 18 h 84"/>
                  <a:gd name="T50" fmla="*/ 69 w 158"/>
                  <a:gd name="T51" fmla="*/ 5 h 84"/>
                  <a:gd name="T52" fmla="*/ 59 w 158"/>
                  <a:gd name="T53" fmla="*/ 16 h 84"/>
                  <a:gd name="T54" fmla="*/ 42 w 158"/>
                  <a:gd name="T55" fmla="*/ 18 h 84"/>
                  <a:gd name="T56" fmla="*/ 40 w 158"/>
                  <a:gd name="T57" fmla="*/ 5 h 84"/>
                  <a:gd name="T58" fmla="*/ 29 w 158"/>
                  <a:gd name="T59" fmla="*/ 16 h 84"/>
                  <a:gd name="T60" fmla="*/ 25 w 158"/>
                  <a:gd name="T61" fmla="*/ 18 h 84"/>
                  <a:gd name="T62" fmla="*/ 10 w 158"/>
                  <a:gd name="T63" fmla="*/ 16 h 84"/>
                  <a:gd name="T64" fmla="*/ 5 w 158"/>
                  <a:gd name="T65" fmla="*/ 5 h 84"/>
                  <a:gd name="T66" fmla="*/ 58 w 158"/>
                  <a:gd name="T67" fmla="*/ 79 h 84"/>
                  <a:gd name="T68" fmla="*/ 61 w 158"/>
                  <a:gd name="T69" fmla="*/ 48 h 84"/>
                  <a:gd name="T70" fmla="*/ 79 w 158"/>
                  <a:gd name="T71" fmla="*/ 53 h 84"/>
                  <a:gd name="T72" fmla="*/ 63 w 158"/>
                  <a:gd name="T73" fmla="*/ 82 h 84"/>
                  <a:gd name="T74" fmla="*/ 2 w 158"/>
                  <a:gd name="T75" fmla="*/ 84 h 84"/>
                  <a:gd name="T76" fmla="*/ 0 w 158"/>
                  <a:gd name="T77" fmla="*/ 2 h 84"/>
                  <a:gd name="T78" fmla="*/ 12 w 158"/>
                  <a:gd name="T79" fmla="*/ 0 h 84"/>
                  <a:gd name="T80" fmla="*/ 15 w 158"/>
                  <a:gd name="T81" fmla="*/ 14 h 84"/>
                  <a:gd name="T82" fmla="*/ 24 w 158"/>
                  <a:gd name="T83" fmla="*/ 2 h 84"/>
                  <a:gd name="T84" fmla="*/ 42 w 158"/>
                  <a:gd name="T85" fmla="*/ 0 h 84"/>
                  <a:gd name="T86" fmla="*/ 44 w 158"/>
                  <a:gd name="T87" fmla="*/ 14 h 84"/>
                  <a:gd name="T88" fmla="*/ 54 w 158"/>
                  <a:gd name="T89" fmla="*/ 2 h 84"/>
                  <a:gd name="T90" fmla="*/ 72 w 158"/>
                  <a:gd name="T91" fmla="*/ 0 h 84"/>
                  <a:gd name="T92" fmla="*/ 74 w 158"/>
                  <a:gd name="T93" fmla="*/ 14 h 84"/>
                  <a:gd name="T94" fmla="*/ 79 w 158"/>
                  <a:gd name="T95" fmla="*/ 18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8" h="84">
                    <a:moveTo>
                      <a:pt x="153" y="5"/>
                    </a:moveTo>
                    <a:cubicBezTo>
                      <a:pt x="148" y="5"/>
                      <a:pt x="148" y="5"/>
                      <a:pt x="148" y="5"/>
                    </a:cubicBezTo>
                    <a:cubicBezTo>
                      <a:pt x="148" y="16"/>
                      <a:pt x="148" y="16"/>
                      <a:pt x="148" y="16"/>
                    </a:cubicBezTo>
                    <a:cubicBezTo>
                      <a:pt x="148" y="17"/>
                      <a:pt x="147" y="18"/>
                      <a:pt x="146" y="18"/>
                    </a:cubicBezTo>
                    <a:cubicBezTo>
                      <a:pt x="133" y="18"/>
                      <a:pt x="133" y="18"/>
                      <a:pt x="133" y="18"/>
                    </a:cubicBezTo>
                    <a:cubicBezTo>
                      <a:pt x="131" y="18"/>
                      <a:pt x="131" y="18"/>
                      <a:pt x="131" y="18"/>
                    </a:cubicBezTo>
                    <a:cubicBezTo>
                      <a:pt x="130" y="18"/>
                      <a:pt x="129" y="17"/>
                      <a:pt x="129" y="16"/>
                    </a:cubicBezTo>
                    <a:cubicBezTo>
                      <a:pt x="129" y="5"/>
                      <a:pt x="129" y="5"/>
                      <a:pt x="129" y="5"/>
                    </a:cubicBezTo>
                    <a:cubicBezTo>
                      <a:pt x="118" y="5"/>
                      <a:pt x="118" y="5"/>
                      <a:pt x="118" y="5"/>
                    </a:cubicBezTo>
                    <a:cubicBezTo>
                      <a:pt x="118" y="16"/>
                      <a:pt x="118" y="16"/>
                      <a:pt x="118" y="16"/>
                    </a:cubicBezTo>
                    <a:cubicBezTo>
                      <a:pt x="118" y="17"/>
                      <a:pt x="117" y="18"/>
                      <a:pt x="116" y="18"/>
                    </a:cubicBezTo>
                    <a:cubicBezTo>
                      <a:pt x="101" y="18"/>
                      <a:pt x="101" y="18"/>
                      <a:pt x="101" y="18"/>
                    </a:cubicBezTo>
                    <a:cubicBezTo>
                      <a:pt x="100" y="18"/>
                      <a:pt x="99" y="17"/>
                      <a:pt x="99" y="16"/>
                    </a:cubicBezTo>
                    <a:cubicBezTo>
                      <a:pt x="99" y="5"/>
                      <a:pt x="99" y="5"/>
                      <a:pt x="99" y="5"/>
                    </a:cubicBezTo>
                    <a:cubicBezTo>
                      <a:pt x="89" y="5"/>
                      <a:pt x="89" y="5"/>
                      <a:pt x="89" y="5"/>
                    </a:cubicBezTo>
                    <a:cubicBezTo>
                      <a:pt x="89" y="16"/>
                      <a:pt x="89" y="16"/>
                      <a:pt x="89" y="16"/>
                    </a:cubicBezTo>
                    <a:cubicBezTo>
                      <a:pt x="89" y="17"/>
                      <a:pt x="88" y="18"/>
                      <a:pt x="86" y="18"/>
                    </a:cubicBezTo>
                    <a:cubicBezTo>
                      <a:pt x="79" y="18"/>
                      <a:pt x="79" y="18"/>
                      <a:pt x="79" y="18"/>
                    </a:cubicBezTo>
                    <a:cubicBezTo>
                      <a:pt x="79" y="14"/>
                      <a:pt x="79" y="14"/>
                      <a:pt x="79" y="14"/>
                    </a:cubicBezTo>
                    <a:cubicBezTo>
                      <a:pt x="84" y="14"/>
                      <a:pt x="84" y="14"/>
                      <a:pt x="84" y="14"/>
                    </a:cubicBezTo>
                    <a:cubicBezTo>
                      <a:pt x="84" y="2"/>
                      <a:pt x="84" y="2"/>
                      <a:pt x="84" y="2"/>
                    </a:cubicBezTo>
                    <a:cubicBezTo>
                      <a:pt x="84" y="1"/>
                      <a:pt x="85" y="0"/>
                      <a:pt x="86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3" y="0"/>
                      <a:pt x="104" y="1"/>
                      <a:pt x="104" y="2"/>
                    </a:cubicBezTo>
                    <a:cubicBezTo>
                      <a:pt x="104" y="14"/>
                      <a:pt x="104" y="14"/>
                      <a:pt x="104" y="14"/>
                    </a:cubicBezTo>
                    <a:cubicBezTo>
                      <a:pt x="113" y="14"/>
                      <a:pt x="113" y="14"/>
                      <a:pt x="113" y="14"/>
                    </a:cubicBezTo>
                    <a:cubicBezTo>
                      <a:pt x="113" y="2"/>
                      <a:pt x="113" y="2"/>
                      <a:pt x="113" y="2"/>
                    </a:cubicBezTo>
                    <a:cubicBezTo>
                      <a:pt x="113" y="1"/>
                      <a:pt x="115" y="0"/>
                      <a:pt x="116" y="0"/>
                    </a:cubicBezTo>
                    <a:cubicBezTo>
                      <a:pt x="131" y="0"/>
                      <a:pt x="131" y="0"/>
                      <a:pt x="131" y="0"/>
                    </a:cubicBezTo>
                    <a:cubicBezTo>
                      <a:pt x="132" y="0"/>
                      <a:pt x="133" y="1"/>
                      <a:pt x="133" y="2"/>
                    </a:cubicBezTo>
                    <a:cubicBezTo>
                      <a:pt x="133" y="14"/>
                      <a:pt x="133" y="14"/>
                      <a:pt x="133" y="14"/>
                    </a:cubicBezTo>
                    <a:cubicBezTo>
                      <a:pt x="143" y="14"/>
                      <a:pt x="143" y="14"/>
                      <a:pt x="143" y="14"/>
                    </a:cubicBezTo>
                    <a:cubicBezTo>
                      <a:pt x="143" y="2"/>
                      <a:pt x="143" y="2"/>
                      <a:pt x="143" y="2"/>
                    </a:cubicBezTo>
                    <a:cubicBezTo>
                      <a:pt x="143" y="1"/>
                      <a:pt x="144" y="0"/>
                      <a:pt x="146" y="0"/>
                    </a:cubicBezTo>
                    <a:cubicBezTo>
                      <a:pt x="156" y="0"/>
                      <a:pt x="156" y="0"/>
                      <a:pt x="156" y="0"/>
                    </a:cubicBezTo>
                    <a:cubicBezTo>
                      <a:pt x="157" y="0"/>
                      <a:pt x="158" y="1"/>
                      <a:pt x="158" y="2"/>
                    </a:cubicBezTo>
                    <a:cubicBezTo>
                      <a:pt x="158" y="82"/>
                      <a:pt x="158" y="82"/>
                      <a:pt x="158" y="82"/>
                    </a:cubicBezTo>
                    <a:cubicBezTo>
                      <a:pt x="158" y="83"/>
                      <a:pt x="157" y="84"/>
                      <a:pt x="156" y="84"/>
                    </a:cubicBezTo>
                    <a:cubicBezTo>
                      <a:pt x="101" y="84"/>
                      <a:pt x="101" y="84"/>
                      <a:pt x="101" y="84"/>
                    </a:cubicBezTo>
                    <a:cubicBezTo>
                      <a:pt x="100" y="84"/>
                      <a:pt x="99" y="83"/>
                      <a:pt x="99" y="82"/>
                    </a:cubicBezTo>
                    <a:cubicBezTo>
                      <a:pt x="99" y="53"/>
                      <a:pt x="99" y="53"/>
                      <a:pt x="99" y="53"/>
                    </a:cubicBezTo>
                    <a:cubicBezTo>
                      <a:pt x="79" y="53"/>
                      <a:pt x="79" y="53"/>
                      <a:pt x="79" y="53"/>
                    </a:cubicBezTo>
                    <a:cubicBezTo>
                      <a:pt x="79" y="48"/>
                      <a:pt x="79" y="48"/>
                      <a:pt x="79" y="48"/>
                    </a:cubicBezTo>
                    <a:cubicBezTo>
                      <a:pt x="101" y="48"/>
                      <a:pt x="101" y="48"/>
                      <a:pt x="101" y="48"/>
                    </a:cubicBezTo>
                    <a:cubicBezTo>
                      <a:pt x="102" y="48"/>
                      <a:pt x="103" y="49"/>
                      <a:pt x="103" y="50"/>
                    </a:cubicBezTo>
                    <a:cubicBezTo>
                      <a:pt x="103" y="79"/>
                      <a:pt x="103" y="79"/>
                      <a:pt x="103" y="79"/>
                    </a:cubicBezTo>
                    <a:cubicBezTo>
                      <a:pt x="153" y="79"/>
                      <a:pt x="153" y="79"/>
                      <a:pt x="153" y="79"/>
                    </a:cubicBezTo>
                    <a:lnTo>
                      <a:pt x="153" y="5"/>
                    </a:lnTo>
                    <a:close/>
                    <a:moveTo>
                      <a:pt x="79" y="18"/>
                    </a:moveTo>
                    <a:cubicBezTo>
                      <a:pt x="72" y="18"/>
                      <a:pt x="72" y="18"/>
                      <a:pt x="72" y="18"/>
                    </a:cubicBezTo>
                    <a:cubicBezTo>
                      <a:pt x="70" y="18"/>
                      <a:pt x="69" y="17"/>
                      <a:pt x="69" y="16"/>
                    </a:cubicBezTo>
                    <a:cubicBezTo>
                      <a:pt x="69" y="5"/>
                      <a:pt x="69" y="5"/>
                      <a:pt x="69" y="5"/>
                    </a:cubicBezTo>
                    <a:cubicBezTo>
                      <a:pt x="59" y="5"/>
                      <a:pt x="59" y="5"/>
                      <a:pt x="59" y="5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9" y="17"/>
                      <a:pt x="58" y="18"/>
                      <a:pt x="57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1" y="18"/>
                      <a:pt x="40" y="17"/>
                      <a:pt x="40" y="16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9" y="17"/>
                      <a:pt x="28" y="18"/>
                      <a:pt x="27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0" y="17"/>
                      <a:pt x="10" y="1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79"/>
                      <a:pt x="5" y="79"/>
                      <a:pt x="5" y="79"/>
                    </a:cubicBezTo>
                    <a:cubicBezTo>
                      <a:pt x="58" y="79"/>
                      <a:pt x="58" y="79"/>
                      <a:pt x="58" y="79"/>
                    </a:cubicBezTo>
                    <a:cubicBezTo>
                      <a:pt x="58" y="50"/>
                      <a:pt x="58" y="50"/>
                      <a:pt x="58" y="50"/>
                    </a:cubicBezTo>
                    <a:cubicBezTo>
                      <a:pt x="58" y="49"/>
                      <a:pt x="59" y="48"/>
                      <a:pt x="61" y="48"/>
                    </a:cubicBezTo>
                    <a:cubicBezTo>
                      <a:pt x="79" y="48"/>
                      <a:pt x="79" y="48"/>
                      <a:pt x="79" y="48"/>
                    </a:cubicBezTo>
                    <a:cubicBezTo>
                      <a:pt x="79" y="53"/>
                      <a:pt x="79" y="53"/>
                      <a:pt x="79" y="53"/>
                    </a:cubicBezTo>
                    <a:cubicBezTo>
                      <a:pt x="63" y="53"/>
                      <a:pt x="63" y="53"/>
                      <a:pt x="63" y="53"/>
                    </a:cubicBezTo>
                    <a:cubicBezTo>
                      <a:pt x="63" y="82"/>
                      <a:pt x="63" y="82"/>
                      <a:pt x="63" y="82"/>
                    </a:cubicBezTo>
                    <a:cubicBezTo>
                      <a:pt x="63" y="83"/>
                      <a:pt x="62" y="84"/>
                      <a:pt x="61" y="84"/>
                    </a:cubicBezTo>
                    <a:cubicBezTo>
                      <a:pt x="2" y="84"/>
                      <a:pt x="2" y="84"/>
                      <a:pt x="2" y="84"/>
                    </a:cubicBezTo>
                    <a:cubicBezTo>
                      <a:pt x="1" y="84"/>
                      <a:pt x="0" y="83"/>
                      <a:pt x="0" y="8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1"/>
                      <a:pt x="26" y="0"/>
                      <a:pt x="27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3" y="0"/>
                      <a:pt x="44" y="1"/>
                      <a:pt x="44" y="2"/>
                    </a:cubicBezTo>
                    <a:cubicBezTo>
                      <a:pt x="44" y="14"/>
                      <a:pt x="44" y="14"/>
                      <a:pt x="44" y="14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4" y="2"/>
                      <a:pt x="54" y="2"/>
                      <a:pt x="54" y="2"/>
                    </a:cubicBezTo>
                    <a:cubicBezTo>
                      <a:pt x="54" y="1"/>
                      <a:pt x="55" y="0"/>
                      <a:pt x="57" y="0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73" y="0"/>
                      <a:pt x="74" y="1"/>
                      <a:pt x="74" y="2"/>
                    </a:cubicBezTo>
                    <a:cubicBezTo>
                      <a:pt x="74" y="14"/>
                      <a:pt x="74" y="14"/>
                      <a:pt x="74" y="14"/>
                    </a:cubicBezTo>
                    <a:cubicBezTo>
                      <a:pt x="79" y="14"/>
                      <a:pt x="79" y="14"/>
                      <a:pt x="79" y="14"/>
                    </a:cubicBezTo>
                    <a:lnTo>
                      <a:pt x="79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76" name="Freeform 184"/>
              <p:cNvSpPr>
                <a:spLocks noEditPoints="1"/>
              </p:cNvSpPr>
              <p:nvPr/>
            </p:nvSpPr>
            <p:spPr bwMode="auto">
              <a:xfrm>
                <a:off x="7159636" y="382591"/>
                <a:ext cx="111126" cy="74614"/>
              </a:xfrm>
              <a:custGeom>
                <a:avLst/>
                <a:gdLst>
                  <a:gd name="T0" fmla="*/ 21 w 49"/>
                  <a:gd name="T1" fmla="*/ 22 h 33"/>
                  <a:gd name="T2" fmla="*/ 38 w 49"/>
                  <a:gd name="T3" fmla="*/ 16 h 33"/>
                  <a:gd name="T4" fmla="*/ 21 w 49"/>
                  <a:gd name="T5" fmla="*/ 11 h 33"/>
                  <a:gd name="T6" fmla="*/ 21 w 49"/>
                  <a:gd name="T7" fmla="*/ 6 h 33"/>
                  <a:gd name="T8" fmla="*/ 47 w 49"/>
                  <a:gd name="T9" fmla="*/ 14 h 33"/>
                  <a:gd name="T10" fmla="*/ 48 w 49"/>
                  <a:gd name="T11" fmla="*/ 16 h 33"/>
                  <a:gd name="T12" fmla="*/ 47 w 49"/>
                  <a:gd name="T13" fmla="*/ 19 h 33"/>
                  <a:gd name="T14" fmla="*/ 21 w 49"/>
                  <a:gd name="T15" fmla="*/ 27 h 33"/>
                  <a:gd name="T16" fmla="*/ 21 w 49"/>
                  <a:gd name="T17" fmla="*/ 22 h 33"/>
                  <a:gd name="T18" fmla="*/ 4 w 49"/>
                  <a:gd name="T19" fmla="*/ 6 h 33"/>
                  <a:gd name="T20" fmla="*/ 4 w 49"/>
                  <a:gd name="T21" fmla="*/ 27 h 33"/>
                  <a:gd name="T22" fmla="*/ 21 w 49"/>
                  <a:gd name="T23" fmla="*/ 22 h 33"/>
                  <a:gd name="T24" fmla="*/ 21 w 49"/>
                  <a:gd name="T25" fmla="*/ 27 h 33"/>
                  <a:gd name="T26" fmla="*/ 3 w 49"/>
                  <a:gd name="T27" fmla="*/ 33 h 33"/>
                  <a:gd name="T28" fmla="*/ 2 w 49"/>
                  <a:gd name="T29" fmla="*/ 33 h 33"/>
                  <a:gd name="T30" fmla="*/ 0 w 49"/>
                  <a:gd name="T31" fmla="*/ 30 h 33"/>
                  <a:gd name="T32" fmla="*/ 0 w 49"/>
                  <a:gd name="T33" fmla="*/ 2 h 33"/>
                  <a:gd name="T34" fmla="*/ 0 w 49"/>
                  <a:gd name="T35" fmla="*/ 2 h 33"/>
                  <a:gd name="T36" fmla="*/ 0 w 49"/>
                  <a:gd name="T37" fmla="*/ 2 h 33"/>
                  <a:gd name="T38" fmla="*/ 3 w 49"/>
                  <a:gd name="T39" fmla="*/ 0 h 33"/>
                  <a:gd name="T40" fmla="*/ 21 w 49"/>
                  <a:gd name="T41" fmla="*/ 6 h 33"/>
                  <a:gd name="T42" fmla="*/ 21 w 49"/>
                  <a:gd name="T43" fmla="*/ 11 h 33"/>
                  <a:gd name="T44" fmla="*/ 4 w 49"/>
                  <a:gd name="T45" fmla="*/ 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9" h="33">
                    <a:moveTo>
                      <a:pt x="21" y="22"/>
                    </a:moveTo>
                    <a:cubicBezTo>
                      <a:pt x="38" y="16"/>
                      <a:pt x="38" y="16"/>
                      <a:pt x="38" y="16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8" y="14"/>
                      <a:pt x="48" y="15"/>
                      <a:pt x="48" y="16"/>
                    </a:cubicBezTo>
                    <a:cubicBezTo>
                      <a:pt x="49" y="17"/>
                      <a:pt x="48" y="18"/>
                      <a:pt x="47" y="19"/>
                    </a:cubicBezTo>
                    <a:cubicBezTo>
                      <a:pt x="21" y="27"/>
                      <a:pt x="21" y="27"/>
                      <a:pt x="21" y="27"/>
                    </a:cubicBezTo>
                    <a:lnTo>
                      <a:pt x="21" y="22"/>
                    </a:lnTo>
                    <a:close/>
                    <a:moveTo>
                      <a:pt x="4" y="6"/>
                    </a:moveTo>
                    <a:cubicBezTo>
                      <a:pt x="4" y="27"/>
                      <a:pt x="4" y="27"/>
                      <a:pt x="4" y="27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2" y="33"/>
                      <a:pt x="2" y="33"/>
                    </a:cubicBezTo>
                    <a:cubicBezTo>
                      <a:pt x="1" y="33"/>
                      <a:pt x="0" y="32"/>
                      <a:pt x="0" y="3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1" y="0"/>
                      <a:pt x="3" y="0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11"/>
                      <a:pt x="21" y="11"/>
                      <a:pt x="21" y="11"/>
                    </a:cubicBezTo>
                    <a:lnTo>
                      <a:pt x="4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77" name="Freeform 185"/>
              <p:cNvSpPr>
                <a:spLocks noEditPoints="1"/>
              </p:cNvSpPr>
              <p:nvPr/>
            </p:nvSpPr>
            <p:spPr bwMode="auto">
              <a:xfrm>
                <a:off x="10677543" y="747719"/>
                <a:ext cx="388939" cy="434978"/>
              </a:xfrm>
              <a:custGeom>
                <a:avLst/>
                <a:gdLst>
                  <a:gd name="T0" fmla="*/ 130 w 172"/>
                  <a:gd name="T1" fmla="*/ 14 h 192"/>
                  <a:gd name="T2" fmla="*/ 96 w 172"/>
                  <a:gd name="T3" fmla="*/ 54 h 192"/>
                  <a:gd name="T4" fmla="*/ 87 w 172"/>
                  <a:gd name="T5" fmla="*/ 54 h 192"/>
                  <a:gd name="T6" fmla="*/ 93 w 172"/>
                  <a:gd name="T7" fmla="*/ 50 h 192"/>
                  <a:gd name="T8" fmla="*/ 127 w 172"/>
                  <a:gd name="T9" fmla="*/ 10 h 192"/>
                  <a:gd name="T10" fmla="*/ 155 w 172"/>
                  <a:gd name="T11" fmla="*/ 28 h 192"/>
                  <a:gd name="T12" fmla="*/ 146 w 172"/>
                  <a:gd name="T13" fmla="*/ 53 h 192"/>
                  <a:gd name="T14" fmla="*/ 172 w 172"/>
                  <a:gd name="T15" fmla="*/ 138 h 192"/>
                  <a:gd name="T16" fmla="*/ 172 w 172"/>
                  <a:gd name="T17" fmla="*/ 140 h 192"/>
                  <a:gd name="T18" fmla="*/ 160 w 172"/>
                  <a:gd name="T19" fmla="*/ 157 h 192"/>
                  <a:gd name="T20" fmla="*/ 157 w 172"/>
                  <a:gd name="T21" fmla="*/ 157 h 192"/>
                  <a:gd name="T22" fmla="*/ 88 w 172"/>
                  <a:gd name="T23" fmla="*/ 139 h 192"/>
                  <a:gd name="T24" fmla="*/ 100 w 172"/>
                  <a:gd name="T25" fmla="*/ 173 h 192"/>
                  <a:gd name="T26" fmla="*/ 89 w 172"/>
                  <a:gd name="T27" fmla="*/ 191 h 192"/>
                  <a:gd name="T28" fmla="*/ 88 w 172"/>
                  <a:gd name="T29" fmla="*/ 192 h 192"/>
                  <a:gd name="T30" fmla="*/ 87 w 172"/>
                  <a:gd name="T31" fmla="*/ 186 h 192"/>
                  <a:gd name="T32" fmla="*/ 87 w 172"/>
                  <a:gd name="T33" fmla="*/ 149 h 192"/>
                  <a:gd name="T34" fmla="*/ 106 w 172"/>
                  <a:gd name="T35" fmla="*/ 104 h 192"/>
                  <a:gd name="T36" fmla="*/ 109 w 172"/>
                  <a:gd name="T37" fmla="*/ 104 h 192"/>
                  <a:gd name="T38" fmla="*/ 167 w 172"/>
                  <a:gd name="T39" fmla="*/ 139 h 192"/>
                  <a:gd name="T40" fmla="*/ 126 w 172"/>
                  <a:gd name="T41" fmla="*/ 74 h 192"/>
                  <a:gd name="T42" fmla="*/ 142 w 172"/>
                  <a:gd name="T43" fmla="*/ 50 h 192"/>
                  <a:gd name="T44" fmla="*/ 148 w 172"/>
                  <a:gd name="T45" fmla="*/ 8 h 192"/>
                  <a:gd name="T46" fmla="*/ 19 w 172"/>
                  <a:gd name="T47" fmla="*/ 41 h 192"/>
                  <a:gd name="T48" fmla="*/ 75 w 172"/>
                  <a:gd name="T49" fmla="*/ 81 h 192"/>
                  <a:gd name="T50" fmla="*/ 76 w 172"/>
                  <a:gd name="T51" fmla="*/ 84 h 192"/>
                  <a:gd name="T52" fmla="*/ 52 w 172"/>
                  <a:gd name="T53" fmla="*/ 118 h 192"/>
                  <a:gd name="T54" fmla="*/ 7 w 172"/>
                  <a:gd name="T55" fmla="*/ 133 h 192"/>
                  <a:gd name="T56" fmla="*/ 57 w 172"/>
                  <a:gd name="T57" fmla="*/ 146 h 192"/>
                  <a:gd name="T58" fmla="*/ 87 w 172"/>
                  <a:gd name="T59" fmla="*/ 186 h 192"/>
                  <a:gd name="T60" fmla="*/ 85 w 172"/>
                  <a:gd name="T61" fmla="*/ 192 h 192"/>
                  <a:gd name="T62" fmla="*/ 2 w 172"/>
                  <a:gd name="T63" fmla="*/ 137 h 192"/>
                  <a:gd name="T64" fmla="*/ 1 w 172"/>
                  <a:gd name="T65" fmla="*/ 136 h 192"/>
                  <a:gd name="T66" fmla="*/ 12 w 172"/>
                  <a:gd name="T67" fmla="*/ 116 h 192"/>
                  <a:gd name="T68" fmla="*/ 14 w 172"/>
                  <a:gd name="T69" fmla="*/ 115 h 192"/>
                  <a:gd name="T70" fmla="*/ 70 w 172"/>
                  <a:gd name="T71" fmla="*/ 84 h 192"/>
                  <a:gd name="T72" fmla="*/ 5 w 172"/>
                  <a:gd name="T73" fmla="*/ 57 h 192"/>
                  <a:gd name="T74" fmla="*/ 16 w 172"/>
                  <a:gd name="T75" fmla="*/ 37 h 192"/>
                  <a:gd name="T76" fmla="*/ 87 w 172"/>
                  <a:gd name="T77" fmla="*/ 49 h 192"/>
                  <a:gd name="T78" fmla="*/ 87 w 172"/>
                  <a:gd name="T79" fmla="*/ 149 h 192"/>
                  <a:gd name="T80" fmla="*/ 83 w 172"/>
                  <a:gd name="T81" fmla="*/ 138 h 192"/>
                  <a:gd name="T82" fmla="*/ 87 w 172"/>
                  <a:gd name="T83" fmla="*/ 149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72" h="192">
                    <a:moveTo>
                      <a:pt x="148" y="8"/>
                    </a:moveTo>
                    <a:cubicBezTo>
                      <a:pt x="144" y="6"/>
                      <a:pt x="137" y="9"/>
                      <a:pt x="130" y="14"/>
                    </a:cubicBezTo>
                    <a:cubicBezTo>
                      <a:pt x="122" y="19"/>
                      <a:pt x="115" y="26"/>
                      <a:pt x="112" y="30"/>
                    </a:cubicBezTo>
                    <a:cubicBezTo>
                      <a:pt x="96" y="54"/>
                      <a:pt x="96" y="54"/>
                      <a:pt x="96" y="54"/>
                    </a:cubicBezTo>
                    <a:cubicBezTo>
                      <a:pt x="95" y="55"/>
                      <a:pt x="94" y="55"/>
                      <a:pt x="93" y="55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7" y="49"/>
                      <a:pt x="87" y="49"/>
                      <a:pt x="87" y="49"/>
                    </a:cubicBezTo>
                    <a:cubicBezTo>
                      <a:pt x="93" y="50"/>
                      <a:pt x="93" y="50"/>
                      <a:pt x="93" y="50"/>
                    </a:cubicBezTo>
                    <a:cubicBezTo>
                      <a:pt x="108" y="27"/>
                      <a:pt x="108" y="27"/>
                      <a:pt x="108" y="27"/>
                    </a:cubicBezTo>
                    <a:cubicBezTo>
                      <a:pt x="111" y="23"/>
                      <a:pt x="119" y="15"/>
                      <a:pt x="127" y="10"/>
                    </a:cubicBezTo>
                    <a:cubicBezTo>
                      <a:pt x="136" y="4"/>
                      <a:pt x="145" y="0"/>
                      <a:pt x="150" y="4"/>
                    </a:cubicBezTo>
                    <a:cubicBezTo>
                      <a:pt x="156" y="8"/>
                      <a:pt x="157" y="18"/>
                      <a:pt x="155" y="28"/>
                    </a:cubicBezTo>
                    <a:cubicBezTo>
                      <a:pt x="153" y="38"/>
                      <a:pt x="149" y="48"/>
                      <a:pt x="146" y="53"/>
                    </a:cubicBezTo>
                    <a:cubicBezTo>
                      <a:pt x="146" y="53"/>
                      <a:pt x="146" y="53"/>
                      <a:pt x="146" y="53"/>
                    </a:cubicBezTo>
                    <a:cubicBezTo>
                      <a:pt x="131" y="75"/>
                      <a:pt x="131" y="75"/>
                      <a:pt x="131" y="75"/>
                    </a:cubicBezTo>
                    <a:cubicBezTo>
                      <a:pt x="172" y="138"/>
                      <a:pt x="172" y="138"/>
                      <a:pt x="172" y="138"/>
                    </a:cubicBezTo>
                    <a:cubicBezTo>
                      <a:pt x="172" y="138"/>
                      <a:pt x="172" y="138"/>
                      <a:pt x="172" y="138"/>
                    </a:cubicBezTo>
                    <a:cubicBezTo>
                      <a:pt x="172" y="139"/>
                      <a:pt x="172" y="140"/>
                      <a:pt x="172" y="140"/>
                    </a:cubicBezTo>
                    <a:cubicBezTo>
                      <a:pt x="160" y="157"/>
                      <a:pt x="160" y="157"/>
                      <a:pt x="160" y="157"/>
                    </a:cubicBezTo>
                    <a:cubicBezTo>
                      <a:pt x="160" y="157"/>
                      <a:pt x="160" y="157"/>
                      <a:pt x="160" y="157"/>
                    </a:cubicBezTo>
                    <a:cubicBezTo>
                      <a:pt x="160" y="157"/>
                      <a:pt x="160" y="157"/>
                      <a:pt x="160" y="157"/>
                    </a:cubicBezTo>
                    <a:cubicBezTo>
                      <a:pt x="159" y="158"/>
                      <a:pt x="158" y="158"/>
                      <a:pt x="157" y="157"/>
                    </a:cubicBezTo>
                    <a:cubicBezTo>
                      <a:pt x="108" y="109"/>
                      <a:pt x="108" y="109"/>
                      <a:pt x="108" y="109"/>
                    </a:cubicBezTo>
                    <a:cubicBezTo>
                      <a:pt x="88" y="139"/>
                      <a:pt x="88" y="139"/>
                      <a:pt x="88" y="139"/>
                    </a:cubicBezTo>
                    <a:cubicBezTo>
                      <a:pt x="100" y="173"/>
                      <a:pt x="100" y="173"/>
                      <a:pt x="100" y="173"/>
                    </a:cubicBezTo>
                    <a:cubicBezTo>
                      <a:pt x="100" y="173"/>
                      <a:pt x="100" y="173"/>
                      <a:pt x="100" y="173"/>
                    </a:cubicBezTo>
                    <a:cubicBezTo>
                      <a:pt x="100" y="173"/>
                      <a:pt x="100" y="174"/>
                      <a:pt x="100" y="175"/>
                    </a:cubicBezTo>
                    <a:cubicBezTo>
                      <a:pt x="89" y="191"/>
                      <a:pt x="89" y="191"/>
                      <a:pt x="89" y="191"/>
                    </a:cubicBezTo>
                    <a:cubicBezTo>
                      <a:pt x="89" y="191"/>
                      <a:pt x="89" y="191"/>
                      <a:pt x="89" y="191"/>
                    </a:cubicBezTo>
                    <a:cubicBezTo>
                      <a:pt x="88" y="192"/>
                      <a:pt x="88" y="192"/>
                      <a:pt x="88" y="192"/>
                    </a:cubicBezTo>
                    <a:cubicBezTo>
                      <a:pt x="88" y="192"/>
                      <a:pt x="87" y="192"/>
                      <a:pt x="87" y="192"/>
                    </a:cubicBezTo>
                    <a:cubicBezTo>
                      <a:pt x="87" y="186"/>
                      <a:pt x="87" y="186"/>
                      <a:pt x="87" y="186"/>
                    </a:cubicBezTo>
                    <a:cubicBezTo>
                      <a:pt x="95" y="173"/>
                      <a:pt x="95" y="173"/>
                      <a:pt x="95" y="173"/>
                    </a:cubicBezTo>
                    <a:cubicBezTo>
                      <a:pt x="87" y="149"/>
                      <a:pt x="87" y="149"/>
                      <a:pt x="87" y="149"/>
                    </a:cubicBezTo>
                    <a:cubicBezTo>
                      <a:pt x="87" y="133"/>
                      <a:pt x="87" y="133"/>
                      <a:pt x="87" y="133"/>
                    </a:cubicBezTo>
                    <a:cubicBezTo>
                      <a:pt x="106" y="104"/>
                      <a:pt x="106" y="104"/>
                      <a:pt x="106" y="104"/>
                    </a:cubicBezTo>
                    <a:cubicBezTo>
                      <a:pt x="106" y="103"/>
                      <a:pt x="108" y="103"/>
                      <a:pt x="109" y="103"/>
                    </a:cubicBezTo>
                    <a:cubicBezTo>
                      <a:pt x="109" y="104"/>
                      <a:pt x="109" y="104"/>
                      <a:pt x="109" y="104"/>
                    </a:cubicBezTo>
                    <a:cubicBezTo>
                      <a:pt x="158" y="152"/>
                      <a:pt x="158" y="152"/>
                      <a:pt x="158" y="152"/>
                    </a:cubicBezTo>
                    <a:cubicBezTo>
                      <a:pt x="167" y="139"/>
                      <a:pt x="167" y="139"/>
                      <a:pt x="167" y="139"/>
                    </a:cubicBezTo>
                    <a:cubicBezTo>
                      <a:pt x="126" y="77"/>
                      <a:pt x="126" y="77"/>
                      <a:pt x="126" y="77"/>
                    </a:cubicBezTo>
                    <a:cubicBezTo>
                      <a:pt x="125" y="76"/>
                      <a:pt x="125" y="75"/>
                      <a:pt x="126" y="74"/>
                    </a:cubicBezTo>
                    <a:cubicBezTo>
                      <a:pt x="142" y="50"/>
                      <a:pt x="142" y="50"/>
                      <a:pt x="142" y="50"/>
                    </a:cubicBezTo>
                    <a:cubicBezTo>
                      <a:pt x="142" y="50"/>
                      <a:pt x="142" y="50"/>
                      <a:pt x="142" y="50"/>
                    </a:cubicBezTo>
                    <a:cubicBezTo>
                      <a:pt x="145" y="46"/>
                      <a:pt x="148" y="36"/>
                      <a:pt x="150" y="27"/>
                    </a:cubicBezTo>
                    <a:cubicBezTo>
                      <a:pt x="152" y="19"/>
                      <a:pt x="152" y="11"/>
                      <a:pt x="148" y="8"/>
                    </a:cubicBezTo>
                    <a:close/>
                    <a:moveTo>
                      <a:pt x="87" y="54"/>
                    </a:moveTo>
                    <a:cubicBezTo>
                      <a:pt x="19" y="41"/>
                      <a:pt x="19" y="41"/>
                      <a:pt x="19" y="41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75" y="81"/>
                      <a:pt x="75" y="81"/>
                      <a:pt x="75" y="81"/>
                    </a:cubicBezTo>
                    <a:cubicBezTo>
                      <a:pt x="76" y="81"/>
                      <a:pt x="76" y="83"/>
                      <a:pt x="76" y="84"/>
                    </a:cubicBezTo>
                    <a:cubicBezTo>
                      <a:pt x="76" y="84"/>
                      <a:pt x="76" y="84"/>
                      <a:pt x="76" y="84"/>
                    </a:cubicBezTo>
                    <a:cubicBezTo>
                      <a:pt x="54" y="117"/>
                      <a:pt x="54" y="117"/>
                      <a:pt x="54" y="117"/>
                    </a:cubicBezTo>
                    <a:cubicBezTo>
                      <a:pt x="53" y="118"/>
                      <a:pt x="53" y="118"/>
                      <a:pt x="52" y="118"/>
                    </a:cubicBezTo>
                    <a:cubicBezTo>
                      <a:pt x="15" y="120"/>
                      <a:pt x="15" y="120"/>
                      <a:pt x="15" y="120"/>
                    </a:cubicBezTo>
                    <a:cubicBezTo>
                      <a:pt x="7" y="133"/>
                      <a:pt x="7" y="133"/>
                      <a:pt x="7" y="133"/>
                    </a:cubicBezTo>
                    <a:cubicBezTo>
                      <a:pt x="55" y="145"/>
                      <a:pt x="55" y="145"/>
                      <a:pt x="55" y="145"/>
                    </a:cubicBezTo>
                    <a:cubicBezTo>
                      <a:pt x="56" y="145"/>
                      <a:pt x="56" y="146"/>
                      <a:pt x="57" y="146"/>
                    </a:cubicBezTo>
                    <a:cubicBezTo>
                      <a:pt x="86" y="186"/>
                      <a:pt x="86" y="186"/>
                      <a:pt x="86" y="186"/>
                    </a:cubicBezTo>
                    <a:cubicBezTo>
                      <a:pt x="87" y="186"/>
                      <a:pt x="87" y="186"/>
                      <a:pt x="87" y="186"/>
                    </a:cubicBezTo>
                    <a:cubicBezTo>
                      <a:pt x="87" y="192"/>
                      <a:pt x="87" y="192"/>
                      <a:pt x="87" y="192"/>
                    </a:cubicBezTo>
                    <a:cubicBezTo>
                      <a:pt x="86" y="192"/>
                      <a:pt x="85" y="192"/>
                      <a:pt x="85" y="192"/>
                    </a:cubicBezTo>
                    <a:cubicBezTo>
                      <a:pt x="53" y="150"/>
                      <a:pt x="53" y="150"/>
                      <a:pt x="53" y="150"/>
                    </a:cubicBezTo>
                    <a:cubicBezTo>
                      <a:pt x="2" y="137"/>
                      <a:pt x="2" y="137"/>
                      <a:pt x="2" y="137"/>
                    </a:cubicBezTo>
                    <a:cubicBezTo>
                      <a:pt x="2" y="137"/>
                      <a:pt x="2" y="137"/>
                      <a:pt x="2" y="137"/>
                    </a:cubicBezTo>
                    <a:cubicBezTo>
                      <a:pt x="2" y="137"/>
                      <a:pt x="2" y="136"/>
                      <a:pt x="1" y="136"/>
                    </a:cubicBezTo>
                    <a:cubicBezTo>
                      <a:pt x="0" y="136"/>
                      <a:pt x="0" y="134"/>
                      <a:pt x="1" y="133"/>
                    </a:cubicBezTo>
                    <a:cubicBezTo>
                      <a:pt x="12" y="116"/>
                      <a:pt x="12" y="116"/>
                      <a:pt x="12" y="116"/>
                    </a:cubicBezTo>
                    <a:cubicBezTo>
                      <a:pt x="12" y="116"/>
                      <a:pt x="12" y="116"/>
                      <a:pt x="12" y="116"/>
                    </a:cubicBezTo>
                    <a:cubicBezTo>
                      <a:pt x="12" y="116"/>
                      <a:pt x="13" y="115"/>
                      <a:pt x="14" y="115"/>
                    </a:cubicBezTo>
                    <a:cubicBezTo>
                      <a:pt x="51" y="113"/>
                      <a:pt x="51" y="113"/>
                      <a:pt x="51" y="113"/>
                    </a:cubicBezTo>
                    <a:cubicBezTo>
                      <a:pt x="70" y="84"/>
                      <a:pt x="70" y="84"/>
                      <a:pt x="70" y="84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4" y="56"/>
                      <a:pt x="4" y="55"/>
                      <a:pt x="5" y="53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6" y="36"/>
                      <a:pt x="17" y="36"/>
                      <a:pt x="18" y="36"/>
                    </a:cubicBezTo>
                    <a:cubicBezTo>
                      <a:pt x="87" y="49"/>
                      <a:pt x="87" y="49"/>
                      <a:pt x="87" y="49"/>
                    </a:cubicBezTo>
                    <a:cubicBezTo>
                      <a:pt x="87" y="54"/>
                      <a:pt x="87" y="54"/>
                      <a:pt x="87" y="54"/>
                    </a:cubicBezTo>
                    <a:close/>
                    <a:moveTo>
                      <a:pt x="87" y="149"/>
                    </a:moveTo>
                    <a:cubicBezTo>
                      <a:pt x="87" y="133"/>
                      <a:pt x="87" y="133"/>
                      <a:pt x="87" y="133"/>
                    </a:cubicBezTo>
                    <a:cubicBezTo>
                      <a:pt x="83" y="138"/>
                      <a:pt x="83" y="138"/>
                      <a:pt x="83" y="138"/>
                    </a:cubicBezTo>
                    <a:cubicBezTo>
                      <a:pt x="83" y="138"/>
                      <a:pt x="83" y="139"/>
                      <a:pt x="83" y="140"/>
                    </a:cubicBezTo>
                    <a:lnTo>
                      <a:pt x="87" y="1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78" name="Freeform 187"/>
              <p:cNvSpPr>
                <a:spLocks noEditPoints="1"/>
              </p:cNvSpPr>
              <p:nvPr/>
            </p:nvSpPr>
            <p:spPr bwMode="auto">
              <a:xfrm>
                <a:off x="7364424" y="1566873"/>
                <a:ext cx="457201" cy="153989"/>
              </a:xfrm>
              <a:custGeom>
                <a:avLst/>
                <a:gdLst>
                  <a:gd name="T0" fmla="*/ 190 w 202"/>
                  <a:gd name="T1" fmla="*/ 63 h 68"/>
                  <a:gd name="T2" fmla="*/ 196 w 202"/>
                  <a:gd name="T3" fmla="*/ 5 h 68"/>
                  <a:gd name="T4" fmla="*/ 101 w 202"/>
                  <a:gd name="T5" fmla="*/ 5 h 68"/>
                  <a:gd name="T6" fmla="*/ 101 w 202"/>
                  <a:gd name="T7" fmla="*/ 0 h 68"/>
                  <a:gd name="T8" fmla="*/ 199 w 202"/>
                  <a:gd name="T9" fmla="*/ 0 h 68"/>
                  <a:gd name="T10" fmla="*/ 199 w 202"/>
                  <a:gd name="T11" fmla="*/ 0 h 68"/>
                  <a:gd name="T12" fmla="*/ 199 w 202"/>
                  <a:gd name="T13" fmla="*/ 0 h 68"/>
                  <a:gd name="T14" fmla="*/ 201 w 202"/>
                  <a:gd name="T15" fmla="*/ 2 h 68"/>
                  <a:gd name="T16" fmla="*/ 194 w 202"/>
                  <a:gd name="T17" fmla="*/ 66 h 68"/>
                  <a:gd name="T18" fmla="*/ 192 w 202"/>
                  <a:gd name="T19" fmla="*/ 68 h 68"/>
                  <a:gd name="T20" fmla="*/ 101 w 202"/>
                  <a:gd name="T21" fmla="*/ 68 h 68"/>
                  <a:gd name="T22" fmla="*/ 101 w 202"/>
                  <a:gd name="T23" fmla="*/ 63 h 68"/>
                  <a:gd name="T24" fmla="*/ 190 w 202"/>
                  <a:gd name="T25" fmla="*/ 63 h 68"/>
                  <a:gd name="T26" fmla="*/ 101 w 202"/>
                  <a:gd name="T27" fmla="*/ 5 h 68"/>
                  <a:gd name="T28" fmla="*/ 6 w 202"/>
                  <a:gd name="T29" fmla="*/ 5 h 68"/>
                  <a:gd name="T30" fmla="*/ 26 w 202"/>
                  <a:gd name="T31" fmla="*/ 63 h 68"/>
                  <a:gd name="T32" fmla="*/ 101 w 202"/>
                  <a:gd name="T33" fmla="*/ 63 h 68"/>
                  <a:gd name="T34" fmla="*/ 101 w 202"/>
                  <a:gd name="T35" fmla="*/ 68 h 68"/>
                  <a:gd name="T36" fmla="*/ 24 w 202"/>
                  <a:gd name="T37" fmla="*/ 68 h 68"/>
                  <a:gd name="T38" fmla="*/ 24 w 202"/>
                  <a:gd name="T39" fmla="*/ 68 h 68"/>
                  <a:gd name="T40" fmla="*/ 22 w 202"/>
                  <a:gd name="T41" fmla="*/ 66 h 68"/>
                  <a:gd name="T42" fmla="*/ 0 w 202"/>
                  <a:gd name="T43" fmla="*/ 3 h 68"/>
                  <a:gd name="T44" fmla="*/ 0 w 202"/>
                  <a:gd name="T45" fmla="*/ 2 h 68"/>
                  <a:gd name="T46" fmla="*/ 2 w 202"/>
                  <a:gd name="T47" fmla="*/ 0 h 68"/>
                  <a:gd name="T48" fmla="*/ 101 w 202"/>
                  <a:gd name="T49" fmla="*/ 0 h 68"/>
                  <a:gd name="T50" fmla="*/ 101 w 202"/>
                  <a:gd name="T51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2" h="68">
                    <a:moveTo>
                      <a:pt x="190" y="63"/>
                    </a:moveTo>
                    <a:cubicBezTo>
                      <a:pt x="196" y="5"/>
                      <a:pt x="196" y="5"/>
                      <a:pt x="196" y="5"/>
                    </a:cubicBezTo>
                    <a:cubicBezTo>
                      <a:pt x="101" y="5"/>
                      <a:pt x="101" y="5"/>
                      <a:pt x="101" y="5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99" y="0"/>
                      <a:pt x="199" y="0"/>
                      <a:pt x="199" y="0"/>
                    </a:cubicBezTo>
                    <a:cubicBezTo>
                      <a:pt x="199" y="0"/>
                      <a:pt x="199" y="0"/>
                      <a:pt x="199" y="0"/>
                    </a:cubicBezTo>
                    <a:cubicBezTo>
                      <a:pt x="199" y="0"/>
                      <a:pt x="199" y="0"/>
                      <a:pt x="199" y="0"/>
                    </a:cubicBezTo>
                    <a:cubicBezTo>
                      <a:pt x="201" y="0"/>
                      <a:pt x="202" y="1"/>
                      <a:pt x="201" y="2"/>
                    </a:cubicBezTo>
                    <a:cubicBezTo>
                      <a:pt x="194" y="66"/>
                      <a:pt x="194" y="66"/>
                      <a:pt x="194" y="66"/>
                    </a:cubicBezTo>
                    <a:cubicBezTo>
                      <a:pt x="194" y="67"/>
                      <a:pt x="193" y="68"/>
                      <a:pt x="192" y="68"/>
                    </a:cubicBezTo>
                    <a:cubicBezTo>
                      <a:pt x="101" y="68"/>
                      <a:pt x="101" y="68"/>
                      <a:pt x="101" y="68"/>
                    </a:cubicBezTo>
                    <a:cubicBezTo>
                      <a:pt x="101" y="63"/>
                      <a:pt x="101" y="63"/>
                      <a:pt x="101" y="63"/>
                    </a:cubicBezTo>
                    <a:lnTo>
                      <a:pt x="190" y="63"/>
                    </a:lnTo>
                    <a:close/>
                    <a:moveTo>
                      <a:pt x="101" y="5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26" y="63"/>
                      <a:pt x="26" y="63"/>
                      <a:pt x="26" y="63"/>
                    </a:cubicBezTo>
                    <a:cubicBezTo>
                      <a:pt x="101" y="63"/>
                      <a:pt x="101" y="63"/>
                      <a:pt x="101" y="63"/>
                    </a:cubicBezTo>
                    <a:cubicBezTo>
                      <a:pt x="101" y="68"/>
                      <a:pt x="101" y="68"/>
                      <a:pt x="101" y="68"/>
                    </a:cubicBezTo>
                    <a:cubicBezTo>
                      <a:pt x="24" y="68"/>
                      <a:pt x="24" y="68"/>
                      <a:pt x="24" y="68"/>
                    </a:cubicBezTo>
                    <a:cubicBezTo>
                      <a:pt x="24" y="68"/>
                      <a:pt x="24" y="68"/>
                      <a:pt x="24" y="68"/>
                    </a:cubicBezTo>
                    <a:cubicBezTo>
                      <a:pt x="23" y="68"/>
                      <a:pt x="22" y="67"/>
                      <a:pt x="22" y="66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01" y="0"/>
                      <a:pt x="101" y="0"/>
                      <a:pt x="101" y="0"/>
                    </a:cubicBezTo>
                    <a:lnTo>
                      <a:pt x="101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79" name="Freeform 188"/>
              <p:cNvSpPr>
                <a:spLocks noEditPoints="1"/>
              </p:cNvSpPr>
              <p:nvPr/>
            </p:nvSpPr>
            <p:spPr bwMode="auto">
              <a:xfrm>
                <a:off x="7145349" y="3090882"/>
                <a:ext cx="173039" cy="80963"/>
              </a:xfrm>
              <a:custGeom>
                <a:avLst/>
                <a:gdLst>
                  <a:gd name="T0" fmla="*/ 35 w 76"/>
                  <a:gd name="T1" fmla="*/ 31 h 36"/>
                  <a:gd name="T2" fmla="*/ 63 w 76"/>
                  <a:gd name="T3" fmla="*/ 31 h 36"/>
                  <a:gd name="T4" fmla="*/ 35 w 76"/>
                  <a:gd name="T5" fmla="*/ 17 h 36"/>
                  <a:gd name="T6" fmla="*/ 35 w 76"/>
                  <a:gd name="T7" fmla="*/ 11 h 36"/>
                  <a:gd name="T8" fmla="*/ 74 w 76"/>
                  <a:gd name="T9" fmla="*/ 31 h 36"/>
                  <a:gd name="T10" fmla="*/ 76 w 76"/>
                  <a:gd name="T11" fmla="*/ 34 h 36"/>
                  <a:gd name="T12" fmla="*/ 74 w 76"/>
                  <a:gd name="T13" fmla="*/ 36 h 36"/>
                  <a:gd name="T14" fmla="*/ 35 w 76"/>
                  <a:gd name="T15" fmla="*/ 36 h 36"/>
                  <a:gd name="T16" fmla="*/ 35 w 76"/>
                  <a:gd name="T17" fmla="*/ 31 h 36"/>
                  <a:gd name="T18" fmla="*/ 6 w 76"/>
                  <a:gd name="T19" fmla="*/ 19 h 36"/>
                  <a:gd name="T20" fmla="*/ 31 w 76"/>
                  <a:gd name="T21" fmla="*/ 31 h 36"/>
                  <a:gd name="T22" fmla="*/ 35 w 76"/>
                  <a:gd name="T23" fmla="*/ 31 h 36"/>
                  <a:gd name="T24" fmla="*/ 35 w 76"/>
                  <a:gd name="T25" fmla="*/ 36 h 36"/>
                  <a:gd name="T26" fmla="*/ 30 w 76"/>
                  <a:gd name="T27" fmla="*/ 36 h 36"/>
                  <a:gd name="T28" fmla="*/ 30 w 76"/>
                  <a:gd name="T29" fmla="*/ 36 h 36"/>
                  <a:gd name="T30" fmla="*/ 29 w 76"/>
                  <a:gd name="T31" fmla="*/ 36 h 36"/>
                  <a:gd name="T32" fmla="*/ 1 w 76"/>
                  <a:gd name="T33" fmla="*/ 22 h 36"/>
                  <a:gd name="T34" fmla="*/ 0 w 76"/>
                  <a:gd name="T35" fmla="*/ 19 h 36"/>
                  <a:gd name="T36" fmla="*/ 9 w 76"/>
                  <a:gd name="T37" fmla="*/ 1 h 36"/>
                  <a:gd name="T38" fmla="*/ 12 w 76"/>
                  <a:gd name="T39" fmla="*/ 0 h 36"/>
                  <a:gd name="T40" fmla="*/ 35 w 76"/>
                  <a:gd name="T41" fmla="*/ 11 h 36"/>
                  <a:gd name="T42" fmla="*/ 35 w 76"/>
                  <a:gd name="T43" fmla="*/ 17 h 36"/>
                  <a:gd name="T44" fmla="*/ 12 w 76"/>
                  <a:gd name="T45" fmla="*/ 5 h 36"/>
                  <a:gd name="T46" fmla="*/ 6 w 76"/>
                  <a:gd name="T47" fmla="*/ 1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6" h="36">
                    <a:moveTo>
                      <a:pt x="35" y="31"/>
                    </a:moveTo>
                    <a:cubicBezTo>
                      <a:pt x="63" y="31"/>
                      <a:pt x="63" y="31"/>
                      <a:pt x="63" y="31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74" y="31"/>
                      <a:pt x="74" y="31"/>
                      <a:pt x="74" y="31"/>
                    </a:cubicBezTo>
                    <a:cubicBezTo>
                      <a:pt x="75" y="32"/>
                      <a:pt x="76" y="33"/>
                      <a:pt x="76" y="34"/>
                    </a:cubicBezTo>
                    <a:cubicBezTo>
                      <a:pt x="76" y="35"/>
                      <a:pt x="75" y="36"/>
                      <a:pt x="74" y="36"/>
                    </a:cubicBezTo>
                    <a:cubicBezTo>
                      <a:pt x="35" y="36"/>
                      <a:pt x="35" y="36"/>
                      <a:pt x="35" y="36"/>
                    </a:cubicBezTo>
                    <a:lnTo>
                      <a:pt x="35" y="31"/>
                    </a:lnTo>
                    <a:close/>
                    <a:moveTo>
                      <a:pt x="6" y="19"/>
                    </a:moveTo>
                    <a:cubicBezTo>
                      <a:pt x="31" y="31"/>
                      <a:pt x="31" y="31"/>
                      <a:pt x="31" y="31"/>
                    </a:cubicBezTo>
                    <a:cubicBezTo>
                      <a:pt x="35" y="31"/>
                      <a:pt x="35" y="31"/>
                      <a:pt x="35" y="31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30" y="36"/>
                      <a:pt x="30" y="36"/>
                      <a:pt x="30" y="36"/>
                    </a:cubicBezTo>
                    <a:cubicBezTo>
                      <a:pt x="30" y="36"/>
                      <a:pt x="30" y="36"/>
                      <a:pt x="30" y="36"/>
                    </a:cubicBezTo>
                    <a:cubicBezTo>
                      <a:pt x="30" y="36"/>
                      <a:pt x="30" y="36"/>
                      <a:pt x="29" y="36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0" y="21"/>
                      <a:pt x="0" y="20"/>
                      <a:pt x="0" y="19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0" y="0"/>
                      <a:pt x="11" y="0"/>
                      <a:pt x="12" y="0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12" y="5"/>
                      <a:pt x="12" y="5"/>
                      <a:pt x="12" y="5"/>
                    </a:cubicBezTo>
                    <a:lnTo>
                      <a:pt x="6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80" name="Freeform 189"/>
              <p:cNvSpPr>
                <a:spLocks noEditPoints="1"/>
              </p:cNvSpPr>
              <p:nvPr/>
            </p:nvSpPr>
            <p:spPr bwMode="auto">
              <a:xfrm>
                <a:off x="7145349" y="3171844"/>
                <a:ext cx="398464" cy="204789"/>
              </a:xfrm>
              <a:custGeom>
                <a:avLst/>
                <a:gdLst>
                  <a:gd name="T0" fmla="*/ 88 w 176"/>
                  <a:gd name="T1" fmla="*/ 86 h 91"/>
                  <a:gd name="T2" fmla="*/ 139 w 176"/>
                  <a:gd name="T3" fmla="*/ 86 h 91"/>
                  <a:gd name="T4" fmla="*/ 139 w 176"/>
                  <a:gd name="T5" fmla="*/ 71 h 91"/>
                  <a:gd name="T6" fmla="*/ 141 w 176"/>
                  <a:gd name="T7" fmla="*/ 69 h 91"/>
                  <a:gd name="T8" fmla="*/ 172 w 176"/>
                  <a:gd name="T9" fmla="*/ 69 h 91"/>
                  <a:gd name="T10" fmla="*/ 172 w 176"/>
                  <a:gd name="T11" fmla="*/ 22 h 91"/>
                  <a:gd name="T12" fmla="*/ 141 w 176"/>
                  <a:gd name="T13" fmla="*/ 22 h 91"/>
                  <a:gd name="T14" fmla="*/ 139 w 176"/>
                  <a:gd name="T15" fmla="*/ 20 h 91"/>
                  <a:gd name="T16" fmla="*/ 139 w 176"/>
                  <a:gd name="T17" fmla="*/ 5 h 91"/>
                  <a:gd name="T18" fmla="*/ 88 w 176"/>
                  <a:gd name="T19" fmla="*/ 5 h 91"/>
                  <a:gd name="T20" fmla="*/ 88 w 176"/>
                  <a:gd name="T21" fmla="*/ 0 h 91"/>
                  <a:gd name="T22" fmla="*/ 141 w 176"/>
                  <a:gd name="T23" fmla="*/ 0 h 91"/>
                  <a:gd name="T24" fmla="*/ 143 w 176"/>
                  <a:gd name="T25" fmla="*/ 3 h 91"/>
                  <a:gd name="T26" fmla="*/ 143 w 176"/>
                  <a:gd name="T27" fmla="*/ 17 h 91"/>
                  <a:gd name="T28" fmla="*/ 174 w 176"/>
                  <a:gd name="T29" fmla="*/ 17 h 91"/>
                  <a:gd name="T30" fmla="*/ 176 w 176"/>
                  <a:gd name="T31" fmla="*/ 20 h 91"/>
                  <a:gd name="T32" fmla="*/ 176 w 176"/>
                  <a:gd name="T33" fmla="*/ 71 h 91"/>
                  <a:gd name="T34" fmla="*/ 174 w 176"/>
                  <a:gd name="T35" fmla="*/ 74 h 91"/>
                  <a:gd name="T36" fmla="*/ 143 w 176"/>
                  <a:gd name="T37" fmla="*/ 74 h 91"/>
                  <a:gd name="T38" fmla="*/ 143 w 176"/>
                  <a:gd name="T39" fmla="*/ 88 h 91"/>
                  <a:gd name="T40" fmla="*/ 141 w 176"/>
                  <a:gd name="T41" fmla="*/ 91 h 91"/>
                  <a:gd name="T42" fmla="*/ 88 w 176"/>
                  <a:gd name="T43" fmla="*/ 91 h 91"/>
                  <a:gd name="T44" fmla="*/ 88 w 176"/>
                  <a:gd name="T45" fmla="*/ 86 h 91"/>
                  <a:gd name="T46" fmla="*/ 88 w 176"/>
                  <a:gd name="T47" fmla="*/ 57 h 91"/>
                  <a:gd name="T48" fmla="*/ 106 w 176"/>
                  <a:gd name="T49" fmla="*/ 57 h 91"/>
                  <a:gd name="T50" fmla="*/ 109 w 176"/>
                  <a:gd name="T51" fmla="*/ 55 h 91"/>
                  <a:gd name="T52" fmla="*/ 109 w 176"/>
                  <a:gd name="T53" fmla="*/ 36 h 91"/>
                  <a:gd name="T54" fmla="*/ 106 w 176"/>
                  <a:gd name="T55" fmla="*/ 34 h 91"/>
                  <a:gd name="T56" fmla="*/ 88 w 176"/>
                  <a:gd name="T57" fmla="*/ 34 h 91"/>
                  <a:gd name="T58" fmla="*/ 88 w 176"/>
                  <a:gd name="T59" fmla="*/ 38 h 91"/>
                  <a:gd name="T60" fmla="*/ 104 w 176"/>
                  <a:gd name="T61" fmla="*/ 38 h 91"/>
                  <a:gd name="T62" fmla="*/ 104 w 176"/>
                  <a:gd name="T63" fmla="*/ 53 h 91"/>
                  <a:gd name="T64" fmla="*/ 88 w 176"/>
                  <a:gd name="T65" fmla="*/ 53 h 91"/>
                  <a:gd name="T66" fmla="*/ 88 w 176"/>
                  <a:gd name="T67" fmla="*/ 57 h 91"/>
                  <a:gd name="T68" fmla="*/ 5 w 176"/>
                  <a:gd name="T69" fmla="*/ 86 h 91"/>
                  <a:gd name="T70" fmla="*/ 88 w 176"/>
                  <a:gd name="T71" fmla="*/ 86 h 91"/>
                  <a:gd name="T72" fmla="*/ 88 w 176"/>
                  <a:gd name="T73" fmla="*/ 91 h 91"/>
                  <a:gd name="T74" fmla="*/ 3 w 176"/>
                  <a:gd name="T75" fmla="*/ 91 h 91"/>
                  <a:gd name="T76" fmla="*/ 0 w 176"/>
                  <a:gd name="T77" fmla="*/ 88 h 91"/>
                  <a:gd name="T78" fmla="*/ 0 w 176"/>
                  <a:gd name="T79" fmla="*/ 3 h 91"/>
                  <a:gd name="T80" fmla="*/ 3 w 176"/>
                  <a:gd name="T81" fmla="*/ 0 h 91"/>
                  <a:gd name="T82" fmla="*/ 40 w 176"/>
                  <a:gd name="T83" fmla="*/ 0 h 91"/>
                  <a:gd name="T84" fmla="*/ 83 w 176"/>
                  <a:gd name="T85" fmla="*/ 0 h 91"/>
                  <a:gd name="T86" fmla="*/ 88 w 176"/>
                  <a:gd name="T87" fmla="*/ 0 h 91"/>
                  <a:gd name="T88" fmla="*/ 88 w 176"/>
                  <a:gd name="T89" fmla="*/ 5 h 91"/>
                  <a:gd name="T90" fmla="*/ 83 w 176"/>
                  <a:gd name="T91" fmla="*/ 5 h 91"/>
                  <a:gd name="T92" fmla="*/ 40 w 176"/>
                  <a:gd name="T93" fmla="*/ 5 h 91"/>
                  <a:gd name="T94" fmla="*/ 5 w 176"/>
                  <a:gd name="T95" fmla="*/ 5 h 91"/>
                  <a:gd name="T96" fmla="*/ 5 w 176"/>
                  <a:gd name="T97" fmla="*/ 86 h 91"/>
                  <a:gd name="T98" fmla="*/ 88 w 176"/>
                  <a:gd name="T99" fmla="*/ 34 h 91"/>
                  <a:gd name="T100" fmla="*/ 37 w 176"/>
                  <a:gd name="T101" fmla="*/ 34 h 91"/>
                  <a:gd name="T102" fmla="*/ 34 w 176"/>
                  <a:gd name="T103" fmla="*/ 36 h 91"/>
                  <a:gd name="T104" fmla="*/ 34 w 176"/>
                  <a:gd name="T105" fmla="*/ 55 h 91"/>
                  <a:gd name="T106" fmla="*/ 37 w 176"/>
                  <a:gd name="T107" fmla="*/ 57 h 91"/>
                  <a:gd name="T108" fmla="*/ 88 w 176"/>
                  <a:gd name="T109" fmla="*/ 57 h 91"/>
                  <a:gd name="T110" fmla="*/ 88 w 176"/>
                  <a:gd name="T111" fmla="*/ 53 h 91"/>
                  <a:gd name="T112" fmla="*/ 39 w 176"/>
                  <a:gd name="T113" fmla="*/ 53 h 91"/>
                  <a:gd name="T114" fmla="*/ 39 w 176"/>
                  <a:gd name="T115" fmla="*/ 38 h 91"/>
                  <a:gd name="T116" fmla="*/ 88 w 176"/>
                  <a:gd name="T117" fmla="*/ 38 h 91"/>
                  <a:gd name="T118" fmla="*/ 88 w 176"/>
                  <a:gd name="T119" fmla="*/ 34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76" h="91">
                    <a:moveTo>
                      <a:pt x="88" y="86"/>
                    </a:moveTo>
                    <a:cubicBezTo>
                      <a:pt x="139" y="86"/>
                      <a:pt x="139" y="86"/>
                      <a:pt x="139" y="86"/>
                    </a:cubicBezTo>
                    <a:cubicBezTo>
                      <a:pt x="139" y="71"/>
                      <a:pt x="139" y="71"/>
                      <a:pt x="139" y="71"/>
                    </a:cubicBezTo>
                    <a:cubicBezTo>
                      <a:pt x="139" y="70"/>
                      <a:pt x="140" y="69"/>
                      <a:pt x="141" y="69"/>
                    </a:cubicBezTo>
                    <a:cubicBezTo>
                      <a:pt x="172" y="69"/>
                      <a:pt x="172" y="69"/>
                      <a:pt x="172" y="69"/>
                    </a:cubicBezTo>
                    <a:cubicBezTo>
                      <a:pt x="172" y="22"/>
                      <a:pt x="172" y="22"/>
                      <a:pt x="172" y="22"/>
                    </a:cubicBezTo>
                    <a:cubicBezTo>
                      <a:pt x="141" y="22"/>
                      <a:pt x="141" y="22"/>
                      <a:pt x="141" y="22"/>
                    </a:cubicBezTo>
                    <a:cubicBezTo>
                      <a:pt x="140" y="22"/>
                      <a:pt x="139" y="21"/>
                      <a:pt x="139" y="20"/>
                    </a:cubicBezTo>
                    <a:cubicBezTo>
                      <a:pt x="139" y="5"/>
                      <a:pt x="139" y="5"/>
                      <a:pt x="139" y="5"/>
                    </a:cubicBezTo>
                    <a:cubicBezTo>
                      <a:pt x="88" y="5"/>
                      <a:pt x="88" y="5"/>
                      <a:pt x="88" y="5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142" y="0"/>
                      <a:pt x="143" y="1"/>
                      <a:pt x="143" y="3"/>
                    </a:cubicBezTo>
                    <a:cubicBezTo>
                      <a:pt x="143" y="17"/>
                      <a:pt x="143" y="17"/>
                      <a:pt x="143" y="17"/>
                    </a:cubicBezTo>
                    <a:cubicBezTo>
                      <a:pt x="174" y="17"/>
                      <a:pt x="174" y="17"/>
                      <a:pt x="174" y="17"/>
                    </a:cubicBezTo>
                    <a:cubicBezTo>
                      <a:pt x="175" y="17"/>
                      <a:pt x="176" y="18"/>
                      <a:pt x="176" y="20"/>
                    </a:cubicBezTo>
                    <a:cubicBezTo>
                      <a:pt x="176" y="71"/>
                      <a:pt x="176" y="71"/>
                      <a:pt x="176" y="71"/>
                    </a:cubicBezTo>
                    <a:cubicBezTo>
                      <a:pt x="176" y="73"/>
                      <a:pt x="175" y="74"/>
                      <a:pt x="174" y="74"/>
                    </a:cubicBezTo>
                    <a:cubicBezTo>
                      <a:pt x="143" y="74"/>
                      <a:pt x="143" y="74"/>
                      <a:pt x="143" y="74"/>
                    </a:cubicBezTo>
                    <a:cubicBezTo>
                      <a:pt x="143" y="88"/>
                      <a:pt x="143" y="88"/>
                      <a:pt x="143" y="88"/>
                    </a:cubicBezTo>
                    <a:cubicBezTo>
                      <a:pt x="143" y="90"/>
                      <a:pt x="142" y="91"/>
                      <a:pt x="141" y="91"/>
                    </a:cubicBezTo>
                    <a:cubicBezTo>
                      <a:pt x="88" y="91"/>
                      <a:pt x="88" y="91"/>
                      <a:pt x="88" y="91"/>
                    </a:cubicBezTo>
                    <a:cubicBezTo>
                      <a:pt x="88" y="86"/>
                      <a:pt x="88" y="86"/>
                      <a:pt x="88" y="86"/>
                    </a:cubicBezTo>
                    <a:close/>
                    <a:moveTo>
                      <a:pt x="88" y="57"/>
                    </a:moveTo>
                    <a:cubicBezTo>
                      <a:pt x="106" y="57"/>
                      <a:pt x="106" y="57"/>
                      <a:pt x="106" y="57"/>
                    </a:cubicBezTo>
                    <a:cubicBezTo>
                      <a:pt x="108" y="57"/>
                      <a:pt x="109" y="56"/>
                      <a:pt x="109" y="55"/>
                    </a:cubicBezTo>
                    <a:cubicBezTo>
                      <a:pt x="109" y="36"/>
                      <a:pt x="109" y="36"/>
                      <a:pt x="109" y="36"/>
                    </a:cubicBezTo>
                    <a:cubicBezTo>
                      <a:pt x="109" y="35"/>
                      <a:pt x="108" y="34"/>
                      <a:pt x="106" y="34"/>
                    </a:cubicBezTo>
                    <a:cubicBezTo>
                      <a:pt x="88" y="34"/>
                      <a:pt x="88" y="34"/>
                      <a:pt x="88" y="34"/>
                    </a:cubicBezTo>
                    <a:cubicBezTo>
                      <a:pt x="88" y="38"/>
                      <a:pt x="88" y="38"/>
                      <a:pt x="88" y="38"/>
                    </a:cubicBezTo>
                    <a:cubicBezTo>
                      <a:pt x="104" y="38"/>
                      <a:pt x="104" y="38"/>
                      <a:pt x="104" y="38"/>
                    </a:cubicBezTo>
                    <a:cubicBezTo>
                      <a:pt x="104" y="53"/>
                      <a:pt x="104" y="53"/>
                      <a:pt x="104" y="53"/>
                    </a:cubicBezTo>
                    <a:cubicBezTo>
                      <a:pt x="88" y="53"/>
                      <a:pt x="88" y="53"/>
                      <a:pt x="88" y="53"/>
                    </a:cubicBezTo>
                    <a:lnTo>
                      <a:pt x="88" y="57"/>
                    </a:lnTo>
                    <a:close/>
                    <a:moveTo>
                      <a:pt x="5" y="86"/>
                    </a:moveTo>
                    <a:cubicBezTo>
                      <a:pt x="88" y="86"/>
                      <a:pt x="88" y="86"/>
                      <a:pt x="88" y="86"/>
                    </a:cubicBezTo>
                    <a:cubicBezTo>
                      <a:pt x="88" y="91"/>
                      <a:pt x="88" y="91"/>
                      <a:pt x="88" y="91"/>
                    </a:cubicBezTo>
                    <a:cubicBezTo>
                      <a:pt x="3" y="91"/>
                      <a:pt x="3" y="91"/>
                      <a:pt x="3" y="91"/>
                    </a:cubicBezTo>
                    <a:cubicBezTo>
                      <a:pt x="1" y="91"/>
                      <a:pt x="0" y="90"/>
                      <a:pt x="0" y="88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8" y="5"/>
                      <a:pt x="88" y="5"/>
                      <a:pt x="88" y="5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86"/>
                      <a:pt x="5" y="86"/>
                      <a:pt x="5" y="86"/>
                    </a:cubicBezTo>
                    <a:close/>
                    <a:moveTo>
                      <a:pt x="88" y="34"/>
                    </a:moveTo>
                    <a:cubicBezTo>
                      <a:pt x="37" y="34"/>
                      <a:pt x="37" y="34"/>
                      <a:pt x="37" y="34"/>
                    </a:cubicBezTo>
                    <a:cubicBezTo>
                      <a:pt x="36" y="34"/>
                      <a:pt x="34" y="35"/>
                      <a:pt x="34" y="36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4" y="56"/>
                      <a:pt x="36" y="57"/>
                      <a:pt x="37" y="57"/>
                    </a:cubicBezTo>
                    <a:cubicBezTo>
                      <a:pt x="88" y="57"/>
                      <a:pt x="88" y="57"/>
                      <a:pt x="88" y="57"/>
                    </a:cubicBezTo>
                    <a:cubicBezTo>
                      <a:pt x="88" y="53"/>
                      <a:pt x="88" y="53"/>
                      <a:pt x="88" y="53"/>
                    </a:cubicBezTo>
                    <a:cubicBezTo>
                      <a:pt x="39" y="53"/>
                      <a:pt x="39" y="53"/>
                      <a:pt x="39" y="53"/>
                    </a:cubicBezTo>
                    <a:cubicBezTo>
                      <a:pt x="39" y="38"/>
                      <a:pt x="39" y="38"/>
                      <a:pt x="39" y="38"/>
                    </a:cubicBezTo>
                    <a:cubicBezTo>
                      <a:pt x="88" y="38"/>
                      <a:pt x="88" y="38"/>
                      <a:pt x="88" y="38"/>
                    </a:cubicBezTo>
                    <a:lnTo>
                      <a:pt x="88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81" name="Freeform 191"/>
              <p:cNvSpPr>
                <a:spLocks noEditPoints="1"/>
              </p:cNvSpPr>
              <p:nvPr/>
            </p:nvSpPr>
            <p:spPr bwMode="auto">
              <a:xfrm>
                <a:off x="9920304" y="1606560"/>
                <a:ext cx="366713" cy="179389"/>
              </a:xfrm>
              <a:custGeom>
                <a:avLst/>
                <a:gdLst>
                  <a:gd name="T0" fmla="*/ 158 w 162"/>
                  <a:gd name="T1" fmla="*/ 74 h 79"/>
                  <a:gd name="T2" fmla="*/ 144 w 162"/>
                  <a:gd name="T3" fmla="*/ 38 h 79"/>
                  <a:gd name="T4" fmla="*/ 141 w 162"/>
                  <a:gd name="T5" fmla="*/ 42 h 79"/>
                  <a:gd name="T6" fmla="*/ 138 w 162"/>
                  <a:gd name="T7" fmla="*/ 42 h 79"/>
                  <a:gd name="T8" fmla="*/ 96 w 162"/>
                  <a:gd name="T9" fmla="*/ 42 h 79"/>
                  <a:gd name="T10" fmla="*/ 94 w 162"/>
                  <a:gd name="T11" fmla="*/ 49 h 79"/>
                  <a:gd name="T12" fmla="*/ 82 w 162"/>
                  <a:gd name="T13" fmla="*/ 56 h 79"/>
                  <a:gd name="T14" fmla="*/ 81 w 162"/>
                  <a:gd name="T15" fmla="*/ 51 h 79"/>
                  <a:gd name="T16" fmla="*/ 86 w 162"/>
                  <a:gd name="T17" fmla="*/ 50 h 79"/>
                  <a:gd name="T18" fmla="*/ 90 w 162"/>
                  <a:gd name="T19" fmla="*/ 47 h 79"/>
                  <a:gd name="T20" fmla="*/ 91 w 162"/>
                  <a:gd name="T21" fmla="*/ 44 h 79"/>
                  <a:gd name="T22" fmla="*/ 91 w 162"/>
                  <a:gd name="T23" fmla="*/ 41 h 79"/>
                  <a:gd name="T24" fmla="*/ 91 w 162"/>
                  <a:gd name="T25" fmla="*/ 39 h 79"/>
                  <a:gd name="T26" fmla="*/ 133 w 162"/>
                  <a:gd name="T27" fmla="*/ 37 h 79"/>
                  <a:gd name="T28" fmla="*/ 139 w 162"/>
                  <a:gd name="T29" fmla="*/ 37 h 79"/>
                  <a:gd name="T30" fmla="*/ 140 w 162"/>
                  <a:gd name="T31" fmla="*/ 36 h 79"/>
                  <a:gd name="T32" fmla="*/ 160 w 162"/>
                  <a:gd name="T33" fmla="*/ 0 h 79"/>
                  <a:gd name="T34" fmla="*/ 162 w 162"/>
                  <a:gd name="T35" fmla="*/ 77 h 79"/>
                  <a:gd name="T36" fmla="*/ 81 w 162"/>
                  <a:gd name="T37" fmla="*/ 79 h 79"/>
                  <a:gd name="T38" fmla="*/ 4 w 162"/>
                  <a:gd name="T39" fmla="*/ 74 h 79"/>
                  <a:gd name="T40" fmla="*/ 81 w 162"/>
                  <a:gd name="T41" fmla="*/ 79 h 79"/>
                  <a:gd name="T42" fmla="*/ 0 w 162"/>
                  <a:gd name="T43" fmla="*/ 77 h 79"/>
                  <a:gd name="T44" fmla="*/ 0 w 162"/>
                  <a:gd name="T45" fmla="*/ 3 h 79"/>
                  <a:gd name="T46" fmla="*/ 4 w 162"/>
                  <a:gd name="T47" fmla="*/ 2 h 79"/>
                  <a:gd name="T48" fmla="*/ 22 w 162"/>
                  <a:gd name="T49" fmla="*/ 36 h 79"/>
                  <a:gd name="T50" fmla="*/ 24 w 162"/>
                  <a:gd name="T51" fmla="*/ 37 h 79"/>
                  <a:gd name="T52" fmla="*/ 70 w 162"/>
                  <a:gd name="T53" fmla="*/ 37 h 79"/>
                  <a:gd name="T54" fmla="*/ 71 w 162"/>
                  <a:gd name="T55" fmla="*/ 37 h 79"/>
                  <a:gd name="T56" fmla="*/ 72 w 162"/>
                  <a:gd name="T57" fmla="*/ 41 h 79"/>
                  <a:gd name="T58" fmla="*/ 72 w 162"/>
                  <a:gd name="T59" fmla="*/ 44 h 79"/>
                  <a:gd name="T60" fmla="*/ 73 w 162"/>
                  <a:gd name="T61" fmla="*/ 46 h 79"/>
                  <a:gd name="T62" fmla="*/ 77 w 162"/>
                  <a:gd name="T63" fmla="*/ 50 h 79"/>
                  <a:gd name="T64" fmla="*/ 81 w 162"/>
                  <a:gd name="T65" fmla="*/ 56 h 79"/>
                  <a:gd name="T66" fmla="*/ 69 w 162"/>
                  <a:gd name="T67" fmla="*/ 49 h 79"/>
                  <a:gd name="T68" fmla="*/ 67 w 162"/>
                  <a:gd name="T69" fmla="*/ 45 h 79"/>
                  <a:gd name="T70" fmla="*/ 30 w 162"/>
                  <a:gd name="T71" fmla="*/ 42 h 79"/>
                  <a:gd name="T72" fmla="*/ 21 w 162"/>
                  <a:gd name="T73" fmla="*/ 42 h 79"/>
                  <a:gd name="T74" fmla="*/ 17 w 162"/>
                  <a:gd name="T75" fmla="*/ 38 h 79"/>
                  <a:gd name="T76" fmla="*/ 17 w 162"/>
                  <a:gd name="T77" fmla="*/ 38 h 79"/>
                  <a:gd name="T78" fmla="*/ 4 w 162"/>
                  <a:gd name="T79" fmla="*/ 74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62" h="79">
                    <a:moveTo>
                      <a:pt x="81" y="74"/>
                    </a:moveTo>
                    <a:cubicBezTo>
                      <a:pt x="158" y="74"/>
                      <a:pt x="158" y="74"/>
                      <a:pt x="158" y="74"/>
                    </a:cubicBezTo>
                    <a:cubicBezTo>
                      <a:pt x="158" y="12"/>
                      <a:pt x="158" y="12"/>
                      <a:pt x="158" y="12"/>
                    </a:cubicBezTo>
                    <a:cubicBezTo>
                      <a:pt x="144" y="38"/>
                      <a:pt x="144" y="38"/>
                      <a:pt x="144" y="38"/>
                    </a:cubicBezTo>
                    <a:cubicBezTo>
                      <a:pt x="143" y="40"/>
                      <a:pt x="143" y="40"/>
                      <a:pt x="143" y="40"/>
                    </a:cubicBezTo>
                    <a:cubicBezTo>
                      <a:pt x="143" y="41"/>
                      <a:pt x="142" y="42"/>
                      <a:pt x="141" y="42"/>
                    </a:cubicBezTo>
                    <a:cubicBezTo>
                      <a:pt x="141" y="42"/>
                      <a:pt x="141" y="42"/>
                      <a:pt x="141" y="42"/>
                    </a:cubicBezTo>
                    <a:cubicBezTo>
                      <a:pt x="138" y="42"/>
                      <a:pt x="138" y="42"/>
                      <a:pt x="138" y="42"/>
                    </a:cubicBezTo>
                    <a:cubicBezTo>
                      <a:pt x="133" y="42"/>
                      <a:pt x="133" y="42"/>
                      <a:pt x="133" y="42"/>
                    </a:cubicBezTo>
                    <a:cubicBezTo>
                      <a:pt x="96" y="42"/>
                      <a:pt x="96" y="42"/>
                      <a:pt x="96" y="42"/>
                    </a:cubicBezTo>
                    <a:cubicBezTo>
                      <a:pt x="96" y="43"/>
                      <a:pt x="96" y="44"/>
                      <a:pt x="96" y="45"/>
                    </a:cubicBezTo>
                    <a:cubicBezTo>
                      <a:pt x="95" y="47"/>
                      <a:pt x="95" y="48"/>
                      <a:pt x="94" y="49"/>
                    </a:cubicBezTo>
                    <a:cubicBezTo>
                      <a:pt x="92" y="51"/>
                      <a:pt x="91" y="53"/>
                      <a:pt x="89" y="54"/>
                    </a:cubicBezTo>
                    <a:cubicBezTo>
                      <a:pt x="87" y="55"/>
                      <a:pt x="84" y="56"/>
                      <a:pt x="82" y="56"/>
                    </a:cubicBezTo>
                    <a:cubicBezTo>
                      <a:pt x="81" y="56"/>
                      <a:pt x="81" y="56"/>
                      <a:pt x="81" y="56"/>
                    </a:cubicBezTo>
                    <a:cubicBezTo>
                      <a:pt x="81" y="51"/>
                      <a:pt x="81" y="51"/>
                      <a:pt x="81" y="51"/>
                    </a:cubicBezTo>
                    <a:cubicBezTo>
                      <a:pt x="82" y="51"/>
                      <a:pt x="82" y="51"/>
                      <a:pt x="82" y="51"/>
                    </a:cubicBezTo>
                    <a:cubicBezTo>
                      <a:pt x="83" y="51"/>
                      <a:pt x="85" y="51"/>
                      <a:pt x="86" y="50"/>
                    </a:cubicBezTo>
                    <a:cubicBezTo>
                      <a:pt x="88" y="49"/>
                      <a:pt x="89" y="48"/>
                      <a:pt x="90" y="47"/>
                    </a:cubicBezTo>
                    <a:cubicBezTo>
                      <a:pt x="90" y="47"/>
                      <a:pt x="90" y="47"/>
                      <a:pt x="90" y="47"/>
                    </a:cubicBezTo>
                    <a:cubicBezTo>
                      <a:pt x="90" y="46"/>
                      <a:pt x="90" y="46"/>
                      <a:pt x="90" y="46"/>
                    </a:cubicBezTo>
                    <a:cubicBezTo>
                      <a:pt x="90" y="46"/>
                      <a:pt x="91" y="45"/>
                      <a:pt x="91" y="44"/>
                    </a:cubicBezTo>
                    <a:cubicBezTo>
                      <a:pt x="91" y="43"/>
                      <a:pt x="91" y="42"/>
                      <a:pt x="91" y="41"/>
                    </a:cubicBezTo>
                    <a:cubicBezTo>
                      <a:pt x="91" y="41"/>
                      <a:pt x="91" y="41"/>
                      <a:pt x="91" y="41"/>
                    </a:cubicBezTo>
                    <a:cubicBezTo>
                      <a:pt x="91" y="41"/>
                      <a:pt x="91" y="41"/>
                      <a:pt x="91" y="41"/>
                    </a:cubicBezTo>
                    <a:cubicBezTo>
                      <a:pt x="91" y="40"/>
                      <a:pt x="91" y="40"/>
                      <a:pt x="91" y="39"/>
                    </a:cubicBezTo>
                    <a:cubicBezTo>
                      <a:pt x="91" y="38"/>
                      <a:pt x="92" y="37"/>
                      <a:pt x="93" y="37"/>
                    </a:cubicBezTo>
                    <a:cubicBezTo>
                      <a:pt x="133" y="37"/>
                      <a:pt x="133" y="37"/>
                      <a:pt x="133" y="37"/>
                    </a:cubicBezTo>
                    <a:cubicBezTo>
                      <a:pt x="138" y="37"/>
                      <a:pt x="138" y="37"/>
                      <a:pt x="138" y="37"/>
                    </a:cubicBezTo>
                    <a:cubicBezTo>
                      <a:pt x="139" y="37"/>
                      <a:pt x="139" y="37"/>
                      <a:pt x="139" y="37"/>
                    </a:cubicBezTo>
                    <a:cubicBezTo>
                      <a:pt x="140" y="36"/>
                      <a:pt x="140" y="36"/>
                      <a:pt x="140" y="36"/>
                    </a:cubicBezTo>
                    <a:cubicBezTo>
                      <a:pt x="140" y="36"/>
                      <a:pt x="140" y="36"/>
                      <a:pt x="140" y="36"/>
                    </a:cubicBezTo>
                    <a:cubicBezTo>
                      <a:pt x="158" y="1"/>
                      <a:pt x="158" y="1"/>
                      <a:pt x="158" y="1"/>
                    </a:cubicBezTo>
                    <a:cubicBezTo>
                      <a:pt x="158" y="1"/>
                      <a:pt x="159" y="0"/>
                      <a:pt x="160" y="0"/>
                    </a:cubicBezTo>
                    <a:cubicBezTo>
                      <a:pt x="161" y="0"/>
                      <a:pt x="162" y="1"/>
                      <a:pt x="162" y="2"/>
                    </a:cubicBezTo>
                    <a:cubicBezTo>
                      <a:pt x="162" y="77"/>
                      <a:pt x="162" y="77"/>
                      <a:pt x="162" y="77"/>
                    </a:cubicBezTo>
                    <a:cubicBezTo>
                      <a:pt x="162" y="78"/>
                      <a:pt x="161" y="79"/>
                      <a:pt x="160" y="79"/>
                    </a:cubicBezTo>
                    <a:cubicBezTo>
                      <a:pt x="81" y="79"/>
                      <a:pt x="81" y="79"/>
                      <a:pt x="81" y="79"/>
                    </a:cubicBezTo>
                    <a:lnTo>
                      <a:pt x="81" y="74"/>
                    </a:lnTo>
                    <a:close/>
                    <a:moveTo>
                      <a:pt x="4" y="74"/>
                    </a:moveTo>
                    <a:cubicBezTo>
                      <a:pt x="81" y="74"/>
                      <a:pt x="81" y="74"/>
                      <a:pt x="81" y="74"/>
                    </a:cubicBezTo>
                    <a:cubicBezTo>
                      <a:pt x="81" y="79"/>
                      <a:pt x="81" y="79"/>
                      <a:pt x="81" y="79"/>
                    </a:cubicBezTo>
                    <a:cubicBezTo>
                      <a:pt x="2" y="79"/>
                      <a:pt x="2" y="79"/>
                      <a:pt x="2" y="79"/>
                    </a:cubicBezTo>
                    <a:cubicBezTo>
                      <a:pt x="1" y="79"/>
                      <a:pt x="0" y="78"/>
                      <a:pt x="0" y="77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3" y="0"/>
                      <a:pt x="4" y="2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4" y="37"/>
                      <a:pt x="24" y="37"/>
                      <a:pt x="24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70" y="37"/>
                      <a:pt x="70" y="37"/>
                      <a:pt x="70" y="37"/>
                    </a:cubicBezTo>
                    <a:cubicBezTo>
                      <a:pt x="70" y="37"/>
                      <a:pt x="70" y="37"/>
                      <a:pt x="70" y="37"/>
                    </a:cubicBezTo>
                    <a:cubicBezTo>
                      <a:pt x="70" y="37"/>
                      <a:pt x="70" y="37"/>
                      <a:pt x="71" y="37"/>
                    </a:cubicBezTo>
                    <a:cubicBezTo>
                      <a:pt x="72" y="38"/>
                      <a:pt x="72" y="39"/>
                      <a:pt x="72" y="40"/>
                    </a:cubicBezTo>
                    <a:cubicBezTo>
                      <a:pt x="72" y="41"/>
                      <a:pt x="72" y="41"/>
                      <a:pt x="72" y="41"/>
                    </a:cubicBezTo>
                    <a:cubicBezTo>
                      <a:pt x="72" y="41"/>
                      <a:pt x="72" y="41"/>
                      <a:pt x="72" y="41"/>
                    </a:cubicBezTo>
                    <a:cubicBezTo>
                      <a:pt x="72" y="42"/>
                      <a:pt x="72" y="43"/>
                      <a:pt x="72" y="44"/>
                    </a:cubicBezTo>
                    <a:cubicBezTo>
                      <a:pt x="72" y="44"/>
                      <a:pt x="72" y="44"/>
                      <a:pt x="72" y="44"/>
                    </a:cubicBezTo>
                    <a:cubicBezTo>
                      <a:pt x="72" y="45"/>
                      <a:pt x="73" y="46"/>
                      <a:pt x="73" y="46"/>
                    </a:cubicBezTo>
                    <a:cubicBezTo>
                      <a:pt x="73" y="46"/>
                      <a:pt x="73" y="46"/>
                      <a:pt x="73" y="47"/>
                    </a:cubicBezTo>
                    <a:cubicBezTo>
                      <a:pt x="74" y="48"/>
                      <a:pt x="75" y="49"/>
                      <a:pt x="77" y="50"/>
                    </a:cubicBezTo>
                    <a:cubicBezTo>
                      <a:pt x="78" y="51"/>
                      <a:pt x="79" y="51"/>
                      <a:pt x="81" y="51"/>
                    </a:cubicBezTo>
                    <a:cubicBezTo>
                      <a:pt x="81" y="56"/>
                      <a:pt x="81" y="56"/>
                      <a:pt x="81" y="56"/>
                    </a:cubicBezTo>
                    <a:cubicBezTo>
                      <a:pt x="79" y="56"/>
                      <a:pt x="76" y="55"/>
                      <a:pt x="74" y="54"/>
                    </a:cubicBezTo>
                    <a:cubicBezTo>
                      <a:pt x="72" y="53"/>
                      <a:pt x="71" y="51"/>
                      <a:pt x="69" y="49"/>
                    </a:cubicBezTo>
                    <a:cubicBezTo>
                      <a:pt x="68" y="48"/>
                      <a:pt x="68" y="47"/>
                      <a:pt x="67" y="45"/>
                    </a:cubicBezTo>
                    <a:cubicBezTo>
                      <a:pt x="67" y="45"/>
                      <a:pt x="67" y="45"/>
                      <a:pt x="67" y="45"/>
                    </a:cubicBezTo>
                    <a:cubicBezTo>
                      <a:pt x="67" y="44"/>
                      <a:pt x="67" y="43"/>
                      <a:pt x="67" y="42"/>
                    </a:cubicBezTo>
                    <a:cubicBezTo>
                      <a:pt x="30" y="42"/>
                      <a:pt x="30" y="42"/>
                      <a:pt x="30" y="42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20" y="42"/>
                      <a:pt x="19" y="41"/>
                      <a:pt x="19" y="40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4" y="13"/>
                      <a:pt x="4" y="13"/>
                      <a:pt x="4" y="13"/>
                    </a:cubicBezTo>
                    <a:lnTo>
                      <a:pt x="4" y="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82" name="Freeform 192"/>
              <p:cNvSpPr>
                <a:spLocks noEditPoints="1"/>
              </p:cNvSpPr>
              <p:nvPr/>
            </p:nvSpPr>
            <p:spPr bwMode="auto">
              <a:xfrm>
                <a:off x="9975866" y="1457335"/>
                <a:ext cx="258763" cy="127000"/>
              </a:xfrm>
              <a:custGeom>
                <a:avLst/>
                <a:gdLst>
                  <a:gd name="T0" fmla="*/ 110 w 115"/>
                  <a:gd name="T1" fmla="*/ 52 h 56"/>
                  <a:gd name="T2" fmla="*/ 110 w 115"/>
                  <a:gd name="T3" fmla="*/ 25 h 56"/>
                  <a:gd name="T4" fmla="*/ 105 w 115"/>
                  <a:gd name="T5" fmla="*/ 11 h 56"/>
                  <a:gd name="T6" fmla="*/ 91 w 115"/>
                  <a:gd name="T7" fmla="*/ 5 h 56"/>
                  <a:gd name="T8" fmla="*/ 58 w 115"/>
                  <a:gd name="T9" fmla="*/ 5 h 56"/>
                  <a:gd name="T10" fmla="*/ 58 w 115"/>
                  <a:gd name="T11" fmla="*/ 0 h 56"/>
                  <a:gd name="T12" fmla="*/ 91 w 115"/>
                  <a:gd name="T13" fmla="*/ 0 h 56"/>
                  <a:gd name="T14" fmla="*/ 108 w 115"/>
                  <a:gd name="T15" fmla="*/ 7 h 56"/>
                  <a:gd name="T16" fmla="*/ 115 w 115"/>
                  <a:gd name="T17" fmla="*/ 25 h 56"/>
                  <a:gd name="T18" fmla="*/ 115 w 115"/>
                  <a:gd name="T19" fmla="*/ 54 h 56"/>
                  <a:gd name="T20" fmla="*/ 113 w 115"/>
                  <a:gd name="T21" fmla="*/ 56 h 56"/>
                  <a:gd name="T22" fmla="*/ 94 w 115"/>
                  <a:gd name="T23" fmla="*/ 56 h 56"/>
                  <a:gd name="T24" fmla="*/ 92 w 115"/>
                  <a:gd name="T25" fmla="*/ 54 h 56"/>
                  <a:gd name="T26" fmla="*/ 92 w 115"/>
                  <a:gd name="T27" fmla="*/ 25 h 56"/>
                  <a:gd name="T28" fmla="*/ 91 w 115"/>
                  <a:gd name="T29" fmla="*/ 24 h 56"/>
                  <a:gd name="T30" fmla="*/ 58 w 115"/>
                  <a:gd name="T31" fmla="*/ 24 h 56"/>
                  <a:gd name="T32" fmla="*/ 58 w 115"/>
                  <a:gd name="T33" fmla="*/ 19 h 56"/>
                  <a:gd name="T34" fmla="*/ 91 w 115"/>
                  <a:gd name="T35" fmla="*/ 19 h 56"/>
                  <a:gd name="T36" fmla="*/ 95 w 115"/>
                  <a:gd name="T37" fmla="*/ 21 h 56"/>
                  <a:gd name="T38" fmla="*/ 96 w 115"/>
                  <a:gd name="T39" fmla="*/ 25 h 56"/>
                  <a:gd name="T40" fmla="*/ 96 w 115"/>
                  <a:gd name="T41" fmla="*/ 52 h 56"/>
                  <a:gd name="T42" fmla="*/ 110 w 115"/>
                  <a:gd name="T43" fmla="*/ 52 h 56"/>
                  <a:gd name="T44" fmla="*/ 58 w 115"/>
                  <a:gd name="T45" fmla="*/ 5 h 56"/>
                  <a:gd name="T46" fmla="*/ 24 w 115"/>
                  <a:gd name="T47" fmla="*/ 5 h 56"/>
                  <a:gd name="T48" fmla="*/ 10 w 115"/>
                  <a:gd name="T49" fmla="*/ 11 h 56"/>
                  <a:gd name="T50" fmla="*/ 5 w 115"/>
                  <a:gd name="T51" fmla="*/ 25 h 56"/>
                  <a:gd name="T52" fmla="*/ 5 w 115"/>
                  <a:gd name="T53" fmla="*/ 52 h 56"/>
                  <a:gd name="T54" fmla="*/ 19 w 115"/>
                  <a:gd name="T55" fmla="*/ 52 h 56"/>
                  <a:gd name="T56" fmla="*/ 19 w 115"/>
                  <a:gd name="T57" fmla="*/ 25 h 56"/>
                  <a:gd name="T58" fmla="*/ 20 w 115"/>
                  <a:gd name="T59" fmla="*/ 21 h 56"/>
                  <a:gd name="T60" fmla="*/ 20 w 115"/>
                  <a:gd name="T61" fmla="*/ 20 h 56"/>
                  <a:gd name="T62" fmla="*/ 24 w 115"/>
                  <a:gd name="T63" fmla="*/ 19 h 56"/>
                  <a:gd name="T64" fmla="*/ 58 w 115"/>
                  <a:gd name="T65" fmla="*/ 19 h 56"/>
                  <a:gd name="T66" fmla="*/ 58 w 115"/>
                  <a:gd name="T67" fmla="*/ 24 h 56"/>
                  <a:gd name="T68" fmla="*/ 24 w 115"/>
                  <a:gd name="T69" fmla="*/ 24 h 56"/>
                  <a:gd name="T70" fmla="*/ 23 w 115"/>
                  <a:gd name="T71" fmla="*/ 25 h 56"/>
                  <a:gd name="T72" fmla="*/ 23 w 115"/>
                  <a:gd name="T73" fmla="*/ 54 h 56"/>
                  <a:gd name="T74" fmla="*/ 21 w 115"/>
                  <a:gd name="T75" fmla="*/ 56 h 56"/>
                  <a:gd name="T76" fmla="*/ 2 w 115"/>
                  <a:gd name="T77" fmla="*/ 56 h 56"/>
                  <a:gd name="T78" fmla="*/ 0 w 115"/>
                  <a:gd name="T79" fmla="*/ 54 h 56"/>
                  <a:gd name="T80" fmla="*/ 0 w 115"/>
                  <a:gd name="T81" fmla="*/ 25 h 56"/>
                  <a:gd name="T82" fmla="*/ 7 w 115"/>
                  <a:gd name="T83" fmla="*/ 7 h 56"/>
                  <a:gd name="T84" fmla="*/ 24 w 115"/>
                  <a:gd name="T85" fmla="*/ 0 h 56"/>
                  <a:gd name="T86" fmla="*/ 58 w 115"/>
                  <a:gd name="T87" fmla="*/ 0 h 56"/>
                  <a:gd name="T88" fmla="*/ 58 w 115"/>
                  <a:gd name="T89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15" h="56">
                    <a:moveTo>
                      <a:pt x="110" y="52"/>
                    </a:moveTo>
                    <a:cubicBezTo>
                      <a:pt x="110" y="25"/>
                      <a:pt x="110" y="25"/>
                      <a:pt x="110" y="25"/>
                    </a:cubicBezTo>
                    <a:cubicBezTo>
                      <a:pt x="110" y="19"/>
                      <a:pt x="108" y="14"/>
                      <a:pt x="105" y="11"/>
                    </a:cubicBezTo>
                    <a:cubicBezTo>
                      <a:pt x="101" y="7"/>
                      <a:pt x="97" y="5"/>
                      <a:pt x="91" y="5"/>
                    </a:cubicBezTo>
                    <a:cubicBezTo>
                      <a:pt x="58" y="5"/>
                      <a:pt x="58" y="5"/>
                      <a:pt x="58" y="5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8" y="0"/>
                      <a:pt x="104" y="3"/>
                      <a:pt x="108" y="7"/>
                    </a:cubicBezTo>
                    <a:cubicBezTo>
                      <a:pt x="112" y="12"/>
                      <a:pt x="115" y="18"/>
                      <a:pt x="115" y="25"/>
                    </a:cubicBezTo>
                    <a:cubicBezTo>
                      <a:pt x="115" y="54"/>
                      <a:pt x="115" y="54"/>
                      <a:pt x="115" y="54"/>
                    </a:cubicBezTo>
                    <a:cubicBezTo>
                      <a:pt x="115" y="55"/>
                      <a:pt x="114" y="56"/>
                      <a:pt x="113" y="56"/>
                    </a:cubicBezTo>
                    <a:cubicBezTo>
                      <a:pt x="94" y="56"/>
                      <a:pt x="94" y="56"/>
                      <a:pt x="94" y="56"/>
                    </a:cubicBezTo>
                    <a:cubicBezTo>
                      <a:pt x="93" y="56"/>
                      <a:pt x="92" y="55"/>
                      <a:pt x="92" y="54"/>
                    </a:cubicBezTo>
                    <a:cubicBezTo>
                      <a:pt x="92" y="25"/>
                      <a:pt x="92" y="25"/>
                      <a:pt x="92" y="25"/>
                    </a:cubicBezTo>
                    <a:cubicBezTo>
                      <a:pt x="92" y="24"/>
                      <a:pt x="92" y="24"/>
                      <a:pt x="91" y="24"/>
                    </a:cubicBezTo>
                    <a:cubicBezTo>
                      <a:pt x="58" y="24"/>
                      <a:pt x="58" y="24"/>
                      <a:pt x="58" y="24"/>
                    </a:cubicBezTo>
                    <a:cubicBezTo>
                      <a:pt x="58" y="19"/>
                      <a:pt x="58" y="19"/>
                      <a:pt x="58" y="19"/>
                    </a:cubicBezTo>
                    <a:cubicBezTo>
                      <a:pt x="91" y="19"/>
                      <a:pt x="91" y="19"/>
                      <a:pt x="91" y="19"/>
                    </a:cubicBezTo>
                    <a:cubicBezTo>
                      <a:pt x="93" y="19"/>
                      <a:pt x="94" y="20"/>
                      <a:pt x="95" y="21"/>
                    </a:cubicBezTo>
                    <a:cubicBezTo>
                      <a:pt x="96" y="22"/>
                      <a:pt x="96" y="23"/>
                      <a:pt x="96" y="25"/>
                    </a:cubicBezTo>
                    <a:cubicBezTo>
                      <a:pt x="96" y="52"/>
                      <a:pt x="96" y="52"/>
                      <a:pt x="96" y="52"/>
                    </a:cubicBezTo>
                    <a:lnTo>
                      <a:pt x="110" y="52"/>
                    </a:lnTo>
                    <a:close/>
                    <a:moveTo>
                      <a:pt x="58" y="5"/>
                    </a:moveTo>
                    <a:cubicBezTo>
                      <a:pt x="24" y="5"/>
                      <a:pt x="24" y="5"/>
                      <a:pt x="24" y="5"/>
                    </a:cubicBezTo>
                    <a:cubicBezTo>
                      <a:pt x="18" y="5"/>
                      <a:pt x="14" y="7"/>
                      <a:pt x="10" y="11"/>
                    </a:cubicBezTo>
                    <a:cubicBezTo>
                      <a:pt x="7" y="14"/>
                      <a:pt x="5" y="19"/>
                      <a:pt x="5" y="25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19" y="52"/>
                      <a:pt x="19" y="52"/>
                      <a:pt x="19" y="52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3"/>
                      <a:pt x="19" y="22"/>
                      <a:pt x="20" y="21"/>
                    </a:cubicBezTo>
                    <a:cubicBezTo>
                      <a:pt x="20" y="21"/>
                      <a:pt x="20" y="21"/>
                      <a:pt x="20" y="20"/>
                    </a:cubicBezTo>
                    <a:cubicBezTo>
                      <a:pt x="21" y="19"/>
                      <a:pt x="22" y="19"/>
                      <a:pt x="24" y="19"/>
                    </a:cubicBezTo>
                    <a:cubicBezTo>
                      <a:pt x="58" y="19"/>
                      <a:pt x="58" y="19"/>
                      <a:pt x="58" y="19"/>
                    </a:cubicBezTo>
                    <a:cubicBezTo>
                      <a:pt x="58" y="24"/>
                      <a:pt x="58" y="24"/>
                      <a:pt x="58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3" y="24"/>
                      <a:pt x="23" y="25"/>
                    </a:cubicBezTo>
                    <a:cubicBezTo>
                      <a:pt x="23" y="54"/>
                      <a:pt x="23" y="54"/>
                      <a:pt x="23" y="54"/>
                    </a:cubicBezTo>
                    <a:cubicBezTo>
                      <a:pt x="23" y="55"/>
                      <a:pt x="22" y="56"/>
                      <a:pt x="21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1" y="56"/>
                      <a:pt x="0" y="55"/>
                      <a:pt x="0" y="5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18"/>
                      <a:pt x="3" y="12"/>
                      <a:pt x="7" y="7"/>
                    </a:cubicBezTo>
                    <a:cubicBezTo>
                      <a:pt x="11" y="3"/>
                      <a:pt x="17" y="0"/>
                      <a:pt x="24" y="0"/>
                    </a:cubicBezTo>
                    <a:cubicBezTo>
                      <a:pt x="58" y="0"/>
                      <a:pt x="58" y="0"/>
                      <a:pt x="58" y="0"/>
                    </a:cubicBezTo>
                    <a:lnTo>
                      <a:pt x="58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83" name="Freeform 194"/>
              <p:cNvSpPr>
                <a:spLocks noEditPoints="1"/>
              </p:cNvSpPr>
              <p:nvPr/>
            </p:nvSpPr>
            <p:spPr bwMode="auto">
              <a:xfrm>
                <a:off x="7505713" y="4264050"/>
                <a:ext cx="122238" cy="119064"/>
              </a:xfrm>
              <a:custGeom>
                <a:avLst/>
                <a:gdLst>
                  <a:gd name="T0" fmla="*/ 27 w 54"/>
                  <a:gd name="T1" fmla="*/ 14 h 53"/>
                  <a:gd name="T2" fmla="*/ 40 w 54"/>
                  <a:gd name="T3" fmla="*/ 1 h 53"/>
                  <a:gd name="T4" fmla="*/ 44 w 54"/>
                  <a:gd name="T5" fmla="*/ 1 h 53"/>
                  <a:gd name="T6" fmla="*/ 53 w 54"/>
                  <a:gd name="T7" fmla="*/ 10 h 53"/>
                  <a:gd name="T8" fmla="*/ 53 w 54"/>
                  <a:gd name="T9" fmla="*/ 13 h 53"/>
                  <a:gd name="T10" fmla="*/ 27 w 54"/>
                  <a:gd name="T11" fmla="*/ 39 h 53"/>
                  <a:gd name="T12" fmla="*/ 27 w 54"/>
                  <a:gd name="T13" fmla="*/ 32 h 53"/>
                  <a:gd name="T14" fmla="*/ 48 w 54"/>
                  <a:gd name="T15" fmla="*/ 11 h 53"/>
                  <a:gd name="T16" fmla="*/ 42 w 54"/>
                  <a:gd name="T17" fmla="*/ 6 h 53"/>
                  <a:gd name="T18" fmla="*/ 27 w 54"/>
                  <a:gd name="T19" fmla="*/ 21 h 53"/>
                  <a:gd name="T20" fmla="*/ 27 w 54"/>
                  <a:gd name="T21" fmla="*/ 14 h 53"/>
                  <a:gd name="T22" fmla="*/ 10 w 54"/>
                  <a:gd name="T23" fmla="*/ 52 h 53"/>
                  <a:gd name="T24" fmla="*/ 1 w 54"/>
                  <a:gd name="T25" fmla="*/ 43 h 53"/>
                  <a:gd name="T26" fmla="*/ 1 w 54"/>
                  <a:gd name="T27" fmla="*/ 40 h 53"/>
                  <a:gd name="T28" fmla="*/ 27 w 54"/>
                  <a:gd name="T29" fmla="*/ 14 h 53"/>
                  <a:gd name="T30" fmla="*/ 27 w 54"/>
                  <a:gd name="T31" fmla="*/ 21 h 53"/>
                  <a:gd name="T32" fmla="*/ 6 w 54"/>
                  <a:gd name="T33" fmla="*/ 42 h 53"/>
                  <a:gd name="T34" fmla="*/ 12 w 54"/>
                  <a:gd name="T35" fmla="*/ 47 h 53"/>
                  <a:gd name="T36" fmla="*/ 27 w 54"/>
                  <a:gd name="T37" fmla="*/ 32 h 53"/>
                  <a:gd name="T38" fmla="*/ 27 w 54"/>
                  <a:gd name="T39" fmla="*/ 39 h 53"/>
                  <a:gd name="T40" fmla="*/ 13 w 54"/>
                  <a:gd name="T41" fmla="*/ 52 h 53"/>
                  <a:gd name="T42" fmla="*/ 10 w 54"/>
                  <a:gd name="T43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4" h="53">
                    <a:moveTo>
                      <a:pt x="27" y="14"/>
                    </a:moveTo>
                    <a:cubicBezTo>
                      <a:pt x="40" y="1"/>
                      <a:pt x="40" y="1"/>
                      <a:pt x="40" y="1"/>
                    </a:cubicBezTo>
                    <a:cubicBezTo>
                      <a:pt x="41" y="0"/>
                      <a:pt x="43" y="0"/>
                      <a:pt x="44" y="1"/>
                    </a:cubicBezTo>
                    <a:cubicBezTo>
                      <a:pt x="53" y="10"/>
                      <a:pt x="53" y="10"/>
                      <a:pt x="53" y="10"/>
                    </a:cubicBezTo>
                    <a:cubicBezTo>
                      <a:pt x="54" y="11"/>
                      <a:pt x="54" y="12"/>
                      <a:pt x="53" y="13"/>
                    </a:cubicBezTo>
                    <a:cubicBezTo>
                      <a:pt x="27" y="39"/>
                      <a:pt x="27" y="39"/>
                      <a:pt x="27" y="39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48" y="11"/>
                      <a:pt x="48" y="11"/>
                      <a:pt x="48" y="11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27" y="21"/>
                      <a:pt x="27" y="21"/>
                      <a:pt x="27" y="21"/>
                    </a:cubicBezTo>
                    <a:lnTo>
                      <a:pt x="27" y="14"/>
                    </a:lnTo>
                    <a:close/>
                    <a:moveTo>
                      <a:pt x="10" y="52"/>
                    </a:moveTo>
                    <a:cubicBezTo>
                      <a:pt x="1" y="43"/>
                      <a:pt x="1" y="43"/>
                      <a:pt x="1" y="43"/>
                    </a:cubicBezTo>
                    <a:cubicBezTo>
                      <a:pt x="0" y="42"/>
                      <a:pt x="0" y="41"/>
                      <a:pt x="1" y="40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7" y="39"/>
                      <a:pt x="27" y="39"/>
                      <a:pt x="27" y="39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2" y="53"/>
                      <a:pt x="11" y="53"/>
                      <a:pt x="10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84" name="Freeform 195"/>
              <p:cNvSpPr>
                <a:spLocks noEditPoints="1"/>
              </p:cNvSpPr>
              <p:nvPr/>
            </p:nvSpPr>
            <p:spPr bwMode="auto">
              <a:xfrm>
                <a:off x="7318387" y="1050932"/>
                <a:ext cx="311151" cy="292102"/>
              </a:xfrm>
              <a:custGeom>
                <a:avLst/>
                <a:gdLst>
                  <a:gd name="T0" fmla="*/ 114 w 138"/>
                  <a:gd name="T1" fmla="*/ 10 h 129"/>
                  <a:gd name="T2" fmla="*/ 69 w 138"/>
                  <a:gd name="T3" fmla="*/ 5 h 129"/>
                  <a:gd name="T4" fmla="*/ 102 w 138"/>
                  <a:gd name="T5" fmla="*/ 0 h 129"/>
                  <a:gd name="T6" fmla="*/ 118 w 138"/>
                  <a:gd name="T7" fmla="*/ 7 h 129"/>
                  <a:gd name="T8" fmla="*/ 124 w 138"/>
                  <a:gd name="T9" fmla="*/ 53 h 129"/>
                  <a:gd name="T10" fmla="*/ 138 w 138"/>
                  <a:gd name="T11" fmla="*/ 56 h 129"/>
                  <a:gd name="T12" fmla="*/ 135 w 138"/>
                  <a:gd name="T13" fmla="*/ 129 h 129"/>
                  <a:gd name="T14" fmla="*/ 69 w 138"/>
                  <a:gd name="T15" fmla="*/ 124 h 129"/>
                  <a:gd name="T16" fmla="*/ 133 w 138"/>
                  <a:gd name="T17" fmla="*/ 58 h 129"/>
                  <a:gd name="T18" fmla="*/ 119 w 138"/>
                  <a:gd name="T19" fmla="*/ 56 h 129"/>
                  <a:gd name="T20" fmla="*/ 69 w 138"/>
                  <a:gd name="T21" fmla="*/ 115 h 129"/>
                  <a:gd name="T22" fmla="*/ 76 w 138"/>
                  <a:gd name="T23" fmla="*/ 112 h 129"/>
                  <a:gd name="T24" fmla="*/ 76 w 138"/>
                  <a:gd name="T25" fmla="*/ 96 h 129"/>
                  <a:gd name="T26" fmla="*/ 82 w 138"/>
                  <a:gd name="T27" fmla="*/ 90 h 129"/>
                  <a:gd name="T28" fmla="*/ 79 w 138"/>
                  <a:gd name="T29" fmla="*/ 73 h 129"/>
                  <a:gd name="T30" fmla="*/ 69 w 138"/>
                  <a:gd name="T31" fmla="*/ 69 h 129"/>
                  <a:gd name="T32" fmla="*/ 69 w 138"/>
                  <a:gd name="T33" fmla="*/ 73 h 129"/>
                  <a:gd name="T34" fmla="*/ 78 w 138"/>
                  <a:gd name="T35" fmla="*/ 83 h 129"/>
                  <a:gd name="T36" fmla="*/ 74 w 138"/>
                  <a:gd name="T37" fmla="*/ 91 h 129"/>
                  <a:gd name="T38" fmla="*/ 73 w 138"/>
                  <a:gd name="T39" fmla="*/ 92 h 129"/>
                  <a:gd name="T40" fmla="*/ 71 w 138"/>
                  <a:gd name="T41" fmla="*/ 94 h 129"/>
                  <a:gd name="T42" fmla="*/ 71 w 138"/>
                  <a:gd name="T43" fmla="*/ 110 h 129"/>
                  <a:gd name="T44" fmla="*/ 69 w 138"/>
                  <a:gd name="T45" fmla="*/ 115 h 129"/>
                  <a:gd name="T46" fmla="*/ 106 w 138"/>
                  <a:gd name="T47" fmla="*/ 58 h 129"/>
                  <a:gd name="T48" fmla="*/ 108 w 138"/>
                  <a:gd name="T49" fmla="*/ 23 h 129"/>
                  <a:gd name="T50" fmla="*/ 106 w 138"/>
                  <a:gd name="T51" fmla="*/ 18 h 129"/>
                  <a:gd name="T52" fmla="*/ 69 w 138"/>
                  <a:gd name="T53" fmla="*/ 16 h 129"/>
                  <a:gd name="T54" fmla="*/ 102 w 138"/>
                  <a:gd name="T55" fmla="*/ 21 h 129"/>
                  <a:gd name="T56" fmla="*/ 103 w 138"/>
                  <a:gd name="T57" fmla="*/ 21 h 129"/>
                  <a:gd name="T58" fmla="*/ 104 w 138"/>
                  <a:gd name="T59" fmla="*/ 53 h 129"/>
                  <a:gd name="T60" fmla="*/ 69 w 138"/>
                  <a:gd name="T61" fmla="*/ 58 h 129"/>
                  <a:gd name="T62" fmla="*/ 35 w 138"/>
                  <a:gd name="T63" fmla="*/ 5 h 129"/>
                  <a:gd name="T64" fmla="*/ 18 w 138"/>
                  <a:gd name="T65" fmla="*/ 23 h 129"/>
                  <a:gd name="T66" fmla="*/ 16 w 138"/>
                  <a:gd name="T67" fmla="*/ 58 h 129"/>
                  <a:gd name="T68" fmla="*/ 4 w 138"/>
                  <a:gd name="T69" fmla="*/ 124 h 129"/>
                  <a:gd name="T70" fmla="*/ 69 w 138"/>
                  <a:gd name="T71" fmla="*/ 129 h 129"/>
                  <a:gd name="T72" fmla="*/ 0 w 138"/>
                  <a:gd name="T73" fmla="*/ 126 h 129"/>
                  <a:gd name="T74" fmla="*/ 2 w 138"/>
                  <a:gd name="T75" fmla="*/ 53 h 129"/>
                  <a:gd name="T76" fmla="*/ 13 w 138"/>
                  <a:gd name="T77" fmla="*/ 23 h 129"/>
                  <a:gd name="T78" fmla="*/ 35 w 138"/>
                  <a:gd name="T79" fmla="*/ 0 h 129"/>
                  <a:gd name="T80" fmla="*/ 69 w 138"/>
                  <a:gd name="T81" fmla="*/ 5 h 129"/>
                  <a:gd name="T82" fmla="*/ 35 w 138"/>
                  <a:gd name="T83" fmla="*/ 16 h 129"/>
                  <a:gd name="T84" fmla="*/ 31 w 138"/>
                  <a:gd name="T85" fmla="*/ 18 h 129"/>
                  <a:gd name="T86" fmla="*/ 29 w 138"/>
                  <a:gd name="T87" fmla="*/ 56 h 129"/>
                  <a:gd name="T88" fmla="*/ 69 w 138"/>
                  <a:gd name="T89" fmla="*/ 58 h 129"/>
                  <a:gd name="T90" fmla="*/ 34 w 138"/>
                  <a:gd name="T91" fmla="*/ 53 h 129"/>
                  <a:gd name="T92" fmla="*/ 34 w 138"/>
                  <a:gd name="T93" fmla="*/ 21 h 129"/>
                  <a:gd name="T94" fmla="*/ 34 w 138"/>
                  <a:gd name="T95" fmla="*/ 21 h 129"/>
                  <a:gd name="T96" fmla="*/ 69 w 138"/>
                  <a:gd name="T97" fmla="*/ 21 h 129"/>
                  <a:gd name="T98" fmla="*/ 69 w 138"/>
                  <a:gd name="T99" fmla="*/ 69 h 129"/>
                  <a:gd name="T100" fmla="*/ 54 w 138"/>
                  <a:gd name="T101" fmla="*/ 83 h 129"/>
                  <a:gd name="T102" fmla="*/ 60 w 138"/>
                  <a:gd name="T103" fmla="*/ 95 h 129"/>
                  <a:gd name="T104" fmla="*/ 61 w 138"/>
                  <a:gd name="T105" fmla="*/ 109 h 129"/>
                  <a:gd name="T106" fmla="*/ 63 w 138"/>
                  <a:gd name="T107" fmla="*/ 115 h 129"/>
                  <a:gd name="T108" fmla="*/ 69 w 138"/>
                  <a:gd name="T109" fmla="*/ 110 h 129"/>
                  <a:gd name="T110" fmla="*/ 66 w 138"/>
                  <a:gd name="T111" fmla="*/ 109 h 129"/>
                  <a:gd name="T112" fmla="*/ 64 w 138"/>
                  <a:gd name="T113" fmla="*/ 92 h 129"/>
                  <a:gd name="T114" fmla="*/ 63 w 138"/>
                  <a:gd name="T115" fmla="*/ 91 h 129"/>
                  <a:gd name="T116" fmla="*/ 59 w 138"/>
                  <a:gd name="T117" fmla="*/ 83 h 129"/>
                  <a:gd name="T118" fmla="*/ 69 w 138"/>
                  <a:gd name="T119" fmla="*/ 73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38" h="129">
                    <a:moveTo>
                      <a:pt x="119" y="23"/>
                    </a:moveTo>
                    <a:cubicBezTo>
                      <a:pt x="119" y="18"/>
                      <a:pt x="117" y="13"/>
                      <a:pt x="114" y="10"/>
                    </a:cubicBezTo>
                    <a:cubicBezTo>
                      <a:pt x="111" y="7"/>
                      <a:pt x="107" y="5"/>
                      <a:pt x="102" y="5"/>
                    </a:cubicBezTo>
                    <a:cubicBezTo>
                      <a:pt x="69" y="5"/>
                      <a:pt x="69" y="5"/>
                      <a:pt x="69" y="5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108" y="0"/>
                      <a:pt x="114" y="3"/>
                      <a:pt x="118" y="7"/>
                    </a:cubicBezTo>
                    <a:cubicBezTo>
                      <a:pt x="118" y="7"/>
                      <a:pt x="118" y="7"/>
                      <a:pt x="118" y="7"/>
                    </a:cubicBezTo>
                    <a:cubicBezTo>
                      <a:pt x="122" y="11"/>
                      <a:pt x="124" y="16"/>
                      <a:pt x="124" y="23"/>
                    </a:cubicBezTo>
                    <a:cubicBezTo>
                      <a:pt x="124" y="53"/>
                      <a:pt x="124" y="53"/>
                      <a:pt x="124" y="53"/>
                    </a:cubicBezTo>
                    <a:cubicBezTo>
                      <a:pt x="135" y="53"/>
                      <a:pt x="135" y="53"/>
                      <a:pt x="135" y="53"/>
                    </a:cubicBezTo>
                    <a:cubicBezTo>
                      <a:pt x="137" y="53"/>
                      <a:pt x="138" y="54"/>
                      <a:pt x="138" y="56"/>
                    </a:cubicBezTo>
                    <a:cubicBezTo>
                      <a:pt x="138" y="126"/>
                      <a:pt x="138" y="126"/>
                      <a:pt x="138" y="126"/>
                    </a:cubicBezTo>
                    <a:cubicBezTo>
                      <a:pt x="138" y="128"/>
                      <a:pt x="137" y="129"/>
                      <a:pt x="135" y="129"/>
                    </a:cubicBezTo>
                    <a:cubicBezTo>
                      <a:pt x="69" y="129"/>
                      <a:pt x="69" y="129"/>
                      <a:pt x="69" y="129"/>
                    </a:cubicBezTo>
                    <a:cubicBezTo>
                      <a:pt x="69" y="124"/>
                      <a:pt x="69" y="124"/>
                      <a:pt x="69" y="124"/>
                    </a:cubicBezTo>
                    <a:cubicBezTo>
                      <a:pt x="133" y="124"/>
                      <a:pt x="133" y="124"/>
                      <a:pt x="133" y="124"/>
                    </a:cubicBezTo>
                    <a:cubicBezTo>
                      <a:pt x="133" y="58"/>
                      <a:pt x="133" y="58"/>
                      <a:pt x="133" y="58"/>
                    </a:cubicBezTo>
                    <a:cubicBezTo>
                      <a:pt x="122" y="58"/>
                      <a:pt x="122" y="58"/>
                      <a:pt x="122" y="58"/>
                    </a:cubicBezTo>
                    <a:cubicBezTo>
                      <a:pt x="120" y="58"/>
                      <a:pt x="119" y="57"/>
                      <a:pt x="119" y="56"/>
                    </a:cubicBezTo>
                    <a:cubicBezTo>
                      <a:pt x="119" y="23"/>
                      <a:pt x="119" y="23"/>
                      <a:pt x="119" y="23"/>
                    </a:cubicBezTo>
                    <a:close/>
                    <a:moveTo>
                      <a:pt x="69" y="115"/>
                    </a:moveTo>
                    <a:cubicBezTo>
                      <a:pt x="74" y="115"/>
                      <a:pt x="74" y="115"/>
                      <a:pt x="74" y="115"/>
                    </a:cubicBezTo>
                    <a:cubicBezTo>
                      <a:pt x="75" y="115"/>
                      <a:pt x="76" y="114"/>
                      <a:pt x="76" y="112"/>
                    </a:cubicBezTo>
                    <a:cubicBezTo>
                      <a:pt x="76" y="109"/>
                      <a:pt x="76" y="109"/>
                      <a:pt x="76" y="109"/>
                    </a:cubicBezTo>
                    <a:cubicBezTo>
                      <a:pt x="76" y="96"/>
                      <a:pt x="76" y="96"/>
                      <a:pt x="76" y="96"/>
                    </a:cubicBezTo>
                    <a:cubicBezTo>
                      <a:pt x="77" y="95"/>
                      <a:pt x="77" y="95"/>
                      <a:pt x="77" y="95"/>
                    </a:cubicBezTo>
                    <a:cubicBezTo>
                      <a:pt x="79" y="94"/>
                      <a:pt x="80" y="92"/>
                      <a:pt x="82" y="90"/>
                    </a:cubicBezTo>
                    <a:cubicBezTo>
                      <a:pt x="83" y="88"/>
                      <a:pt x="83" y="86"/>
                      <a:pt x="83" y="83"/>
                    </a:cubicBezTo>
                    <a:cubicBezTo>
                      <a:pt x="83" y="79"/>
                      <a:pt x="82" y="76"/>
                      <a:pt x="79" y="73"/>
                    </a:cubicBezTo>
                    <a:cubicBezTo>
                      <a:pt x="76" y="70"/>
                      <a:pt x="73" y="69"/>
                      <a:pt x="69" y="69"/>
                    </a:cubicBezTo>
                    <a:cubicBezTo>
                      <a:pt x="69" y="69"/>
                      <a:pt x="69" y="69"/>
                      <a:pt x="69" y="69"/>
                    </a:cubicBezTo>
                    <a:cubicBezTo>
                      <a:pt x="69" y="73"/>
                      <a:pt x="69" y="73"/>
                      <a:pt x="69" y="73"/>
                    </a:cubicBezTo>
                    <a:cubicBezTo>
                      <a:pt x="69" y="73"/>
                      <a:pt x="69" y="73"/>
                      <a:pt x="69" y="73"/>
                    </a:cubicBezTo>
                    <a:cubicBezTo>
                      <a:pt x="71" y="73"/>
                      <a:pt x="74" y="75"/>
                      <a:pt x="76" y="76"/>
                    </a:cubicBezTo>
                    <a:cubicBezTo>
                      <a:pt x="77" y="78"/>
                      <a:pt x="78" y="81"/>
                      <a:pt x="78" y="83"/>
                    </a:cubicBezTo>
                    <a:cubicBezTo>
                      <a:pt x="78" y="85"/>
                      <a:pt x="78" y="86"/>
                      <a:pt x="77" y="88"/>
                    </a:cubicBezTo>
                    <a:cubicBezTo>
                      <a:pt x="77" y="89"/>
                      <a:pt x="76" y="90"/>
                      <a:pt x="74" y="91"/>
                    </a:cubicBezTo>
                    <a:cubicBezTo>
                      <a:pt x="74" y="91"/>
                      <a:pt x="74" y="91"/>
                      <a:pt x="74" y="92"/>
                    </a:cubicBezTo>
                    <a:cubicBezTo>
                      <a:pt x="73" y="92"/>
                      <a:pt x="73" y="92"/>
                      <a:pt x="73" y="92"/>
                    </a:cubicBezTo>
                    <a:cubicBezTo>
                      <a:pt x="72" y="92"/>
                      <a:pt x="71" y="93"/>
                      <a:pt x="71" y="94"/>
                    </a:cubicBezTo>
                    <a:cubicBezTo>
                      <a:pt x="71" y="94"/>
                      <a:pt x="71" y="94"/>
                      <a:pt x="71" y="94"/>
                    </a:cubicBezTo>
                    <a:cubicBezTo>
                      <a:pt x="71" y="109"/>
                      <a:pt x="71" y="109"/>
                      <a:pt x="71" y="109"/>
                    </a:cubicBezTo>
                    <a:cubicBezTo>
                      <a:pt x="71" y="110"/>
                      <a:pt x="71" y="110"/>
                      <a:pt x="71" y="110"/>
                    </a:cubicBezTo>
                    <a:cubicBezTo>
                      <a:pt x="69" y="110"/>
                      <a:pt x="69" y="110"/>
                      <a:pt x="69" y="110"/>
                    </a:cubicBezTo>
                    <a:cubicBezTo>
                      <a:pt x="69" y="115"/>
                      <a:pt x="69" y="115"/>
                      <a:pt x="69" y="115"/>
                    </a:cubicBezTo>
                    <a:close/>
                    <a:moveTo>
                      <a:pt x="69" y="58"/>
                    </a:moveTo>
                    <a:cubicBezTo>
                      <a:pt x="106" y="58"/>
                      <a:pt x="106" y="58"/>
                      <a:pt x="106" y="58"/>
                    </a:cubicBezTo>
                    <a:cubicBezTo>
                      <a:pt x="107" y="58"/>
                      <a:pt x="108" y="57"/>
                      <a:pt x="108" y="56"/>
                    </a:cubicBezTo>
                    <a:cubicBezTo>
                      <a:pt x="108" y="23"/>
                      <a:pt x="108" y="23"/>
                      <a:pt x="108" y="23"/>
                    </a:cubicBezTo>
                    <a:cubicBezTo>
                      <a:pt x="108" y="21"/>
                      <a:pt x="108" y="19"/>
                      <a:pt x="107" y="18"/>
                    </a:cubicBezTo>
                    <a:cubicBezTo>
                      <a:pt x="106" y="18"/>
                      <a:pt x="106" y="18"/>
                      <a:pt x="106" y="18"/>
                    </a:cubicBezTo>
                    <a:cubicBezTo>
                      <a:pt x="105" y="17"/>
                      <a:pt x="104" y="16"/>
                      <a:pt x="102" y="16"/>
                    </a:cubicBezTo>
                    <a:cubicBezTo>
                      <a:pt x="69" y="16"/>
                      <a:pt x="69" y="16"/>
                      <a:pt x="69" y="16"/>
                    </a:cubicBezTo>
                    <a:cubicBezTo>
                      <a:pt x="69" y="21"/>
                      <a:pt x="69" y="21"/>
                      <a:pt x="69" y="21"/>
                    </a:cubicBezTo>
                    <a:cubicBezTo>
                      <a:pt x="102" y="21"/>
                      <a:pt x="102" y="21"/>
                      <a:pt x="102" y="21"/>
                    </a:cubicBezTo>
                    <a:cubicBezTo>
                      <a:pt x="102" y="21"/>
                      <a:pt x="103" y="21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22"/>
                      <a:pt x="104" y="22"/>
                      <a:pt x="104" y="23"/>
                    </a:cubicBezTo>
                    <a:cubicBezTo>
                      <a:pt x="104" y="53"/>
                      <a:pt x="104" y="53"/>
                      <a:pt x="104" y="53"/>
                    </a:cubicBezTo>
                    <a:cubicBezTo>
                      <a:pt x="69" y="53"/>
                      <a:pt x="69" y="53"/>
                      <a:pt x="69" y="53"/>
                    </a:cubicBezTo>
                    <a:lnTo>
                      <a:pt x="69" y="58"/>
                    </a:lnTo>
                    <a:close/>
                    <a:moveTo>
                      <a:pt x="69" y="5"/>
                    </a:moveTo>
                    <a:cubicBezTo>
                      <a:pt x="35" y="5"/>
                      <a:pt x="35" y="5"/>
                      <a:pt x="35" y="5"/>
                    </a:cubicBezTo>
                    <a:cubicBezTo>
                      <a:pt x="31" y="5"/>
                      <a:pt x="26" y="7"/>
                      <a:pt x="23" y="10"/>
                    </a:cubicBezTo>
                    <a:cubicBezTo>
                      <a:pt x="20" y="13"/>
                      <a:pt x="18" y="18"/>
                      <a:pt x="18" y="23"/>
                    </a:cubicBezTo>
                    <a:cubicBezTo>
                      <a:pt x="18" y="56"/>
                      <a:pt x="18" y="56"/>
                      <a:pt x="18" y="56"/>
                    </a:cubicBezTo>
                    <a:cubicBezTo>
                      <a:pt x="18" y="57"/>
                      <a:pt x="17" y="58"/>
                      <a:pt x="16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124"/>
                      <a:pt x="4" y="124"/>
                      <a:pt x="4" y="124"/>
                    </a:cubicBezTo>
                    <a:cubicBezTo>
                      <a:pt x="69" y="124"/>
                      <a:pt x="69" y="124"/>
                      <a:pt x="69" y="124"/>
                    </a:cubicBezTo>
                    <a:cubicBezTo>
                      <a:pt x="69" y="129"/>
                      <a:pt x="69" y="129"/>
                      <a:pt x="69" y="129"/>
                    </a:cubicBezTo>
                    <a:cubicBezTo>
                      <a:pt x="2" y="129"/>
                      <a:pt x="2" y="129"/>
                      <a:pt x="2" y="129"/>
                    </a:cubicBezTo>
                    <a:cubicBezTo>
                      <a:pt x="1" y="129"/>
                      <a:pt x="0" y="128"/>
                      <a:pt x="0" y="12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4"/>
                      <a:pt x="1" y="53"/>
                      <a:pt x="2" y="53"/>
                    </a:cubicBezTo>
                    <a:cubicBezTo>
                      <a:pt x="13" y="53"/>
                      <a:pt x="13" y="53"/>
                      <a:pt x="13" y="5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16"/>
                      <a:pt x="16" y="11"/>
                      <a:pt x="20" y="7"/>
                    </a:cubicBezTo>
                    <a:cubicBezTo>
                      <a:pt x="24" y="3"/>
                      <a:pt x="29" y="0"/>
                      <a:pt x="35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69" y="5"/>
                      <a:pt x="69" y="5"/>
                      <a:pt x="69" y="5"/>
                    </a:cubicBezTo>
                    <a:close/>
                    <a:moveTo>
                      <a:pt x="69" y="16"/>
                    </a:moveTo>
                    <a:cubicBezTo>
                      <a:pt x="35" y="16"/>
                      <a:pt x="35" y="16"/>
                      <a:pt x="35" y="16"/>
                    </a:cubicBezTo>
                    <a:cubicBezTo>
                      <a:pt x="34" y="16"/>
                      <a:pt x="32" y="17"/>
                      <a:pt x="31" y="18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30" y="19"/>
                      <a:pt x="29" y="21"/>
                      <a:pt x="29" y="23"/>
                    </a:cubicBezTo>
                    <a:cubicBezTo>
                      <a:pt x="29" y="56"/>
                      <a:pt x="29" y="56"/>
                      <a:pt x="29" y="56"/>
                    </a:cubicBezTo>
                    <a:cubicBezTo>
                      <a:pt x="29" y="57"/>
                      <a:pt x="30" y="58"/>
                      <a:pt x="31" y="58"/>
                    </a:cubicBezTo>
                    <a:cubicBezTo>
                      <a:pt x="69" y="58"/>
                      <a:pt x="69" y="58"/>
                      <a:pt x="69" y="58"/>
                    </a:cubicBezTo>
                    <a:cubicBezTo>
                      <a:pt x="69" y="53"/>
                      <a:pt x="69" y="53"/>
                      <a:pt x="69" y="53"/>
                    </a:cubicBezTo>
                    <a:cubicBezTo>
                      <a:pt x="34" y="53"/>
                      <a:pt x="34" y="53"/>
                      <a:pt x="34" y="53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4" y="22"/>
                      <a:pt x="34" y="22"/>
                      <a:pt x="34" y="21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69" y="21"/>
                      <a:pt x="69" y="21"/>
                      <a:pt x="69" y="21"/>
                    </a:cubicBezTo>
                    <a:cubicBezTo>
                      <a:pt x="69" y="16"/>
                      <a:pt x="69" y="16"/>
                      <a:pt x="69" y="16"/>
                    </a:cubicBezTo>
                    <a:close/>
                    <a:moveTo>
                      <a:pt x="69" y="69"/>
                    </a:moveTo>
                    <a:cubicBezTo>
                      <a:pt x="65" y="69"/>
                      <a:pt x="61" y="70"/>
                      <a:pt x="58" y="73"/>
                    </a:cubicBezTo>
                    <a:cubicBezTo>
                      <a:pt x="56" y="76"/>
                      <a:pt x="54" y="79"/>
                      <a:pt x="54" y="83"/>
                    </a:cubicBezTo>
                    <a:cubicBezTo>
                      <a:pt x="54" y="86"/>
                      <a:pt x="55" y="88"/>
                      <a:pt x="56" y="90"/>
                    </a:cubicBezTo>
                    <a:cubicBezTo>
                      <a:pt x="57" y="92"/>
                      <a:pt x="58" y="94"/>
                      <a:pt x="60" y="95"/>
                    </a:cubicBezTo>
                    <a:cubicBezTo>
                      <a:pt x="60" y="95"/>
                      <a:pt x="61" y="95"/>
                      <a:pt x="61" y="96"/>
                    </a:cubicBezTo>
                    <a:cubicBezTo>
                      <a:pt x="61" y="109"/>
                      <a:pt x="61" y="109"/>
                      <a:pt x="61" y="109"/>
                    </a:cubicBezTo>
                    <a:cubicBezTo>
                      <a:pt x="61" y="112"/>
                      <a:pt x="61" y="112"/>
                      <a:pt x="61" y="112"/>
                    </a:cubicBezTo>
                    <a:cubicBezTo>
                      <a:pt x="61" y="114"/>
                      <a:pt x="62" y="115"/>
                      <a:pt x="63" y="115"/>
                    </a:cubicBezTo>
                    <a:cubicBezTo>
                      <a:pt x="69" y="115"/>
                      <a:pt x="69" y="115"/>
                      <a:pt x="69" y="115"/>
                    </a:cubicBezTo>
                    <a:cubicBezTo>
                      <a:pt x="69" y="110"/>
                      <a:pt x="69" y="110"/>
                      <a:pt x="69" y="110"/>
                    </a:cubicBezTo>
                    <a:cubicBezTo>
                      <a:pt x="66" y="110"/>
                      <a:pt x="66" y="110"/>
                      <a:pt x="66" y="110"/>
                    </a:cubicBezTo>
                    <a:cubicBezTo>
                      <a:pt x="66" y="109"/>
                      <a:pt x="66" y="109"/>
                      <a:pt x="66" y="109"/>
                    </a:cubicBezTo>
                    <a:cubicBezTo>
                      <a:pt x="66" y="94"/>
                      <a:pt x="66" y="94"/>
                      <a:pt x="66" y="94"/>
                    </a:cubicBezTo>
                    <a:cubicBezTo>
                      <a:pt x="66" y="93"/>
                      <a:pt x="65" y="92"/>
                      <a:pt x="64" y="92"/>
                    </a:cubicBezTo>
                    <a:cubicBezTo>
                      <a:pt x="64" y="92"/>
                      <a:pt x="64" y="92"/>
                      <a:pt x="64" y="92"/>
                    </a:cubicBezTo>
                    <a:cubicBezTo>
                      <a:pt x="63" y="91"/>
                      <a:pt x="63" y="91"/>
                      <a:pt x="63" y="91"/>
                    </a:cubicBezTo>
                    <a:cubicBezTo>
                      <a:pt x="62" y="90"/>
                      <a:pt x="61" y="89"/>
                      <a:pt x="60" y="88"/>
                    </a:cubicBezTo>
                    <a:cubicBezTo>
                      <a:pt x="59" y="86"/>
                      <a:pt x="59" y="85"/>
                      <a:pt x="59" y="83"/>
                    </a:cubicBezTo>
                    <a:cubicBezTo>
                      <a:pt x="59" y="81"/>
                      <a:pt x="60" y="78"/>
                      <a:pt x="62" y="76"/>
                    </a:cubicBezTo>
                    <a:cubicBezTo>
                      <a:pt x="63" y="75"/>
                      <a:pt x="66" y="73"/>
                      <a:pt x="69" y="73"/>
                    </a:cubicBezTo>
                    <a:lnTo>
                      <a:pt x="69" y="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85" name="Freeform 196"/>
              <p:cNvSpPr>
                <a:spLocks noEditPoints="1"/>
              </p:cNvSpPr>
              <p:nvPr/>
            </p:nvSpPr>
            <p:spPr bwMode="auto">
              <a:xfrm>
                <a:off x="8126425" y="1501785"/>
                <a:ext cx="58738" cy="55564"/>
              </a:xfrm>
              <a:custGeom>
                <a:avLst/>
                <a:gdLst>
                  <a:gd name="T0" fmla="*/ 13 w 26"/>
                  <a:gd name="T1" fmla="*/ 0 h 25"/>
                  <a:gd name="T2" fmla="*/ 22 w 26"/>
                  <a:gd name="T3" fmla="*/ 3 h 25"/>
                  <a:gd name="T4" fmla="*/ 22 w 26"/>
                  <a:gd name="T5" fmla="*/ 3 h 25"/>
                  <a:gd name="T6" fmla="*/ 22 w 26"/>
                  <a:gd name="T7" fmla="*/ 3 h 25"/>
                  <a:gd name="T8" fmla="*/ 26 w 26"/>
                  <a:gd name="T9" fmla="*/ 12 h 25"/>
                  <a:gd name="T10" fmla="*/ 22 w 26"/>
                  <a:gd name="T11" fmla="*/ 22 h 25"/>
                  <a:gd name="T12" fmla="*/ 22 w 26"/>
                  <a:gd name="T13" fmla="*/ 22 h 25"/>
                  <a:gd name="T14" fmla="*/ 13 w 26"/>
                  <a:gd name="T15" fmla="*/ 25 h 25"/>
                  <a:gd name="T16" fmla="*/ 13 w 26"/>
                  <a:gd name="T17" fmla="*/ 21 h 25"/>
                  <a:gd name="T18" fmla="*/ 18 w 26"/>
                  <a:gd name="T19" fmla="*/ 18 h 25"/>
                  <a:gd name="T20" fmla="*/ 18 w 26"/>
                  <a:gd name="T21" fmla="*/ 18 h 25"/>
                  <a:gd name="T22" fmla="*/ 18 w 26"/>
                  <a:gd name="T23" fmla="*/ 18 h 25"/>
                  <a:gd name="T24" fmla="*/ 21 w 26"/>
                  <a:gd name="T25" fmla="*/ 12 h 25"/>
                  <a:gd name="T26" fmla="*/ 18 w 26"/>
                  <a:gd name="T27" fmla="*/ 7 h 25"/>
                  <a:gd name="T28" fmla="*/ 18 w 26"/>
                  <a:gd name="T29" fmla="*/ 7 h 25"/>
                  <a:gd name="T30" fmla="*/ 13 w 26"/>
                  <a:gd name="T31" fmla="*/ 4 h 25"/>
                  <a:gd name="T32" fmla="*/ 13 w 26"/>
                  <a:gd name="T33" fmla="*/ 0 h 25"/>
                  <a:gd name="T34" fmla="*/ 13 w 26"/>
                  <a:gd name="T35" fmla="*/ 25 h 25"/>
                  <a:gd name="T36" fmla="*/ 3 w 26"/>
                  <a:gd name="T37" fmla="*/ 22 h 25"/>
                  <a:gd name="T38" fmla="*/ 0 w 26"/>
                  <a:gd name="T39" fmla="*/ 12 h 25"/>
                  <a:gd name="T40" fmla="*/ 3 w 26"/>
                  <a:gd name="T41" fmla="*/ 3 h 25"/>
                  <a:gd name="T42" fmla="*/ 3 w 26"/>
                  <a:gd name="T43" fmla="*/ 3 h 25"/>
                  <a:gd name="T44" fmla="*/ 13 w 26"/>
                  <a:gd name="T45" fmla="*/ 0 h 25"/>
                  <a:gd name="T46" fmla="*/ 13 w 26"/>
                  <a:gd name="T47" fmla="*/ 4 h 25"/>
                  <a:gd name="T48" fmla="*/ 7 w 26"/>
                  <a:gd name="T49" fmla="*/ 7 h 25"/>
                  <a:gd name="T50" fmla="*/ 7 w 26"/>
                  <a:gd name="T51" fmla="*/ 7 h 25"/>
                  <a:gd name="T52" fmla="*/ 7 w 26"/>
                  <a:gd name="T53" fmla="*/ 7 h 25"/>
                  <a:gd name="T54" fmla="*/ 4 w 26"/>
                  <a:gd name="T55" fmla="*/ 12 h 25"/>
                  <a:gd name="T56" fmla="*/ 7 w 26"/>
                  <a:gd name="T57" fmla="*/ 18 h 25"/>
                  <a:gd name="T58" fmla="*/ 13 w 26"/>
                  <a:gd name="T59" fmla="*/ 21 h 25"/>
                  <a:gd name="T60" fmla="*/ 13 w 26"/>
                  <a:gd name="T61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6" h="25">
                    <a:moveTo>
                      <a:pt x="13" y="0"/>
                    </a:moveTo>
                    <a:cubicBezTo>
                      <a:pt x="16" y="0"/>
                      <a:pt x="19" y="1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4" y="6"/>
                      <a:pt x="26" y="9"/>
                      <a:pt x="26" y="12"/>
                    </a:cubicBezTo>
                    <a:cubicBezTo>
                      <a:pt x="26" y="16"/>
                      <a:pt x="24" y="19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19" y="24"/>
                      <a:pt x="16" y="25"/>
                      <a:pt x="13" y="25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5" y="21"/>
                      <a:pt x="17" y="20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20" y="17"/>
                      <a:pt x="21" y="15"/>
                      <a:pt x="21" y="12"/>
                    </a:cubicBezTo>
                    <a:cubicBezTo>
                      <a:pt x="21" y="10"/>
                      <a:pt x="20" y="8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7" y="5"/>
                      <a:pt x="15" y="4"/>
                      <a:pt x="13" y="4"/>
                    </a:cubicBezTo>
                    <a:lnTo>
                      <a:pt x="13" y="0"/>
                    </a:lnTo>
                    <a:close/>
                    <a:moveTo>
                      <a:pt x="13" y="25"/>
                    </a:moveTo>
                    <a:cubicBezTo>
                      <a:pt x="9" y="25"/>
                      <a:pt x="6" y="24"/>
                      <a:pt x="3" y="22"/>
                    </a:cubicBezTo>
                    <a:cubicBezTo>
                      <a:pt x="1" y="19"/>
                      <a:pt x="0" y="16"/>
                      <a:pt x="0" y="12"/>
                    </a:cubicBezTo>
                    <a:cubicBezTo>
                      <a:pt x="0" y="9"/>
                      <a:pt x="1" y="6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6" y="1"/>
                      <a:pt x="9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0" y="4"/>
                      <a:pt x="8" y="5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5" y="8"/>
                      <a:pt x="4" y="10"/>
                      <a:pt x="4" y="12"/>
                    </a:cubicBezTo>
                    <a:cubicBezTo>
                      <a:pt x="4" y="15"/>
                      <a:pt x="5" y="17"/>
                      <a:pt x="7" y="18"/>
                    </a:cubicBezTo>
                    <a:cubicBezTo>
                      <a:pt x="8" y="20"/>
                      <a:pt x="10" y="21"/>
                      <a:pt x="13" y="21"/>
                    </a:cubicBezTo>
                    <a:lnTo>
                      <a:pt x="13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86" name="Freeform 197"/>
              <p:cNvSpPr>
                <a:spLocks noEditPoints="1"/>
              </p:cNvSpPr>
              <p:nvPr/>
            </p:nvSpPr>
            <p:spPr bwMode="auto">
              <a:xfrm>
                <a:off x="7940688" y="1641485"/>
                <a:ext cx="115888" cy="114301"/>
              </a:xfrm>
              <a:custGeom>
                <a:avLst/>
                <a:gdLst>
                  <a:gd name="T0" fmla="*/ 26 w 51"/>
                  <a:gd name="T1" fmla="*/ 46 h 51"/>
                  <a:gd name="T2" fmla="*/ 40 w 51"/>
                  <a:gd name="T3" fmla="*/ 40 h 51"/>
                  <a:gd name="T4" fmla="*/ 40 w 51"/>
                  <a:gd name="T5" fmla="*/ 40 h 51"/>
                  <a:gd name="T6" fmla="*/ 40 w 51"/>
                  <a:gd name="T7" fmla="*/ 40 h 51"/>
                  <a:gd name="T8" fmla="*/ 46 w 51"/>
                  <a:gd name="T9" fmla="*/ 25 h 51"/>
                  <a:gd name="T10" fmla="*/ 40 w 51"/>
                  <a:gd name="T11" fmla="*/ 11 h 51"/>
                  <a:gd name="T12" fmla="*/ 26 w 51"/>
                  <a:gd name="T13" fmla="*/ 5 h 51"/>
                  <a:gd name="T14" fmla="*/ 26 w 51"/>
                  <a:gd name="T15" fmla="*/ 0 h 51"/>
                  <a:gd name="T16" fmla="*/ 44 w 51"/>
                  <a:gd name="T17" fmla="*/ 7 h 51"/>
                  <a:gd name="T18" fmla="*/ 51 w 51"/>
                  <a:gd name="T19" fmla="*/ 25 h 51"/>
                  <a:gd name="T20" fmla="*/ 44 w 51"/>
                  <a:gd name="T21" fmla="*/ 43 h 51"/>
                  <a:gd name="T22" fmla="*/ 44 w 51"/>
                  <a:gd name="T23" fmla="*/ 43 h 51"/>
                  <a:gd name="T24" fmla="*/ 26 w 51"/>
                  <a:gd name="T25" fmla="*/ 51 h 51"/>
                  <a:gd name="T26" fmla="*/ 26 w 51"/>
                  <a:gd name="T27" fmla="*/ 46 h 51"/>
                  <a:gd name="T28" fmla="*/ 26 w 51"/>
                  <a:gd name="T29" fmla="*/ 40 h 51"/>
                  <a:gd name="T30" fmla="*/ 36 w 51"/>
                  <a:gd name="T31" fmla="*/ 36 h 51"/>
                  <a:gd name="T32" fmla="*/ 40 w 51"/>
                  <a:gd name="T33" fmla="*/ 25 h 51"/>
                  <a:gd name="T34" fmla="*/ 36 w 51"/>
                  <a:gd name="T35" fmla="*/ 15 h 51"/>
                  <a:gd name="T36" fmla="*/ 26 w 51"/>
                  <a:gd name="T37" fmla="*/ 10 h 51"/>
                  <a:gd name="T38" fmla="*/ 26 w 51"/>
                  <a:gd name="T39" fmla="*/ 15 h 51"/>
                  <a:gd name="T40" fmla="*/ 33 w 51"/>
                  <a:gd name="T41" fmla="*/ 18 h 51"/>
                  <a:gd name="T42" fmla="*/ 36 w 51"/>
                  <a:gd name="T43" fmla="*/ 25 h 51"/>
                  <a:gd name="T44" fmla="*/ 33 w 51"/>
                  <a:gd name="T45" fmla="*/ 32 h 51"/>
                  <a:gd name="T46" fmla="*/ 26 w 51"/>
                  <a:gd name="T47" fmla="*/ 35 h 51"/>
                  <a:gd name="T48" fmla="*/ 26 w 51"/>
                  <a:gd name="T49" fmla="*/ 40 h 51"/>
                  <a:gd name="T50" fmla="*/ 26 w 51"/>
                  <a:gd name="T51" fmla="*/ 5 h 51"/>
                  <a:gd name="T52" fmla="*/ 11 w 51"/>
                  <a:gd name="T53" fmla="*/ 11 h 51"/>
                  <a:gd name="T54" fmla="*/ 11 w 51"/>
                  <a:gd name="T55" fmla="*/ 11 h 51"/>
                  <a:gd name="T56" fmla="*/ 5 w 51"/>
                  <a:gd name="T57" fmla="*/ 25 h 51"/>
                  <a:gd name="T58" fmla="*/ 11 w 51"/>
                  <a:gd name="T59" fmla="*/ 40 h 51"/>
                  <a:gd name="T60" fmla="*/ 11 w 51"/>
                  <a:gd name="T61" fmla="*/ 40 h 51"/>
                  <a:gd name="T62" fmla="*/ 26 w 51"/>
                  <a:gd name="T63" fmla="*/ 46 h 51"/>
                  <a:gd name="T64" fmla="*/ 26 w 51"/>
                  <a:gd name="T65" fmla="*/ 51 h 51"/>
                  <a:gd name="T66" fmla="*/ 8 w 51"/>
                  <a:gd name="T67" fmla="*/ 43 h 51"/>
                  <a:gd name="T68" fmla="*/ 7 w 51"/>
                  <a:gd name="T69" fmla="*/ 43 h 51"/>
                  <a:gd name="T70" fmla="*/ 0 w 51"/>
                  <a:gd name="T71" fmla="*/ 25 h 51"/>
                  <a:gd name="T72" fmla="*/ 7 w 51"/>
                  <a:gd name="T73" fmla="*/ 7 h 51"/>
                  <a:gd name="T74" fmla="*/ 7 w 51"/>
                  <a:gd name="T75" fmla="*/ 7 h 51"/>
                  <a:gd name="T76" fmla="*/ 7 w 51"/>
                  <a:gd name="T77" fmla="*/ 7 h 51"/>
                  <a:gd name="T78" fmla="*/ 26 w 51"/>
                  <a:gd name="T79" fmla="*/ 0 h 51"/>
                  <a:gd name="T80" fmla="*/ 26 w 51"/>
                  <a:gd name="T81" fmla="*/ 5 h 51"/>
                  <a:gd name="T82" fmla="*/ 26 w 51"/>
                  <a:gd name="T83" fmla="*/ 10 h 51"/>
                  <a:gd name="T84" fmla="*/ 15 w 51"/>
                  <a:gd name="T85" fmla="*/ 15 h 51"/>
                  <a:gd name="T86" fmla="*/ 15 w 51"/>
                  <a:gd name="T87" fmla="*/ 15 h 51"/>
                  <a:gd name="T88" fmla="*/ 11 w 51"/>
                  <a:gd name="T89" fmla="*/ 25 h 51"/>
                  <a:gd name="T90" fmla="*/ 15 w 51"/>
                  <a:gd name="T91" fmla="*/ 36 h 51"/>
                  <a:gd name="T92" fmla="*/ 15 w 51"/>
                  <a:gd name="T93" fmla="*/ 36 h 51"/>
                  <a:gd name="T94" fmla="*/ 26 w 51"/>
                  <a:gd name="T95" fmla="*/ 40 h 51"/>
                  <a:gd name="T96" fmla="*/ 26 w 51"/>
                  <a:gd name="T97" fmla="*/ 35 h 51"/>
                  <a:gd name="T98" fmla="*/ 18 w 51"/>
                  <a:gd name="T99" fmla="*/ 32 h 51"/>
                  <a:gd name="T100" fmla="*/ 18 w 51"/>
                  <a:gd name="T101" fmla="*/ 32 h 51"/>
                  <a:gd name="T102" fmla="*/ 15 w 51"/>
                  <a:gd name="T103" fmla="*/ 25 h 51"/>
                  <a:gd name="T104" fmla="*/ 18 w 51"/>
                  <a:gd name="T105" fmla="*/ 18 h 51"/>
                  <a:gd name="T106" fmla="*/ 18 w 51"/>
                  <a:gd name="T107" fmla="*/ 18 h 51"/>
                  <a:gd name="T108" fmla="*/ 18 w 51"/>
                  <a:gd name="T109" fmla="*/ 18 h 51"/>
                  <a:gd name="T110" fmla="*/ 26 w 51"/>
                  <a:gd name="T111" fmla="*/ 15 h 51"/>
                  <a:gd name="T112" fmla="*/ 26 w 51"/>
                  <a:gd name="T113" fmla="*/ 1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1" h="51">
                    <a:moveTo>
                      <a:pt x="26" y="46"/>
                    </a:moveTo>
                    <a:cubicBezTo>
                      <a:pt x="31" y="46"/>
                      <a:pt x="36" y="44"/>
                      <a:pt x="40" y="40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44" y="36"/>
                      <a:pt x="46" y="31"/>
                      <a:pt x="46" y="25"/>
                    </a:cubicBezTo>
                    <a:cubicBezTo>
                      <a:pt x="46" y="20"/>
                      <a:pt x="44" y="14"/>
                      <a:pt x="40" y="11"/>
                    </a:cubicBezTo>
                    <a:cubicBezTo>
                      <a:pt x="36" y="7"/>
                      <a:pt x="31" y="5"/>
                      <a:pt x="26" y="5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33" y="0"/>
                      <a:pt x="39" y="3"/>
                      <a:pt x="44" y="7"/>
                    </a:cubicBezTo>
                    <a:cubicBezTo>
                      <a:pt x="48" y="12"/>
                      <a:pt x="51" y="18"/>
                      <a:pt x="51" y="25"/>
                    </a:cubicBezTo>
                    <a:cubicBezTo>
                      <a:pt x="51" y="32"/>
                      <a:pt x="48" y="39"/>
                      <a:pt x="44" y="43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39" y="48"/>
                      <a:pt x="33" y="51"/>
                      <a:pt x="26" y="51"/>
                    </a:cubicBezTo>
                    <a:cubicBezTo>
                      <a:pt x="26" y="46"/>
                      <a:pt x="26" y="46"/>
                      <a:pt x="26" y="46"/>
                    </a:cubicBezTo>
                    <a:close/>
                    <a:moveTo>
                      <a:pt x="26" y="40"/>
                    </a:moveTo>
                    <a:cubicBezTo>
                      <a:pt x="30" y="40"/>
                      <a:pt x="33" y="38"/>
                      <a:pt x="36" y="36"/>
                    </a:cubicBezTo>
                    <a:cubicBezTo>
                      <a:pt x="39" y="33"/>
                      <a:pt x="40" y="29"/>
                      <a:pt x="40" y="25"/>
                    </a:cubicBezTo>
                    <a:cubicBezTo>
                      <a:pt x="40" y="21"/>
                      <a:pt x="39" y="17"/>
                      <a:pt x="36" y="15"/>
                    </a:cubicBezTo>
                    <a:cubicBezTo>
                      <a:pt x="33" y="12"/>
                      <a:pt x="30" y="10"/>
                      <a:pt x="26" y="10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8" y="15"/>
                      <a:pt x="31" y="16"/>
                      <a:pt x="33" y="18"/>
                    </a:cubicBezTo>
                    <a:cubicBezTo>
                      <a:pt x="34" y="20"/>
                      <a:pt x="36" y="22"/>
                      <a:pt x="36" y="25"/>
                    </a:cubicBezTo>
                    <a:cubicBezTo>
                      <a:pt x="36" y="28"/>
                      <a:pt x="34" y="31"/>
                      <a:pt x="33" y="32"/>
                    </a:cubicBezTo>
                    <a:cubicBezTo>
                      <a:pt x="31" y="34"/>
                      <a:pt x="28" y="35"/>
                      <a:pt x="26" y="35"/>
                    </a:cubicBezTo>
                    <a:lnTo>
                      <a:pt x="26" y="40"/>
                    </a:lnTo>
                    <a:close/>
                    <a:moveTo>
                      <a:pt x="26" y="5"/>
                    </a:moveTo>
                    <a:cubicBezTo>
                      <a:pt x="20" y="5"/>
                      <a:pt x="15" y="7"/>
                      <a:pt x="11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7" y="14"/>
                      <a:pt x="5" y="20"/>
                      <a:pt x="5" y="25"/>
                    </a:cubicBezTo>
                    <a:cubicBezTo>
                      <a:pt x="5" y="31"/>
                      <a:pt x="7" y="36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5" y="44"/>
                      <a:pt x="20" y="46"/>
                      <a:pt x="26" y="46"/>
                    </a:cubicBezTo>
                    <a:cubicBezTo>
                      <a:pt x="26" y="51"/>
                      <a:pt x="26" y="51"/>
                      <a:pt x="26" y="51"/>
                    </a:cubicBezTo>
                    <a:cubicBezTo>
                      <a:pt x="19" y="51"/>
                      <a:pt x="12" y="48"/>
                      <a:pt x="8" y="43"/>
                    </a:cubicBezTo>
                    <a:cubicBezTo>
                      <a:pt x="7" y="43"/>
                      <a:pt x="7" y="43"/>
                      <a:pt x="7" y="43"/>
                    </a:cubicBezTo>
                    <a:cubicBezTo>
                      <a:pt x="3" y="39"/>
                      <a:pt x="0" y="32"/>
                      <a:pt x="0" y="25"/>
                    </a:cubicBezTo>
                    <a:cubicBezTo>
                      <a:pt x="0" y="18"/>
                      <a:pt x="3" y="12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12" y="3"/>
                      <a:pt x="18" y="0"/>
                      <a:pt x="26" y="0"/>
                    </a:cubicBezTo>
                    <a:cubicBezTo>
                      <a:pt x="26" y="5"/>
                      <a:pt x="26" y="5"/>
                      <a:pt x="26" y="5"/>
                    </a:cubicBezTo>
                    <a:close/>
                    <a:moveTo>
                      <a:pt x="26" y="10"/>
                    </a:moveTo>
                    <a:cubicBezTo>
                      <a:pt x="21" y="10"/>
                      <a:pt x="18" y="12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2" y="17"/>
                      <a:pt x="11" y="21"/>
                      <a:pt x="11" y="25"/>
                    </a:cubicBezTo>
                    <a:cubicBezTo>
                      <a:pt x="11" y="29"/>
                      <a:pt x="12" y="33"/>
                      <a:pt x="15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8" y="38"/>
                      <a:pt x="21" y="40"/>
                      <a:pt x="26" y="40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3" y="35"/>
                      <a:pt x="20" y="34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7" y="30"/>
                      <a:pt x="15" y="28"/>
                      <a:pt x="15" y="25"/>
                    </a:cubicBezTo>
                    <a:cubicBezTo>
                      <a:pt x="15" y="22"/>
                      <a:pt x="17" y="20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20" y="16"/>
                      <a:pt x="23" y="15"/>
                      <a:pt x="26" y="15"/>
                    </a:cubicBezTo>
                    <a:lnTo>
                      <a:pt x="26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87" name="Freeform 198"/>
              <p:cNvSpPr>
                <a:spLocks noEditPoints="1"/>
              </p:cNvSpPr>
              <p:nvPr/>
            </p:nvSpPr>
            <p:spPr bwMode="auto">
              <a:xfrm>
                <a:off x="8129600" y="1641485"/>
                <a:ext cx="114300" cy="114301"/>
              </a:xfrm>
              <a:custGeom>
                <a:avLst/>
                <a:gdLst>
                  <a:gd name="T0" fmla="*/ 26 w 51"/>
                  <a:gd name="T1" fmla="*/ 5 h 51"/>
                  <a:gd name="T2" fmla="*/ 26 w 51"/>
                  <a:gd name="T3" fmla="*/ 5 h 51"/>
                  <a:gd name="T4" fmla="*/ 26 w 51"/>
                  <a:gd name="T5" fmla="*/ 0 h 51"/>
                  <a:gd name="T6" fmla="*/ 26 w 51"/>
                  <a:gd name="T7" fmla="*/ 0 h 51"/>
                  <a:gd name="T8" fmla="*/ 44 w 51"/>
                  <a:gd name="T9" fmla="*/ 7 h 51"/>
                  <a:gd name="T10" fmla="*/ 44 w 51"/>
                  <a:gd name="T11" fmla="*/ 7 h 51"/>
                  <a:gd name="T12" fmla="*/ 44 w 51"/>
                  <a:gd name="T13" fmla="*/ 7 h 51"/>
                  <a:gd name="T14" fmla="*/ 51 w 51"/>
                  <a:gd name="T15" fmla="*/ 25 h 51"/>
                  <a:gd name="T16" fmla="*/ 44 w 51"/>
                  <a:gd name="T17" fmla="*/ 43 h 51"/>
                  <a:gd name="T18" fmla="*/ 44 w 51"/>
                  <a:gd name="T19" fmla="*/ 43 h 51"/>
                  <a:gd name="T20" fmla="*/ 26 w 51"/>
                  <a:gd name="T21" fmla="*/ 51 h 51"/>
                  <a:gd name="T22" fmla="*/ 26 w 51"/>
                  <a:gd name="T23" fmla="*/ 51 h 51"/>
                  <a:gd name="T24" fmla="*/ 26 w 51"/>
                  <a:gd name="T25" fmla="*/ 46 h 51"/>
                  <a:gd name="T26" fmla="*/ 26 w 51"/>
                  <a:gd name="T27" fmla="*/ 46 h 51"/>
                  <a:gd name="T28" fmla="*/ 40 w 51"/>
                  <a:gd name="T29" fmla="*/ 40 h 51"/>
                  <a:gd name="T30" fmla="*/ 41 w 51"/>
                  <a:gd name="T31" fmla="*/ 40 h 51"/>
                  <a:gd name="T32" fmla="*/ 46 w 51"/>
                  <a:gd name="T33" fmla="*/ 25 h 51"/>
                  <a:gd name="T34" fmla="*/ 40 w 51"/>
                  <a:gd name="T35" fmla="*/ 11 h 51"/>
                  <a:gd name="T36" fmla="*/ 40 w 51"/>
                  <a:gd name="T37" fmla="*/ 11 h 51"/>
                  <a:gd name="T38" fmla="*/ 26 w 51"/>
                  <a:gd name="T39" fmla="*/ 5 h 51"/>
                  <a:gd name="T40" fmla="*/ 26 w 51"/>
                  <a:gd name="T41" fmla="*/ 40 h 51"/>
                  <a:gd name="T42" fmla="*/ 26 w 51"/>
                  <a:gd name="T43" fmla="*/ 40 h 51"/>
                  <a:gd name="T44" fmla="*/ 36 w 51"/>
                  <a:gd name="T45" fmla="*/ 36 h 51"/>
                  <a:gd name="T46" fmla="*/ 41 w 51"/>
                  <a:gd name="T47" fmla="*/ 25 h 51"/>
                  <a:gd name="T48" fmla="*/ 36 w 51"/>
                  <a:gd name="T49" fmla="*/ 15 h 51"/>
                  <a:gd name="T50" fmla="*/ 26 w 51"/>
                  <a:gd name="T51" fmla="*/ 10 h 51"/>
                  <a:gd name="T52" fmla="*/ 26 w 51"/>
                  <a:gd name="T53" fmla="*/ 10 h 51"/>
                  <a:gd name="T54" fmla="*/ 26 w 51"/>
                  <a:gd name="T55" fmla="*/ 15 h 51"/>
                  <a:gd name="T56" fmla="*/ 26 w 51"/>
                  <a:gd name="T57" fmla="*/ 15 h 51"/>
                  <a:gd name="T58" fmla="*/ 33 w 51"/>
                  <a:gd name="T59" fmla="*/ 18 h 51"/>
                  <a:gd name="T60" fmla="*/ 36 w 51"/>
                  <a:gd name="T61" fmla="*/ 25 h 51"/>
                  <a:gd name="T62" fmla="*/ 33 w 51"/>
                  <a:gd name="T63" fmla="*/ 32 h 51"/>
                  <a:gd name="T64" fmla="*/ 26 w 51"/>
                  <a:gd name="T65" fmla="*/ 35 h 51"/>
                  <a:gd name="T66" fmla="*/ 26 w 51"/>
                  <a:gd name="T67" fmla="*/ 35 h 51"/>
                  <a:gd name="T68" fmla="*/ 26 w 51"/>
                  <a:gd name="T69" fmla="*/ 40 h 51"/>
                  <a:gd name="T70" fmla="*/ 26 w 51"/>
                  <a:gd name="T71" fmla="*/ 5 h 51"/>
                  <a:gd name="T72" fmla="*/ 11 w 51"/>
                  <a:gd name="T73" fmla="*/ 11 h 51"/>
                  <a:gd name="T74" fmla="*/ 11 w 51"/>
                  <a:gd name="T75" fmla="*/ 11 h 51"/>
                  <a:gd name="T76" fmla="*/ 5 w 51"/>
                  <a:gd name="T77" fmla="*/ 25 h 51"/>
                  <a:gd name="T78" fmla="*/ 11 w 51"/>
                  <a:gd name="T79" fmla="*/ 40 h 51"/>
                  <a:gd name="T80" fmla="*/ 11 w 51"/>
                  <a:gd name="T81" fmla="*/ 40 h 51"/>
                  <a:gd name="T82" fmla="*/ 26 w 51"/>
                  <a:gd name="T83" fmla="*/ 46 h 51"/>
                  <a:gd name="T84" fmla="*/ 26 w 51"/>
                  <a:gd name="T85" fmla="*/ 51 h 51"/>
                  <a:gd name="T86" fmla="*/ 8 w 51"/>
                  <a:gd name="T87" fmla="*/ 43 h 51"/>
                  <a:gd name="T88" fmla="*/ 8 w 51"/>
                  <a:gd name="T89" fmla="*/ 43 h 51"/>
                  <a:gd name="T90" fmla="*/ 8 w 51"/>
                  <a:gd name="T91" fmla="*/ 43 h 51"/>
                  <a:gd name="T92" fmla="*/ 0 w 51"/>
                  <a:gd name="T93" fmla="*/ 25 h 51"/>
                  <a:gd name="T94" fmla="*/ 8 w 51"/>
                  <a:gd name="T95" fmla="*/ 7 h 51"/>
                  <a:gd name="T96" fmla="*/ 8 w 51"/>
                  <a:gd name="T97" fmla="*/ 7 h 51"/>
                  <a:gd name="T98" fmla="*/ 8 w 51"/>
                  <a:gd name="T99" fmla="*/ 7 h 51"/>
                  <a:gd name="T100" fmla="*/ 26 w 51"/>
                  <a:gd name="T101" fmla="*/ 0 h 51"/>
                  <a:gd name="T102" fmla="*/ 26 w 51"/>
                  <a:gd name="T103" fmla="*/ 5 h 51"/>
                  <a:gd name="T104" fmla="*/ 26 w 51"/>
                  <a:gd name="T105" fmla="*/ 10 h 51"/>
                  <a:gd name="T106" fmla="*/ 15 w 51"/>
                  <a:gd name="T107" fmla="*/ 15 h 51"/>
                  <a:gd name="T108" fmla="*/ 11 w 51"/>
                  <a:gd name="T109" fmla="*/ 25 h 51"/>
                  <a:gd name="T110" fmla="*/ 15 w 51"/>
                  <a:gd name="T111" fmla="*/ 36 h 51"/>
                  <a:gd name="T112" fmla="*/ 26 w 51"/>
                  <a:gd name="T113" fmla="*/ 40 h 51"/>
                  <a:gd name="T114" fmla="*/ 26 w 51"/>
                  <a:gd name="T115" fmla="*/ 35 h 51"/>
                  <a:gd name="T116" fmla="*/ 19 w 51"/>
                  <a:gd name="T117" fmla="*/ 32 h 51"/>
                  <a:gd name="T118" fmla="*/ 16 w 51"/>
                  <a:gd name="T119" fmla="*/ 25 h 51"/>
                  <a:gd name="T120" fmla="*/ 19 w 51"/>
                  <a:gd name="T121" fmla="*/ 18 h 51"/>
                  <a:gd name="T122" fmla="*/ 26 w 51"/>
                  <a:gd name="T123" fmla="*/ 15 h 51"/>
                  <a:gd name="T124" fmla="*/ 26 w 51"/>
                  <a:gd name="T125" fmla="*/ 1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1" h="51">
                    <a:moveTo>
                      <a:pt x="26" y="5"/>
                    </a:moveTo>
                    <a:cubicBezTo>
                      <a:pt x="26" y="5"/>
                      <a:pt x="26" y="5"/>
                      <a:pt x="26" y="5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33" y="0"/>
                      <a:pt x="39" y="3"/>
                      <a:pt x="44" y="7"/>
                    </a:cubicBezTo>
                    <a:cubicBezTo>
                      <a:pt x="44" y="7"/>
                      <a:pt x="44" y="7"/>
                      <a:pt x="44" y="7"/>
                    </a:cubicBezTo>
                    <a:cubicBezTo>
                      <a:pt x="44" y="7"/>
                      <a:pt x="44" y="7"/>
                      <a:pt x="44" y="7"/>
                    </a:cubicBezTo>
                    <a:cubicBezTo>
                      <a:pt x="48" y="12"/>
                      <a:pt x="51" y="18"/>
                      <a:pt x="51" y="25"/>
                    </a:cubicBezTo>
                    <a:cubicBezTo>
                      <a:pt x="51" y="32"/>
                      <a:pt x="48" y="39"/>
                      <a:pt x="44" y="43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39" y="48"/>
                      <a:pt x="33" y="51"/>
                      <a:pt x="26" y="51"/>
                    </a:cubicBezTo>
                    <a:cubicBezTo>
                      <a:pt x="26" y="51"/>
                      <a:pt x="26" y="51"/>
                      <a:pt x="26" y="51"/>
                    </a:cubicBezTo>
                    <a:cubicBezTo>
                      <a:pt x="26" y="46"/>
                      <a:pt x="26" y="46"/>
                      <a:pt x="26" y="46"/>
                    </a:cubicBezTo>
                    <a:cubicBezTo>
                      <a:pt x="26" y="46"/>
                      <a:pt x="26" y="46"/>
                      <a:pt x="26" y="46"/>
                    </a:cubicBezTo>
                    <a:cubicBezTo>
                      <a:pt x="31" y="46"/>
                      <a:pt x="37" y="44"/>
                      <a:pt x="40" y="40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44" y="36"/>
                      <a:pt x="46" y="31"/>
                      <a:pt x="46" y="25"/>
                    </a:cubicBezTo>
                    <a:cubicBezTo>
                      <a:pt x="46" y="20"/>
                      <a:pt x="44" y="14"/>
                      <a:pt x="40" y="11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37" y="7"/>
                      <a:pt x="31" y="5"/>
                      <a:pt x="26" y="5"/>
                    </a:cubicBezTo>
                    <a:close/>
                    <a:moveTo>
                      <a:pt x="26" y="40"/>
                    </a:moveTo>
                    <a:cubicBezTo>
                      <a:pt x="26" y="40"/>
                      <a:pt x="26" y="40"/>
                      <a:pt x="26" y="40"/>
                    </a:cubicBezTo>
                    <a:cubicBezTo>
                      <a:pt x="30" y="40"/>
                      <a:pt x="34" y="38"/>
                      <a:pt x="36" y="36"/>
                    </a:cubicBezTo>
                    <a:cubicBezTo>
                      <a:pt x="39" y="33"/>
                      <a:pt x="41" y="29"/>
                      <a:pt x="41" y="25"/>
                    </a:cubicBezTo>
                    <a:cubicBezTo>
                      <a:pt x="41" y="21"/>
                      <a:pt x="39" y="17"/>
                      <a:pt x="36" y="15"/>
                    </a:cubicBezTo>
                    <a:cubicBezTo>
                      <a:pt x="34" y="12"/>
                      <a:pt x="30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9" y="15"/>
                      <a:pt x="31" y="16"/>
                      <a:pt x="33" y="18"/>
                    </a:cubicBezTo>
                    <a:cubicBezTo>
                      <a:pt x="35" y="20"/>
                      <a:pt x="36" y="22"/>
                      <a:pt x="36" y="25"/>
                    </a:cubicBezTo>
                    <a:cubicBezTo>
                      <a:pt x="36" y="28"/>
                      <a:pt x="35" y="31"/>
                      <a:pt x="33" y="32"/>
                    </a:cubicBezTo>
                    <a:cubicBezTo>
                      <a:pt x="31" y="34"/>
                      <a:pt x="29" y="35"/>
                      <a:pt x="26" y="35"/>
                    </a:cubicBezTo>
                    <a:cubicBezTo>
                      <a:pt x="26" y="35"/>
                      <a:pt x="26" y="35"/>
                      <a:pt x="26" y="35"/>
                    </a:cubicBezTo>
                    <a:lnTo>
                      <a:pt x="26" y="40"/>
                    </a:lnTo>
                    <a:close/>
                    <a:moveTo>
                      <a:pt x="26" y="5"/>
                    </a:moveTo>
                    <a:cubicBezTo>
                      <a:pt x="20" y="5"/>
                      <a:pt x="15" y="7"/>
                      <a:pt x="11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7" y="14"/>
                      <a:pt x="5" y="20"/>
                      <a:pt x="5" y="25"/>
                    </a:cubicBezTo>
                    <a:cubicBezTo>
                      <a:pt x="5" y="31"/>
                      <a:pt x="7" y="36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5" y="44"/>
                      <a:pt x="20" y="46"/>
                      <a:pt x="26" y="46"/>
                    </a:cubicBezTo>
                    <a:cubicBezTo>
                      <a:pt x="26" y="51"/>
                      <a:pt x="26" y="51"/>
                      <a:pt x="26" y="51"/>
                    </a:cubicBezTo>
                    <a:cubicBezTo>
                      <a:pt x="19" y="51"/>
                      <a:pt x="12" y="48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3" y="39"/>
                      <a:pt x="0" y="32"/>
                      <a:pt x="0" y="25"/>
                    </a:cubicBezTo>
                    <a:cubicBezTo>
                      <a:pt x="0" y="18"/>
                      <a:pt x="3" y="12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2" y="3"/>
                      <a:pt x="19" y="0"/>
                      <a:pt x="26" y="0"/>
                    </a:cubicBezTo>
                    <a:cubicBezTo>
                      <a:pt x="26" y="5"/>
                      <a:pt x="26" y="5"/>
                      <a:pt x="26" y="5"/>
                    </a:cubicBezTo>
                    <a:close/>
                    <a:moveTo>
                      <a:pt x="26" y="10"/>
                    </a:moveTo>
                    <a:cubicBezTo>
                      <a:pt x="22" y="10"/>
                      <a:pt x="18" y="12"/>
                      <a:pt x="15" y="15"/>
                    </a:cubicBezTo>
                    <a:cubicBezTo>
                      <a:pt x="13" y="17"/>
                      <a:pt x="11" y="21"/>
                      <a:pt x="11" y="25"/>
                    </a:cubicBezTo>
                    <a:cubicBezTo>
                      <a:pt x="11" y="29"/>
                      <a:pt x="13" y="33"/>
                      <a:pt x="15" y="36"/>
                    </a:cubicBezTo>
                    <a:cubicBezTo>
                      <a:pt x="18" y="38"/>
                      <a:pt x="22" y="40"/>
                      <a:pt x="26" y="40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3" y="35"/>
                      <a:pt x="20" y="34"/>
                      <a:pt x="19" y="32"/>
                    </a:cubicBezTo>
                    <a:cubicBezTo>
                      <a:pt x="17" y="31"/>
                      <a:pt x="16" y="28"/>
                      <a:pt x="16" y="25"/>
                    </a:cubicBezTo>
                    <a:cubicBezTo>
                      <a:pt x="16" y="22"/>
                      <a:pt x="17" y="20"/>
                      <a:pt x="19" y="18"/>
                    </a:cubicBezTo>
                    <a:cubicBezTo>
                      <a:pt x="20" y="16"/>
                      <a:pt x="23" y="15"/>
                      <a:pt x="26" y="15"/>
                    </a:cubicBezTo>
                    <a:lnTo>
                      <a:pt x="26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88" name="Freeform 199"/>
              <p:cNvSpPr>
                <a:spLocks noEditPoints="1"/>
              </p:cNvSpPr>
              <p:nvPr/>
            </p:nvSpPr>
            <p:spPr bwMode="auto">
              <a:xfrm>
                <a:off x="8120075" y="1616086"/>
                <a:ext cx="133351" cy="53976"/>
              </a:xfrm>
              <a:custGeom>
                <a:avLst/>
                <a:gdLst>
                  <a:gd name="T0" fmla="*/ 30 w 59"/>
                  <a:gd name="T1" fmla="*/ 5 h 24"/>
                  <a:gd name="T2" fmla="*/ 30 w 59"/>
                  <a:gd name="T3" fmla="*/ 5 h 24"/>
                  <a:gd name="T4" fmla="*/ 30 w 59"/>
                  <a:gd name="T5" fmla="*/ 0 h 24"/>
                  <a:gd name="T6" fmla="*/ 30 w 59"/>
                  <a:gd name="T7" fmla="*/ 0 h 24"/>
                  <a:gd name="T8" fmla="*/ 46 w 59"/>
                  <a:gd name="T9" fmla="*/ 4 h 24"/>
                  <a:gd name="T10" fmla="*/ 58 w 59"/>
                  <a:gd name="T11" fmla="*/ 15 h 24"/>
                  <a:gd name="T12" fmla="*/ 58 w 59"/>
                  <a:gd name="T13" fmla="*/ 15 h 24"/>
                  <a:gd name="T14" fmla="*/ 58 w 59"/>
                  <a:gd name="T15" fmla="*/ 15 h 24"/>
                  <a:gd name="T16" fmla="*/ 59 w 59"/>
                  <a:gd name="T17" fmla="*/ 19 h 24"/>
                  <a:gd name="T18" fmla="*/ 57 w 59"/>
                  <a:gd name="T19" fmla="*/ 23 h 24"/>
                  <a:gd name="T20" fmla="*/ 56 w 59"/>
                  <a:gd name="T21" fmla="*/ 23 h 24"/>
                  <a:gd name="T22" fmla="*/ 52 w 59"/>
                  <a:gd name="T23" fmla="*/ 24 h 24"/>
                  <a:gd name="T24" fmla="*/ 48 w 59"/>
                  <a:gd name="T25" fmla="*/ 22 h 24"/>
                  <a:gd name="T26" fmla="*/ 48 w 59"/>
                  <a:gd name="T27" fmla="*/ 22 h 24"/>
                  <a:gd name="T28" fmla="*/ 40 w 59"/>
                  <a:gd name="T29" fmla="*/ 14 h 24"/>
                  <a:gd name="T30" fmla="*/ 30 w 59"/>
                  <a:gd name="T31" fmla="*/ 12 h 24"/>
                  <a:gd name="T32" fmla="*/ 30 w 59"/>
                  <a:gd name="T33" fmla="*/ 12 h 24"/>
                  <a:gd name="T34" fmla="*/ 30 w 59"/>
                  <a:gd name="T35" fmla="*/ 7 h 24"/>
                  <a:gd name="T36" fmla="*/ 30 w 59"/>
                  <a:gd name="T37" fmla="*/ 7 h 24"/>
                  <a:gd name="T38" fmla="*/ 42 w 59"/>
                  <a:gd name="T39" fmla="*/ 10 h 24"/>
                  <a:gd name="T40" fmla="*/ 52 w 59"/>
                  <a:gd name="T41" fmla="*/ 19 h 24"/>
                  <a:gd name="T42" fmla="*/ 52 w 59"/>
                  <a:gd name="T43" fmla="*/ 19 h 24"/>
                  <a:gd name="T44" fmla="*/ 53 w 59"/>
                  <a:gd name="T45" fmla="*/ 19 h 24"/>
                  <a:gd name="T46" fmla="*/ 54 w 59"/>
                  <a:gd name="T47" fmla="*/ 19 h 24"/>
                  <a:gd name="T48" fmla="*/ 54 w 59"/>
                  <a:gd name="T49" fmla="*/ 19 h 24"/>
                  <a:gd name="T50" fmla="*/ 54 w 59"/>
                  <a:gd name="T51" fmla="*/ 19 h 24"/>
                  <a:gd name="T52" fmla="*/ 54 w 59"/>
                  <a:gd name="T53" fmla="*/ 18 h 24"/>
                  <a:gd name="T54" fmla="*/ 54 w 59"/>
                  <a:gd name="T55" fmla="*/ 18 h 24"/>
                  <a:gd name="T56" fmla="*/ 54 w 59"/>
                  <a:gd name="T57" fmla="*/ 18 h 24"/>
                  <a:gd name="T58" fmla="*/ 43 w 59"/>
                  <a:gd name="T59" fmla="*/ 8 h 24"/>
                  <a:gd name="T60" fmla="*/ 30 w 59"/>
                  <a:gd name="T61" fmla="*/ 5 h 24"/>
                  <a:gd name="T62" fmla="*/ 30 w 59"/>
                  <a:gd name="T63" fmla="*/ 5 h 24"/>
                  <a:gd name="T64" fmla="*/ 16 w 59"/>
                  <a:gd name="T65" fmla="*/ 8 h 24"/>
                  <a:gd name="T66" fmla="*/ 5 w 59"/>
                  <a:gd name="T67" fmla="*/ 18 h 24"/>
                  <a:gd name="T68" fmla="*/ 5 w 59"/>
                  <a:gd name="T69" fmla="*/ 19 h 24"/>
                  <a:gd name="T70" fmla="*/ 6 w 59"/>
                  <a:gd name="T71" fmla="*/ 19 h 24"/>
                  <a:gd name="T72" fmla="*/ 6 w 59"/>
                  <a:gd name="T73" fmla="*/ 19 h 24"/>
                  <a:gd name="T74" fmla="*/ 6 w 59"/>
                  <a:gd name="T75" fmla="*/ 19 h 24"/>
                  <a:gd name="T76" fmla="*/ 7 w 59"/>
                  <a:gd name="T77" fmla="*/ 19 h 24"/>
                  <a:gd name="T78" fmla="*/ 7 w 59"/>
                  <a:gd name="T79" fmla="*/ 19 h 24"/>
                  <a:gd name="T80" fmla="*/ 7 w 59"/>
                  <a:gd name="T81" fmla="*/ 19 h 24"/>
                  <a:gd name="T82" fmla="*/ 7 w 59"/>
                  <a:gd name="T83" fmla="*/ 19 h 24"/>
                  <a:gd name="T84" fmla="*/ 17 w 59"/>
                  <a:gd name="T85" fmla="*/ 10 h 24"/>
                  <a:gd name="T86" fmla="*/ 30 w 59"/>
                  <a:gd name="T87" fmla="*/ 7 h 24"/>
                  <a:gd name="T88" fmla="*/ 30 w 59"/>
                  <a:gd name="T89" fmla="*/ 12 h 24"/>
                  <a:gd name="T90" fmla="*/ 19 w 59"/>
                  <a:gd name="T91" fmla="*/ 14 h 24"/>
                  <a:gd name="T92" fmla="*/ 11 w 59"/>
                  <a:gd name="T93" fmla="*/ 22 h 24"/>
                  <a:gd name="T94" fmla="*/ 9 w 59"/>
                  <a:gd name="T95" fmla="*/ 24 h 24"/>
                  <a:gd name="T96" fmla="*/ 9 w 59"/>
                  <a:gd name="T97" fmla="*/ 24 h 24"/>
                  <a:gd name="T98" fmla="*/ 6 w 59"/>
                  <a:gd name="T99" fmla="*/ 24 h 24"/>
                  <a:gd name="T100" fmla="*/ 5 w 59"/>
                  <a:gd name="T101" fmla="*/ 24 h 24"/>
                  <a:gd name="T102" fmla="*/ 3 w 59"/>
                  <a:gd name="T103" fmla="*/ 23 h 24"/>
                  <a:gd name="T104" fmla="*/ 1 w 59"/>
                  <a:gd name="T105" fmla="*/ 19 h 24"/>
                  <a:gd name="T106" fmla="*/ 2 w 59"/>
                  <a:gd name="T107" fmla="*/ 15 h 24"/>
                  <a:gd name="T108" fmla="*/ 14 w 59"/>
                  <a:gd name="T109" fmla="*/ 4 h 24"/>
                  <a:gd name="T110" fmla="*/ 30 w 59"/>
                  <a:gd name="T111" fmla="*/ 0 h 24"/>
                  <a:gd name="T112" fmla="*/ 30 w 59"/>
                  <a:gd name="T113" fmla="*/ 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9" h="24">
                    <a:moveTo>
                      <a:pt x="30" y="5"/>
                    </a:moveTo>
                    <a:cubicBezTo>
                      <a:pt x="30" y="5"/>
                      <a:pt x="30" y="5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5" y="0"/>
                      <a:pt x="41" y="1"/>
                      <a:pt x="46" y="4"/>
                    </a:cubicBezTo>
                    <a:cubicBezTo>
                      <a:pt x="51" y="7"/>
                      <a:pt x="55" y="10"/>
                      <a:pt x="58" y="15"/>
                    </a:cubicBezTo>
                    <a:cubicBezTo>
                      <a:pt x="58" y="15"/>
                      <a:pt x="58" y="15"/>
                      <a:pt x="58" y="15"/>
                    </a:cubicBezTo>
                    <a:cubicBezTo>
                      <a:pt x="58" y="15"/>
                      <a:pt x="58" y="15"/>
                      <a:pt x="58" y="15"/>
                    </a:cubicBezTo>
                    <a:cubicBezTo>
                      <a:pt x="59" y="16"/>
                      <a:pt x="59" y="18"/>
                      <a:pt x="59" y="19"/>
                    </a:cubicBezTo>
                    <a:cubicBezTo>
                      <a:pt x="59" y="21"/>
                      <a:pt x="58" y="22"/>
                      <a:pt x="57" y="23"/>
                    </a:cubicBezTo>
                    <a:cubicBezTo>
                      <a:pt x="56" y="23"/>
                      <a:pt x="56" y="23"/>
                      <a:pt x="56" y="23"/>
                    </a:cubicBezTo>
                    <a:cubicBezTo>
                      <a:pt x="55" y="24"/>
                      <a:pt x="53" y="24"/>
                      <a:pt x="52" y="24"/>
                    </a:cubicBezTo>
                    <a:cubicBezTo>
                      <a:pt x="50" y="24"/>
                      <a:pt x="49" y="23"/>
                      <a:pt x="48" y="22"/>
                    </a:cubicBezTo>
                    <a:cubicBezTo>
                      <a:pt x="48" y="22"/>
                      <a:pt x="48" y="22"/>
                      <a:pt x="48" y="22"/>
                    </a:cubicBezTo>
                    <a:cubicBezTo>
                      <a:pt x="46" y="19"/>
                      <a:pt x="43" y="16"/>
                      <a:pt x="40" y="14"/>
                    </a:cubicBezTo>
                    <a:cubicBezTo>
                      <a:pt x="37" y="13"/>
                      <a:pt x="33" y="12"/>
                      <a:pt x="3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4" y="7"/>
                      <a:pt x="39" y="8"/>
                      <a:pt x="42" y="10"/>
                    </a:cubicBezTo>
                    <a:cubicBezTo>
                      <a:pt x="46" y="12"/>
                      <a:pt x="50" y="15"/>
                      <a:pt x="52" y="19"/>
                    </a:cubicBezTo>
                    <a:cubicBezTo>
                      <a:pt x="52" y="19"/>
                      <a:pt x="52" y="19"/>
                      <a:pt x="52" y="19"/>
                    </a:cubicBezTo>
                    <a:cubicBezTo>
                      <a:pt x="52" y="19"/>
                      <a:pt x="53" y="19"/>
                      <a:pt x="53" y="19"/>
                    </a:cubicBezTo>
                    <a:cubicBezTo>
                      <a:pt x="53" y="20"/>
                      <a:pt x="53" y="19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1" y="14"/>
                      <a:pt x="48" y="10"/>
                      <a:pt x="43" y="8"/>
                    </a:cubicBezTo>
                    <a:cubicBezTo>
                      <a:pt x="39" y="6"/>
                      <a:pt x="35" y="5"/>
                      <a:pt x="30" y="5"/>
                    </a:cubicBezTo>
                    <a:close/>
                    <a:moveTo>
                      <a:pt x="30" y="5"/>
                    </a:moveTo>
                    <a:cubicBezTo>
                      <a:pt x="25" y="5"/>
                      <a:pt x="20" y="6"/>
                      <a:pt x="16" y="8"/>
                    </a:cubicBezTo>
                    <a:cubicBezTo>
                      <a:pt x="12" y="10"/>
                      <a:pt x="8" y="14"/>
                      <a:pt x="5" y="18"/>
                    </a:cubicBezTo>
                    <a:cubicBezTo>
                      <a:pt x="5" y="18"/>
                      <a:pt x="5" y="18"/>
                      <a:pt x="5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10" y="15"/>
                      <a:pt x="13" y="12"/>
                      <a:pt x="17" y="10"/>
                    </a:cubicBezTo>
                    <a:cubicBezTo>
                      <a:pt x="21" y="8"/>
                      <a:pt x="25" y="7"/>
                      <a:pt x="30" y="7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6" y="12"/>
                      <a:pt x="22" y="13"/>
                      <a:pt x="19" y="14"/>
                    </a:cubicBezTo>
                    <a:cubicBezTo>
                      <a:pt x="16" y="16"/>
                      <a:pt x="13" y="19"/>
                      <a:pt x="11" y="22"/>
                    </a:cubicBezTo>
                    <a:cubicBezTo>
                      <a:pt x="11" y="22"/>
                      <a:pt x="10" y="23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8" y="24"/>
                      <a:pt x="7" y="24"/>
                      <a:pt x="6" y="24"/>
                    </a:cubicBezTo>
                    <a:cubicBezTo>
                      <a:pt x="6" y="24"/>
                      <a:pt x="5" y="24"/>
                      <a:pt x="5" y="24"/>
                    </a:cubicBezTo>
                    <a:cubicBezTo>
                      <a:pt x="4" y="24"/>
                      <a:pt x="4" y="24"/>
                      <a:pt x="3" y="23"/>
                    </a:cubicBezTo>
                    <a:cubicBezTo>
                      <a:pt x="2" y="22"/>
                      <a:pt x="1" y="21"/>
                      <a:pt x="1" y="19"/>
                    </a:cubicBezTo>
                    <a:cubicBezTo>
                      <a:pt x="0" y="18"/>
                      <a:pt x="1" y="16"/>
                      <a:pt x="2" y="15"/>
                    </a:cubicBezTo>
                    <a:cubicBezTo>
                      <a:pt x="5" y="10"/>
                      <a:pt x="9" y="7"/>
                      <a:pt x="14" y="4"/>
                    </a:cubicBezTo>
                    <a:cubicBezTo>
                      <a:pt x="19" y="1"/>
                      <a:pt x="24" y="0"/>
                      <a:pt x="30" y="0"/>
                    </a:cubicBezTo>
                    <a:lnTo>
                      <a:pt x="3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89" name="Freeform 200"/>
              <p:cNvSpPr>
                <a:spLocks noEditPoints="1"/>
              </p:cNvSpPr>
              <p:nvPr/>
            </p:nvSpPr>
            <p:spPr bwMode="auto">
              <a:xfrm>
                <a:off x="8028000" y="1528773"/>
                <a:ext cx="193676" cy="223839"/>
              </a:xfrm>
              <a:custGeom>
                <a:avLst/>
                <a:gdLst>
                  <a:gd name="T0" fmla="*/ 81 w 86"/>
                  <a:gd name="T1" fmla="*/ 30 h 99"/>
                  <a:gd name="T2" fmla="*/ 81 w 86"/>
                  <a:gd name="T3" fmla="*/ 30 h 99"/>
                  <a:gd name="T4" fmla="*/ 81 w 86"/>
                  <a:gd name="T5" fmla="*/ 17 h 99"/>
                  <a:gd name="T6" fmla="*/ 79 w 86"/>
                  <a:gd name="T7" fmla="*/ 26 h 99"/>
                  <a:gd name="T8" fmla="*/ 77 w 86"/>
                  <a:gd name="T9" fmla="*/ 21 h 99"/>
                  <a:gd name="T10" fmla="*/ 81 w 86"/>
                  <a:gd name="T11" fmla="*/ 30 h 99"/>
                  <a:gd name="T12" fmla="*/ 71 w 86"/>
                  <a:gd name="T13" fmla="*/ 35 h 99"/>
                  <a:gd name="T14" fmla="*/ 71 w 86"/>
                  <a:gd name="T15" fmla="*/ 24 h 99"/>
                  <a:gd name="T16" fmla="*/ 60 w 86"/>
                  <a:gd name="T17" fmla="*/ 22 h 99"/>
                  <a:gd name="T18" fmla="*/ 71 w 86"/>
                  <a:gd name="T19" fmla="*/ 34 h 99"/>
                  <a:gd name="T20" fmla="*/ 60 w 86"/>
                  <a:gd name="T21" fmla="*/ 39 h 99"/>
                  <a:gd name="T22" fmla="*/ 59 w 86"/>
                  <a:gd name="T23" fmla="*/ 27 h 99"/>
                  <a:gd name="T24" fmla="*/ 60 w 86"/>
                  <a:gd name="T25" fmla="*/ 34 h 99"/>
                  <a:gd name="T26" fmla="*/ 59 w 86"/>
                  <a:gd name="T27" fmla="*/ 40 h 99"/>
                  <a:gd name="T28" fmla="*/ 43 w 86"/>
                  <a:gd name="T29" fmla="*/ 27 h 99"/>
                  <a:gd name="T30" fmla="*/ 43 w 86"/>
                  <a:gd name="T31" fmla="*/ 22 h 99"/>
                  <a:gd name="T32" fmla="*/ 58 w 86"/>
                  <a:gd name="T33" fmla="*/ 40 h 99"/>
                  <a:gd name="T34" fmla="*/ 43 w 86"/>
                  <a:gd name="T35" fmla="*/ 55 h 99"/>
                  <a:gd name="T36" fmla="*/ 39 w 86"/>
                  <a:gd name="T37" fmla="*/ 53 h 99"/>
                  <a:gd name="T38" fmla="*/ 39 w 86"/>
                  <a:gd name="T39" fmla="*/ 8 h 99"/>
                  <a:gd name="T40" fmla="*/ 39 w 86"/>
                  <a:gd name="T41" fmla="*/ 1 h 99"/>
                  <a:gd name="T42" fmla="*/ 59 w 86"/>
                  <a:gd name="T43" fmla="*/ 39 h 99"/>
                  <a:gd name="T44" fmla="*/ 39 w 86"/>
                  <a:gd name="T45" fmla="*/ 31 h 99"/>
                  <a:gd name="T46" fmla="*/ 33 w 86"/>
                  <a:gd name="T47" fmla="*/ 41 h 99"/>
                  <a:gd name="T48" fmla="*/ 33 w 86"/>
                  <a:gd name="T49" fmla="*/ 41 h 99"/>
                  <a:gd name="T50" fmla="*/ 39 w 86"/>
                  <a:gd name="T51" fmla="*/ 65 h 99"/>
                  <a:gd name="T52" fmla="*/ 33 w 86"/>
                  <a:gd name="T53" fmla="*/ 97 h 99"/>
                  <a:gd name="T54" fmla="*/ 39 w 86"/>
                  <a:gd name="T55" fmla="*/ 1 h 99"/>
                  <a:gd name="T56" fmla="*/ 39 w 86"/>
                  <a:gd name="T57" fmla="*/ 53 h 99"/>
                  <a:gd name="T58" fmla="*/ 33 w 86"/>
                  <a:gd name="T59" fmla="*/ 1 h 99"/>
                  <a:gd name="T60" fmla="*/ 32 w 86"/>
                  <a:gd name="T61" fmla="*/ 46 h 99"/>
                  <a:gd name="T62" fmla="*/ 33 w 86"/>
                  <a:gd name="T63" fmla="*/ 78 h 99"/>
                  <a:gd name="T64" fmla="*/ 32 w 86"/>
                  <a:gd name="T65" fmla="*/ 81 h 99"/>
                  <a:gd name="T66" fmla="*/ 33 w 86"/>
                  <a:gd name="T67" fmla="*/ 97 h 99"/>
                  <a:gd name="T68" fmla="*/ 29 w 86"/>
                  <a:gd name="T69" fmla="*/ 95 h 99"/>
                  <a:gd name="T70" fmla="*/ 30 w 86"/>
                  <a:gd name="T71" fmla="*/ 93 h 99"/>
                  <a:gd name="T72" fmla="*/ 28 w 86"/>
                  <a:gd name="T73" fmla="*/ 84 h 99"/>
                  <a:gd name="T74" fmla="*/ 28 w 86"/>
                  <a:gd name="T75" fmla="*/ 6 h 99"/>
                  <a:gd name="T76" fmla="*/ 28 w 86"/>
                  <a:gd name="T77" fmla="*/ 6 h 99"/>
                  <a:gd name="T78" fmla="*/ 27 w 86"/>
                  <a:gd name="T79" fmla="*/ 99 h 99"/>
                  <a:gd name="T80" fmla="*/ 28 w 86"/>
                  <a:gd name="T81" fmla="*/ 94 h 99"/>
                  <a:gd name="T82" fmla="*/ 27 w 86"/>
                  <a:gd name="T83" fmla="*/ 7 h 99"/>
                  <a:gd name="T84" fmla="*/ 28 w 86"/>
                  <a:gd name="T85" fmla="*/ 35 h 99"/>
                  <a:gd name="T86" fmla="*/ 27 w 86"/>
                  <a:gd name="T87" fmla="*/ 36 h 99"/>
                  <a:gd name="T88" fmla="*/ 28 w 86"/>
                  <a:gd name="T89" fmla="*/ 81 h 99"/>
                  <a:gd name="T90" fmla="*/ 27 w 86"/>
                  <a:gd name="T91" fmla="*/ 53 h 99"/>
                  <a:gd name="T92" fmla="*/ 27 w 86"/>
                  <a:gd name="T93" fmla="*/ 42 h 99"/>
                  <a:gd name="T94" fmla="*/ 12 w 86"/>
                  <a:gd name="T95" fmla="*/ 83 h 99"/>
                  <a:gd name="T96" fmla="*/ 2 w 86"/>
                  <a:gd name="T97" fmla="*/ 38 h 99"/>
                  <a:gd name="T98" fmla="*/ 6 w 86"/>
                  <a:gd name="T99" fmla="*/ 35 h 99"/>
                  <a:gd name="T100" fmla="*/ 27 w 86"/>
                  <a:gd name="T101" fmla="*/ 60 h 99"/>
                  <a:gd name="T102" fmla="*/ 24 w 86"/>
                  <a:gd name="T103" fmla="*/ 92 h 99"/>
                  <a:gd name="T104" fmla="*/ 27 w 86"/>
                  <a:gd name="T105" fmla="*/ 36 h 99"/>
                  <a:gd name="T106" fmla="*/ 27 w 86"/>
                  <a:gd name="T107" fmla="*/ 41 h 99"/>
                  <a:gd name="T108" fmla="*/ 2 w 86"/>
                  <a:gd name="T109" fmla="*/ 38 h 99"/>
                  <a:gd name="T110" fmla="*/ 2 w 86"/>
                  <a:gd name="T111" fmla="*/ 38 h 99"/>
                  <a:gd name="T112" fmla="*/ 2 w 86"/>
                  <a:gd name="T113" fmla="*/ 33 h 99"/>
                  <a:gd name="T114" fmla="*/ 2 w 86"/>
                  <a:gd name="T115" fmla="*/ 38 h 99"/>
                  <a:gd name="T116" fmla="*/ 0 w 86"/>
                  <a:gd name="T117" fmla="*/ 35 h 99"/>
                  <a:gd name="T118" fmla="*/ 2 w 86"/>
                  <a:gd name="T119" fmla="*/ 33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6" h="99">
                    <a:moveTo>
                      <a:pt x="81" y="17"/>
                    </a:moveTo>
                    <a:cubicBezTo>
                      <a:pt x="83" y="17"/>
                      <a:pt x="84" y="18"/>
                      <a:pt x="85" y="20"/>
                    </a:cubicBezTo>
                    <a:cubicBezTo>
                      <a:pt x="85" y="20"/>
                      <a:pt x="85" y="20"/>
                      <a:pt x="85" y="20"/>
                    </a:cubicBezTo>
                    <a:cubicBezTo>
                      <a:pt x="86" y="22"/>
                      <a:pt x="86" y="24"/>
                      <a:pt x="85" y="26"/>
                    </a:cubicBezTo>
                    <a:cubicBezTo>
                      <a:pt x="84" y="28"/>
                      <a:pt x="83" y="29"/>
                      <a:pt x="81" y="30"/>
                    </a:cubicBezTo>
                    <a:cubicBezTo>
                      <a:pt x="81" y="30"/>
                      <a:pt x="81" y="30"/>
                      <a:pt x="81" y="30"/>
                    </a:cubicBezTo>
                    <a:cubicBezTo>
                      <a:pt x="81" y="17"/>
                      <a:pt x="81" y="17"/>
                      <a:pt x="81" y="17"/>
                    </a:cubicBezTo>
                    <a:close/>
                    <a:moveTo>
                      <a:pt x="81" y="30"/>
                    </a:moveTo>
                    <a:cubicBezTo>
                      <a:pt x="81" y="30"/>
                      <a:pt x="81" y="30"/>
                      <a:pt x="81" y="30"/>
                    </a:cubicBezTo>
                    <a:cubicBezTo>
                      <a:pt x="81" y="30"/>
                      <a:pt x="81" y="30"/>
                      <a:pt x="81" y="30"/>
                    </a:cubicBezTo>
                    <a:close/>
                    <a:moveTo>
                      <a:pt x="71" y="19"/>
                    </a:moveTo>
                    <a:cubicBezTo>
                      <a:pt x="75" y="17"/>
                      <a:pt x="75" y="17"/>
                      <a:pt x="75" y="17"/>
                    </a:cubicBezTo>
                    <a:cubicBezTo>
                      <a:pt x="75" y="17"/>
                      <a:pt x="75" y="17"/>
                      <a:pt x="75" y="17"/>
                    </a:cubicBezTo>
                    <a:cubicBezTo>
                      <a:pt x="77" y="16"/>
                      <a:pt x="79" y="16"/>
                      <a:pt x="80" y="16"/>
                    </a:cubicBezTo>
                    <a:cubicBezTo>
                      <a:pt x="81" y="16"/>
                      <a:pt x="81" y="17"/>
                      <a:pt x="81" y="17"/>
                    </a:cubicBezTo>
                    <a:cubicBezTo>
                      <a:pt x="81" y="30"/>
                      <a:pt x="81" y="30"/>
                      <a:pt x="81" y="30"/>
                    </a:cubicBezTo>
                    <a:cubicBezTo>
                      <a:pt x="71" y="34"/>
                      <a:pt x="71" y="34"/>
                      <a:pt x="71" y="34"/>
                    </a:cubicBezTo>
                    <a:cubicBezTo>
                      <a:pt x="71" y="29"/>
                      <a:pt x="71" y="29"/>
                      <a:pt x="71" y="29"/>
                    </a:cubicBezTo>
                    <a:cubicBezTo>
                      <a:pt x="79" y="26"/>
                      <a:pt x="79" y="26"/>
                      <a:pt x="79" y="26"/>
                    </a:cubicBezTo>
                    <a:cubicBezTo>
                      <a:pt x="79" y="26"/>
                      <a:pt x="79" y="26"/>
                      <a:pt x="79" y="26"/>
                    </a:cubicBezTo>
                    <a:cubicBezTo>
                      <a:pt x="80" y="25"/>
                      <a:pt x="80" y="25"/>
                      <a:pt x="80" y="24"/>
                    </a:cubicBezTo>
                    <a:cubicBezTo>
                      <a:pt x="81" y="24"/>
                      <a:pt x="81" y="23"/>
                      <a:pt x="80" y="22"/>
                    </a:cubicBezTo>
                    <a:cubicBezTo>
                      <a:pt x="80" y="22"/>
                      <a:pt x="80" y="22"/>
                      <a:pt x="80" y="22"/>
                    </a:cubicBezTo>
                    <a:cubicBezTo>
                      <a:pt x="80" y="22"/>
                      <a:pt x="79" y="21"/>
                      <a:pt x="79" y="21"/>
                    </a:cubicBezTo>
                    <a:cubicBezTo>
                      <a:pt x="78" y="21"/>
                      <a:pt x="77" y="21"/>
                      <a:pt x="77" y="21"/>
                    </a:cubicBezTo>
                    <a:cubicBezTo>
                      <a:pt x="77" y="21"/>
                      <a:pt x="77" y="21"/>
                      <a:pt x="77" y="21"/>
                    </a:cubicBezTo>
                    <a:cubicBezTo>
                      <a:pt x="71" y="24"/>
                      <a:pt x="71" y="24"/>
                      <a:pt x="71" y="24"/>
                    </a:cubicBezTo>
                    <a:cubicBezTo>
                      <a:pt x="71" y="19"/>
                      <a:pt x="71" y="19"/>
                      <a:pt x="71" y="19"/>
                    </a:cubicBezTo>
                    <a:close/>
                    <a:moveTo>
                      <a:pt x="81" y="30"/>
                    </a:moveTo>
                    <a:cubicBezTo>
                      <a:pt x="81" y="30"/>
                      <a:pt x="81" y="30"/>
                      <a:pt x="81" y="30"/>
                    </a:cubicBezTo>
                    <a:cubicBezTo>
                      <a:pt x="81" y="30"/>
                      <a:pt x="81" y="30"/>
                      <a:pt x="81" y="30"/>
                    </a:cubicBezTo>
                    <a:cubicBezTo>
                      <a:pt x="81" y="30"/>
                      <a:pt x="81" y="30"/>
                      <a:pt x="81" y="30"/>
                    </a:cubicBezTo>
                    <a:cubicBezTo>
                      <a:pt x="81" y="30"/>
                      <a:pt x="81" y="30"/>
                      <a:pt x="81" y="30"/>
                    </a:cubicBezTo>
                    <a:close/>
                    <a:moveTo>
                      <a:pt x="81" y="30"/>
                    </a:moveTo>
                    <a:cubicBezTo>
                      <a:pt x="71" y="35"/>
                      <a:pt x="71" y="35"/>
                      <a:pt x="71" y="35"/>
                    </a:cubicBezTo>
                    <a:lnTo>
                      <a:pt x="81" y="30"/>
                    </a:lnTo>
                    <a:close/>
                    <a:moveTo>
                      <a:pt x="60" y="22"/>
                    </a:moveTo>
                    <a:cubicBezTo>
                      <a:pt x="61" y="23"/>
                      <a:pt x="61" y="23"/>
                      <a:pt x="61" y="23"/>
                    </a:cubicBezTo>
                    <a:cubicBezTo>
                      <a:pt x="71" y="19"/>
                      <a:pt x="71" y="19"/>
                      <a:pt x="71" y="19"/>
                    </a:cubicBezTo>
                    <a:cubicBezTo>
                      <a:pt x="71" y="24"/>
                      <a:pt x="71" y="24"/>
                      <a:pt x="71" y="24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2" y="28"/>
                      <a:pt x="61" y="28"/>
                      <a:pt x="60" y="28"/>
                    </a:cubicBezTo>
                    <a:cubicBezTo>
                      <a:pt x="60" y="28"/>
                      <a:pt x="60" y="28"/>
                      <a:pt x="60" y="28"/>
                    </a:cubicBezTo>
                    <a:cubicBezTo>
                      <a:pt x="60" y="28"/>
                      <a:pt x="60" y="28"/>
                      <a:pt x="60" y="28"/>
                    </a:cubicBezTo>
                    <a:cubicBezTo>
                      <a:pt x="60" y="22"/>
                      <a:pt x="60" y="22"/>
                      <a:pt x="60" y="22"/>
                    </a:cubicBezTo>
                    <a:close/>
                    <a:moveTo>
                      <a:pt x="71" y="34"/>
                    </a:moveTo>
                    <a:cubicBezTo>
                      <a:pt x="60" y="38"/>
                      <a:pt x="60" y="38"/>
                      <a:pt x="60" y="38"/>
                    </a:cubicBezTo>
                    <a:cubicBezTo>
                      <a:pt x="60" y="34"/>
                      <a:pt x="60" y="34"/>
                      <a:pt x="60" y="34"/>
                    </a:cubicBezTo>
                    <a:cubicBezTo>
                      <a:pt x="71" y="29"/>
                      <a:pt x="71" y="29"/>
                      <a:pt x="71" y="29"/>
                    </a:cubicBezTo>
                    <a:cubicBezTo>
                      <a:pt x="71" y="34"/>
                      <a:pt x="71" y="34"/>
                      <a:pt x="71" y="34"/>
                    </a:cubicBezTo>
                    <a:close/>
                    <a:moveTo>
                      <a:pt x="60" y="39"/>
                    </a:moveTo>
                    <a:cubicBezTo>
                      <a:pt x="60" y="39"/>
                      <a:pt x="60" y="39"/>
                      <a:pt x="60" y="39"/>
                    </a:cubicBezTo>
                    <a:cubicBezTo>
                      <a:pt x="60" y="39"/>
                      <a:pt x="60" y="39"/>
                      <a:pt x="60" y="39"/>
                    </a:cubicBezTo>
                    <a:close/>
                    <a:moveTo>
                      <a:pt x="71" y="35"/>
                    </a:moveTo>
                    <a:cubicBezTo>
                      <a:pt x="60" y="39"/>
                      <a:pt x="60" y="39"/>
                      <a:pt x="60" y="39"/>
                    </a:cubicBezTo>
                    <a:lnTo>
                      <a:pt x="71" y="35"/>
                    </a:lnTo>
                    <a:close/>
                    <a:moveTo>
                      <a:pt x="59" y="21"/>
                    </a:moveTo>
                    <a:cubicBezTo>
                      <a:pt x="60" y="22"/>
                      <a:pt x="60" y="22"/>
                      <a:pt x="60" y="22"/>
                    </a:cubicBezTo>
                    <a:cubicBezTo>
                      <a:pt x="60" y="28"/>
                      <a:pt x="60" y="28"/>
                      <a:pt x="60" y="28"/>
                    </a:cubicBezTo>
                    <a:cubicBezTo>
                      <a:pt x="60" y="28"/>
                      <a:pt x="59" y="28"/>
                      <a:pt x="59" y="27"/>
                    </a:cubicBezTo>
                    <a:cubicBezTo>
                      <a:pt x="59" y="21"/>
                      <a:pt x="59" y="21"/>
                      <a:pt x="59" y="21"/>
                    </a:cubicBezTo>
                    <a:close/>
                    <a:moveTo>
                      <a:pt x="60" y="38"/>
                    </a:moveTo>
                    <a:cubicBezTo>
                      <a:pt x="59" y="39"/>
                      <a:pt x="59" y="39"/>
                      <a:pt x="59" y="39"/>
                    </a:cubicBezTo>
                    <a:cubicBezTo>
                      <a:pt x="59" y="35"/>
                      <a:pt x="59" y="35"/>
                      <a:pt x="59" y="35"/>
                    </a:cubicBezTo>
                    <a:cubicBezTo>
                      <a:pt x="60" y="34"/>
                      <a:pt x="60" y="34"/>
                      <a:pt x="60" y="34"/>
                    </a:cubicBezTo>
                    <a:cubicBezTo>
                      <a:pt x="60" y="38"/>
                      <a:pt x="60" y="38"/>
                      <a:pt x="60" y="38"/>
                    </a:cubicBezTo>
                    <a:close/>
                    <a:moveTo>
                      <a:pt x="59" y="40"/>
                    </a:moveTo>
                    <a:cubicBezTo>
                      <a:pt x="59" y="39"/>
                      <a:pt x="59" y="39"/>
                      <a:pt x="59" y="39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60" y="39"/>
                      <a:pt x="59" y="40"/>
                      <a:pt x="59" y="40"/>
                    </a:cubicBezTo>
                    <a:close/>
                    <a:moveTo>
                      <a:pt x="60" y="39"/>
                    </a:moveTo>
                    <a:cubicBezTo>
                      <a:pt x="60" y="39"/>
                      <a:pt x="60" y="39"/>
                      <a:pt x="60" y="39"/>
                    </a:cubicBezTo>
                    <a:close/>
                    <a:moveTo>
                      <a:pt x="58" y="40"/>
                    </a:moveTo>
                    <a:cubicBezTo>
                      <a:pt x="57" y="39"/>
                      <a:pt x="56" y="39"/>
                      <a:pt x="55" y="38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40" y="23"/>
                      <a:pt x="40" y="23"/>
                      <a:pt x="40" y="23"/>
                    </a:cubicBezTo>
                    <a:cubicBezTo>
                      <a:pt x="40" y="23"/>
                      <a:pt x="41" y="23"/>
                      <a:pt x="41" y="23"/>
                    </a:cubicBezTo>
                    <a:cubicBezTo>
                      <a:pt x="41" y="22"/>
                      <a:pt x="42" y="22"/>
                      <a:pt x="43" y="22"/>
                    </a:cubicBezTo>
                    <a:cubicBezTo>
                      <a:pt x="44" y="22"/>
                      <a:pt x="45" y="22"/>
                      <a:pt x="46" y="23"/>
                    </a:cubicBezTo>
                    <a:cubicBezTo>
                      <a:pt x="59" y="35"/>
                      <a:pt x="59" y="35"/>
                      <a:pt x="59" y="35"/>
                    </a:cubicBezTo>
                    <a:cubicBezTo>
                      <a:pt x="59" y="35"/>
                      <a:pt x="59" y="35"/>
                      <a:pt x="59" y="35"/>
                    </a:cubicBezTo>
                    <a:cubicBezTo>
                      <a:pt x="59" y="39"/>
                      <a:pt x="59" y="39"/>
                      <a:pt x="59" y="39"/>
                    </a:cubicBezTo>
                    <a:cubicBezTo>
                      <a:pt x="58" y="40"/>
                      <a:pt x="58" y="40"/>
                      <a:pt x="58" y="40"/>
                    </a:cubicBezTo>
                    <a:close/>
                    <a:moveTo>
                      <a:pt x="39" y="46"/>
                    </a:moveTo>
                    <a:cubicBezTo>
                      <a:pt x="42" y="50"/>
                      <a:pt x="42" y="50"/>
                      <a:pt x="42" y="50"/>
                    </a:cubicBezTo>
                    <a:cubicBezTo>
                      <a:pt x="43" y="50"/>
                      <a:pt x="43" y="51"/>
                      <a:pt x="43" y="52"/>
                    </a:cubicBezTo>
                    <a:cubicBezTo>
                      <a:pt x="44" y="53"/>
                      <a:pt x="44" y="54"/>
                      <a:pt x="43" y="55"/>
                    </a:cubicBezTo>
                    <a:cubicBezTo>
                      <a:pt x="43" y="55"/>
                      <a:pt x="43" y="55"/>
                      <a:pt x="43" y="55"/>
                    </a:cubicBezTo>
                    <a:cubicBezTo>
                      <a:pt x="39" y="65"/>
                      <a:pt x="39" y="65"/>
                      <a:pt x="39" y="65"/>
                    </a:cubicBezTo>
                    <a:cubicBezTo>
                      <a:pt x="39" y="53"/>
                      <a:pt x="39" y="53"/>
                      <a:pt x="39" y="53"/>
                    </a:cubicBezTo>
                    <a:cubicBezTo>
                      <a:pt x="39" y="53"/>
                      <a:pt x="39" y="53"/>
                      <a:pt x="39" y="53"/>
                    </a:cubicBezTo>
                    <a:cubicBezTo>
                      <a:pt x="39" y="53"/>
                      <a:pt x="39" y="53"/>
                      <a:pt x="39" y="53"/>
                    </a:cubicBezTo>
                    <a:cubicBezTo>
                      <a:pt x="39" y="53"/>
                      <a:pt x="39" y="53"/>
                      <a:pt x="39" y="53"/>
                    </a:cubicBezTo>
                    <a:cubicBezTo>
                      <a:pt x="39" y="53"/>
                      <a:pt x="39" y="53"/>
                      <a:pt x="39" y="53"/>
                    </a:cubicBezTo>
                    <a:cubicBezTo>
                      <a:pt x="39" y="53"/>
                      <a:pt x="39" y="53"/>
                      <a:pt x="39" y="53"/>
                    </a:cubicBezTo>
                    <a:cubicBezTo>
                      <a:pt x="39" y="46"/>
                      <a:pt x="39" y="46"/>
                      <a:pt x="39" y="46"/>
                    </a:cubicBezTo>
                    <a:close/>
                    <a:moveTo>
                      <a:pt x="39" y="1"/>
                    </a:moveTo>
                    <a:cubicBezTo>
                      <a:pt x="39" y="8"/>
                      <a:pt x="39" y="8"/>
                      <a:pt x="39" y="8"/>
                    </a:cubicBezTo>
                    <a:cubicBezTo>
                      <a:pt x="58" y="27"/>
                      <a:pt x="58" y="27"/>
                      <a:pt x="58" y="27"/>
                    </a:cubicBezTo>
                    <a:cubicBezTo>
                      <a:pt x="58" y="27"/>
                      <a:pt x="58" y="27"/>
                      <a:pt x="58" y="27"/>
                    </a:cubicBezTo>
                    <a:cubicBezTo>
                      <a:pt x="58" y="27"/>
                      <a:pt x="59" y="27"/>
                      <a:pt x="59" y="27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39" y="1"/>
                      <a:pt x="39" y="1"/>
                      <a:pt x="39" y="1"/>
                    </a:cubicBezTo>
                    <a:close/>
                    <a:moveTo>
                      <a:pt x="59" y="39"/>
                    </a:moveTo>
                    <a:cubicBezTo>
                      <a:pt x="58" y="40"/>
                      <a:pt x="58" y="40"/>
                      <a:pt x="58" y="40"/>
                    </a:cubicBezTo>
                    <a:cubicBezTo>
                      <a:pt x="58" y="40"/>
                      <a:pt x="59" y="40"/>
                      <a:pt x="59" y="40"/>
                    </a:cubicBezTo>
                    <a:cubicBezTo>
                      <a:pt x="59" y="39"/>
                      <a:pt x="59" y="39"/>
                      <a:pt x="59" y="39"/>
                    </a:cubicBezTo>
                    <a:close/>
                    <a:moveTo>
                      <a:pt x="39" y="53"/>
                    </a:moveTo>
                    <a:cubicBezTo>
                      <a:pt x="39" y="53"/>
                      <a:pt x="39" y="53"/>
                      <a:pt x="39" y="53"/>
                    </a:cubicBezTo>
                    <a:cubicBezTo>
                      <a:pt x="39" y="53"/>
                      <a:pt x="39" y="53"/>
                      <a:pt x="39" y="53"/>
                    </a:cubicBezTo>
                    <a:cubicBezTo>
                      <a:pt x="39" y="53"/>
                      <a:pt x="39" y="53"/>
                      <a:pt x="39" y="53"/>
                    </a:cubicBezTo>
                    <a:close/>
                    <a:moveTo>
                      <a:pt x="39" y="31"/>
                    </a:move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39" y="31"/>
                      <a:pt x="39" y="31"/>
                      <a:pt x="39" y="31"/>
                    </a:cubicBezTo>
                    <a:close/>
                    <a:moveTo>
                      <a:pt x="33" y="41"/>
                    </a:moveTo>
                    <a:cubicBezTo>
                      <a:pt x="35" y="43"/>
                      <a:pt x="35" y="43"/>
                      <a:pt x="35" y="43"/>
                    </a:cubicBezTo>
                    <a:cubicBezTo>
                      <a:pt x="39" y="46"/>
                      <a:pt x="39" y="46"/>
                      <a:pt x="39" y="46"/>
                    </a:cubicBezTo>
                    <a:cubicBezTo>
                      <a:pt x="39" y="53"/>
                      <a:pt x="39" y="53"/>
                      <a:pt x="39" y="53"/>
                    </a:cubicBezTo>
                    <a:cubicBezTo>
                      <a:pt x="37" y="52"/>
                      <a:pt x="35" y="50"/>
                      <a:pt x="33" y="48"/>
                    </a:cubicBezTo>
                    <a:cubicBezTo>
                      <a:pt x="33" y="41"/>
                      <a:pt x="33" y="41"/>
                      <a:pt x="33" y="41"/>
                    </a:cubicBezTo>
                    <a:close/>
                    <a:moveTo>
                      <a:pt x="39" y="65"/>
                    </a:moveTo>
                    <a:cubicBezTo>
                      <a:pt x="33" y="78"/>
                      <a:pt x="33" y="78"/>
                      <a:pt x="33" y="78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39" y="53"/>
                      <a:pt x="39" y="53"/>
                      <a:pt x="39" y="53"/>
                    </a:cubicBezTo>
                    <a:cubicBezTo>
                      <a:pt x="39" y="65"/>
                      <a:pt x="39" y="65"/>
                      <a:pt x="39" y="65"/>
                    </a:cubicBezTo>
                    <a:close/>
                    <a:moveTo>
                      <a:pt x="33" y="82"/>
                    </a:moveTo>
                    <a:cubicBezTo>
                      <a:pt x="35" y="84"/>
                      <a:pt x="35" y="84"/>
                      <a:pt x="35" y="84"/>
                    </a:cubicBezTo>
                    <a:cubicBezTo>
                      <a:pt x="35" y="84"/>
                      <a:pt x="35" y="84"/>
                      <a:pt x="35" y="85"/>
                    </a:cubicBezTo>
                    <a:cubicBezTo>
                      <a:pt x="36" y="87"/>
                      <a:pt x="37" y="89"/>
                      <a:pt x="36" y="91"/>
                    </a:cubicBezTo>
                    <a:cubicBezTo>
                      <a:pt x="36" y="93"/>
                      <a:pt x="35" y="95"/>
                      <a:pt x="33" y="97"/>
                    </a:cubicBezTo>
                    <a:cubicBezTo>
                      <a:pt x="33" y="82"/>
                      <a:pt x="33" y="82"/>
                      <a:pt x="33" y="82"/>
                    </a:cubicBezTo>
                    <a:close/>
                    <a:moveTo>
                      <a:pt x="33" y="1"/>
                    </a:moveTo>
                    <a:cubicBezTo>
                      <a:pt x="33" y="1"/>
                      <a:pt x="33" y="1"/>
                      <a:pt x="33" y="1"/>
                    </a:cubicBezTo>
                    <a:cubicBezTo>
                      <a:pt x="34" y="0"/>
                      <a:pt x="35" y="0"/>
                      <a:pt x="36" y="0"/>
                    </a:cubicBezTo>
                    <a:cubicBezTo>
                      <a:pt x="37" y="0"/>
                      <a:pt x="38" y="0"/>
                      <a:pt x="39" y="1"/>
                    </a:cubicBezTo>
                    <a:cubicBezTo>
                      <a:pt x="39" y="8"/>
                      <a:pt x="39" y="8"/>
                      <a:pt x="39" y="8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1"/>
                      <a:pt x="33" y="1"/>
                      <a:pt x="33" y="1"/>
                    </a:cubicBezTo>
                    <a:close/>
                    <a:moveTo>
                      <a:pt x="39" y="53"/>
                    </a:moveTo>
                    <a:cubicBezTo>
                      <a:pt x="39" y="53"/>
                      <a:pt x="39" y="53"/>
                      <a:pt x="39" y="53"/>
                    </a:cubicBezTo>
                    <a:cubicBezTo>
                      <a:pt x="39" y="53"/>
                      <a:pt x="39" y="53"/>
                      <a:pt x="39" y="53"/>
                    </a:cubicBezTo>
                    <a:cubicBezTo>
                      <a:pt x="39" y="53"/>
                      <a:pt x="39" y="53"/>
                      <a:pt x="39" y="53"/>
                    </a:cubicBezTo>
                    <a:close/>
                    <a:moveTo>
                      <a:pt x="33" y="1"/>
                    </a:moveTo>
                    <a:cubicBezTo>
                      <a:pt x="33" y="1"/>
                      <a:pt x="33" y="1"/>
                      <a:pt x="33" y="1"/>
                    </a:cubicBezTo>
                    <a:close/>
                    <a:moveTo>
                      <a:pt x="33" y="37"/>
                    </a:moveTo>
                    <a:cubicBezTo>
                      <a:pt x="31" y="39"/>
                      <a:pt x="31" y="39"/>
                      <a:pt x="31" y="39"/>
                    </a:cubicBezTo>
                    <a:cubicBezTo>
                      <a:pt x="31" y="39"/>
                      <a:pt x="32" y="40"/>
                      <a:pt x="33" y="41"/>
                    </a:cubicBezTo>
                    <a:cubicBezTo>
                      <a:pt x="33" y="48"/>
                      <a:pt x="33" y="48"/>
                      <a:pt x="33" y="48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30" y="45"/>
                      <a:pt x="29" y="44"/>
                      <a:pt x="28" y="43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3" y="37"/>
                      <a:pt x="33" y="37"/>
                      <a:pt x="33" y="37"/>
                    </a:cubicBezTo>
                    <a:close/>
                    <a:moveTo>
                      <a:pt x="33" y="78"/>
                    </a:moveTo>
                    <a:cubicBezTo>
                      <a:pt x="32" y="80"/>
                      <a:pt x="32" y="80"/>
                      <a:pt x="32" y="80"/>
                    </a:cubicBezTo>
                    <a:cubicBezTo>
                      <a:pt x="32" y="80"/>
                      <a:pt x="32" y="81"/>
                      <a:pt x="32" y="81"/>
                    </a:cubicBezTo>
                    <a:cubicBezTo>
                      <a:pt x="32" y="81"/>
                      <a:pt x="32" y="81"/>
                      <a:pt x="32" y="81"/>
                    </a:cubicBezTo>
                    <a:cubicBezTo>
                      <a:pt x="32" y="81"/>
                      <a:pt x="32" y="81"/>
                      <a:pt x="32" y="81"/>
                    </a:cubicBezTo>
                    <a:cubicBezTo>
                      <a:pt x="32" y="81"/>
                      <a:pt x="32" y="81"/>
                      <a:pt x="32" y="81"/>
                    </a:cubicBezTo>
                    <a:cubicBezTo>
                      <a:pt x="32" y="81"/>
                      <a:pt x="32" y="81"/>
                      <a:pt x="32" y="81"/>
                    </a:cubicBezTo>
                    <a:cubicBezTo>
                      <a:pt x="32" y="81"/>
                      <a:pt x="32" y="81"/>
                      <a:pt x="32" y="81"/>
                    </a:cubicBezTo>
                    <a:cubicBezTo>
                      <a:pt x="33" y="82"/>
                      <a:pt x="33" y="82"/>
                      <a:pt x="33" y="82"/>
                    </a:cubicBezTo>
                    <a:cubicBezTo>
                      <a:pt x="33" y="97"/>
                      <a:pt x="33" y="97"/>
                      <a:pt x="33" y="97"/>
                    </a:cubicBezTo>
                    <a:cubicBezTo>
                      <a:pt x="33" y="97"/>
                      <a:pt x="33" y="97"/>
                      <a:pt x="33" y="97"/>
                    </a:cubicBezTo>
                    <a:cubicBezTo>
                      <a:pt x="33" y="97"/>
                      <a:pt x="33" y="97"/>
                      <a:pt x="33" y="97"/>
                    </a:cubicBezTo>
                    <a:cubicBezTo>
                      <a:pt x="32" y="98"/>
                      <a:pt x="31" y="98"/>
                      <a:pt x="30" y="99"/>
                    </a:cubicBezTo>
                    <a:cubicBezTo>
                      <a:pt x="29" y="99"/>
                      <a:pt x="29" y="99"/>
                      <a:pt x="28" y="99"/>
                    </a:cubicBezTo>
                    <a:cubicBezTo>
                      <a:pt x="28" y="95"/>
                      <a:pt x="28" y="95"/>
                      <a:pt x="28" y="95"/>
                    </a:cubicBezTo>
                    <a:cubicBezTo>
                      <a:pt x="29" y="95"/>
                      <a:pt x="29" y="95"/>
                      <a:pt x="29" y="95"/>
                    </a:cubicBezTo>
                    <a:cubicBezTo>
                      <a:pt x="29" y="95"/>
                      <a:pt x="28" y="95"/>
                      <a:pt x="28" y="94"/>
                    </a:cubicBezTo>
                    <a:cubicBezTo>
                      <a:pt x="28" y="94"/>
                      <a:pt x="28" y="94"/>
                      <a:pt x="28" y="94"/>
                    </a:cubicBezTo>
                    <a:cubicBezTo>
                      <a:pt x="28" y="94"/>
                      <a:pt x="28" y="94"/>
                      <a:pt x="29" y="94"/>
                    </a:cubicBezTo>
                    <a:cubicBezTo>
                      <a:pt x="29" y="94"/>
                      <a:pt x="30" y="94"/>
                      <a:pt x="30" y="93"/>
                    </a:cubicBezTo>
                    <a:cubicBezTo>
                      <a:pt x="30" y="93"/>
                      <a:pt x="30" y="93"/>
                      <a:pt x="30" y="93"/>
                    </a:cubicBezTo>
                    <a:cubicBezTo>
                      <a:pt x="31" y="92"/>
                      <a:pt x="32" y="91"/>
                      <a:pt x="32" y="90"/>
                    </a:cubicBezTo>
                    <a:cubicBezTo>
                      <a:pt x="32" y="89"/>
                      <a:pt x="32" y="88"/>
                      <a:pt x="31" y="87"/>
                    </a:cubicBezTo>
                    <a:cubicBezTo>
                      <a:pt x="31" y="87"/>
                      <a:pt x="31" y="87"/>
                      <a:pt x="31" y="87"/>
                    </a:cubicBezTo>
                    <a:cubicBezTo>
                      <a:pt x="28" y="84"/>
                      <a:pt x="28" y="84"/>
                      <a:pt x="28" y="84"/>
                    </a:cubicBezTo>
                    <a:cubicBezTo>
                      <a:pt x="28" y="84"/>
                      <a:pt x="28" y="84"/>
                      <a:pt x="28" y="84"/>
                    </a:cubicBezTo>
                    <a:cubicBezTo>
                      <a:pt x="28" y="84"/>
                      <a:pt x="28" y="83"/>
                      <a:pt x="28" y="83"/>
                    </a:cubicBezTo>
                    <a:cubicBezTo>
                      <a:pt x="28" y="78"/>
                      <a:pt x="28" y="78"/>
                      <a:pt x="28" y="78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33" y="78"/>
                      <a:pt x="33" y="78"/>
                      <a:pt x="33" y="78"/>
                    </a:cubicBezTo>
                    <a:close/>
                    <a:moveTo>
                      <a:pt x="28" y="6"/>
                    </a:move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6"/>
                      <a:pt x="28" y="6"/>
                      <a:pt x="28" y="6"/>
                    </a:cubicBezTo>
                    <a:close/>
                    <a:moveTo>
                      <a:pt x="33" y="1"/>
                    </a:moveTo>
                    <a:cubicBezTo>
                      <a:pt x="33" y="1"/>
                      <a:pt x="33" y="1"/>
                      <a:pt x="33" y="1"/>
                    </a:cubicBezTo>
                    <a:close/>
                    <a:moveTo>
                      <a:pt x="28" y="99"/>
                    </a:moveTo>
                    <a:cubicBezTo>
                      <a:pt x="28" y="99"/>
                      <a:pt x="27" y="99"/>
                      <a:pt x="27" y="99"/>
                    </a:cubicBezTo>
                    <a:cubicBezTo>
                      <a:pt x="27" y="99"/>
                      <a:pt x="27" y="99"/>
                      <a:pt x="27" y="99"/>
                    </a:cubicBezTo>
                    <a:cubicBezTo>
                      <a:pt x="27" y="99"/>
                      <a:pt x="27" y="99"/>
                      <a:pt x="27" y="99"/>
                    </a:cubicBezTo>
                    <a:cubicBezTo>
                      <a:pt x="27" y="94"/>
                      <a:pt x="27" y="94"/>
                      <a:pt x="27" y="94"/>
                    </a:cubicBezTo>
                    <a:cubicBezTo>
                      <a:pt x="27" y="94"/>
                      <a:pt x="27" y="94"/>
                      <a:pt x="27" y="94"/>
                    </a:cubicBezTo>
                    <a:cubicBezTo>
                      <a:pt x="27" y="94"/>
                      <a:pt x="27" y="94"/>
                      <a:pt x="27" y="94"/>
                    </a:cubicBezTo>
                    <a:cubicBezTo>
                      <a:pt x="28" y="94"/>
                      <a:pt x="28" y="94"/>
                      <a:pt x="28" y="94"/>
                    </a:cubicBezTo>
                    <a:cubicBezTo>
                      <a:pt x="28" y="94"/>
                      <a:pt x="28" y="94"/>
                      <a:pt x="28" y="94"/>
                    </a:cubicBezTo>
                    <a:cubicBezTo>
                      <a:pt x="28" y="94"/>
                      <a:pt x="28" y="94"/>
                      <a:pt x="27" y="94"/>
                    </a:cubicBezTo>
                    <a:cubicBezTo>
                      <a:pt x="28" y="95"/>
                      <a:pt x="28" y="95"/>
                      <a:pt x="28" y="95"/>
                    </a:cubicBezTo>
                    <a:cubicBezTo>
                      <a:pt x="28" y="99"/>
                      <a:pt x="28" y="99"/>
                      <a:pt x="28" y="99"/>
                    </a:cubicBezTo>
                    <a:close/>
                    <a:moveTo>
                      <a:pt x="27" y="7"/>
                    </a:moveTo>
                    <a:cubicBezTo>
                      <a:pt x="28" y="6"/>
                      <a:pt x="28" y="6"/>
                      <a:pt x="28" y="6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7"/>
                      <a:pt x="27" y="7"/>
                      <a:pt x="27" y="7"/>
                    </a:cubicBezTo>
                    <a:close/>
                    <a:moveTo>
                      <a:pt x="28" y="35"/>
                    </a:moveTo>
                    <a:cubicBezTo>
                      <a:pt x="28" y="43"/>
                      <a:pt x="28" y="43"/>
                      <a:pt x="28" y="43"/>
                    </a:cubicBezTo>
                    <a:cubicBezTo>
                      <a:pt x="27" y="42"/>
                      <a:pt x="27" y="42"/>
                      <a:pt x="27" y="42"/>
                    </a:cubicBezTo>
                    <a:cubicBezTo>
                      <a:pt x="27" y="42"/>
                      <a:pt x="27" y="42"/>
                      <a:pt x="27" y="42"/>
                    </a:cubicBezTo>
                    <a:cubicBezTo>
                      <a:pt x="27" y="36"/>
                      <a:pt x="27" y="36"/>
                      <a:pt x="27" y="36"/>
                    </a:cubicBezTo>
                    <a:cubicBezTo>
                      <a:pt x="27" y="36"/>
                      <a:pt x="27" y="36"/>
                      <a:pt x="27" y="36"/>
                    </a:cubicBezTo>
                    <a:cubicBezTo>
                      <a:pt x="27" y="36"/>
                      <a:pt x="27" y="36"/>
                      <a:pt x="27" y="36"/>
                    </a:cubicBezTo>
                    <a:cubicBezTo>
                      <a:pt x="28" y="35"/>
                      <a:pt x="28" y="35"/>
                      <a:pt x="28" y="35"/>
                    </a:cubicBezTo>
                    <a:close/>
                    <a:moveTo>
                      <a:pt x="28" y="78"/>
                    </a:moveTo>
                    <a:cubicBezTo>
                      <a:pt x="28" y="83"/>
                      <a:pt x="28" y="83"/>
                      <a:pt x="28" y="83"/>
                    </a:cubicBezTo>
                    <a:cubicBezTo>
                      <a:pt x="28" y="83"/>
                      <a:pt x="28" y="82"/>
                      <a:pt x="28" y="81"/>
                    </a:cubicBezTo>
                    <a:cubicBezTo>
                      <a:pt x="28" y="81"/>
                      <a:pt x="28" y="81"/>
                      <a:pt x="28" y="81"/>
                    </a:cubicBezTo>
                    <a:cubicBezTo>
                      <a:pt x="27" y="80"/>
                      <a:pt x="28" y="79"/>
                      <a:pt x="28" y="79"/>
                    </a:cubicBezTo>
                    <a:cubicBezTo>
                      <a:pt x="28" y="78"/>
                      <a:pt x="28" y="78"/>
                      <a:pt x="28" y="78"/>
                    </a:cubicBezTo>
                    <a:close/>
                    <a:moveTo>
                      <a:pt x="27" y="60"/>
                    </a:moveTo>
                    <a:cubicBezTo>
                      <a:pt x="27" y="53"/>
                      <a:pt x="27" y="53"/>
                      <a:pt x="27" y="53"/>
                    </a:cubicBezTo>
                    <a:cubicBezTo>
                      <a:pt x="27" y="54"/>
                      <a:pt x="28" y="55"/>
                      <a:pt x="28" y="56"/>
                    </a:cubicBezTo>
                    <a:cubicBezTo>
                      <a:pt x="28" y="56"/>
                      <a:pt x="28" y="57"/>
                      <a:pt x="27" y="58"/>
                    </a:cubicBezTo>
                    <a:cubicBezTo>
                      <a:pt x="27" y="60"/>
                      <a:pt x="27" y="60"/>
                      <a:pt x="27" y="60"/>
                    </a:cubicBezTo>
                    <a:close/>
                    <a:moveTo>
                      <a:pt x="27" y="42"/>
                    </a:moveTo>
                    <a:cubicBezTo>
                      <a:pt x="27" y="42"/>
                      <a:pt x="27" y="42"/>
                      <a:pt x="27" y="42"/>
                    </a:cubicBezTo>
                    <a:close/>
                    <a:moveTo>
                      <a:pt x="27" y="99"/>
                    </a:moveTo>
                    <a:cubicBezTo>
                      <a:pt x="25" y="99"/>
                      <a:pt x="24" y="98"/>
                      <a:pt x="23" y="98"/>
                    </a:cubicBezTo>
                    <a:cubicBezTo>
                      <a:pt x="22" y="97"/>
                      <a:pt x="21" y="96"/>
                      <a:pt x="20" y="95"/>
                    </a:cubicBezTo>
                    <a:cubicBezTo>
                      <a:pt x="13" y="85"/>
                      <a:pt x="13" y="85"/>
                      <a:pt x="13" y="85"/>
                    </a:cubicBezTo>
                    <a:cubicBezTo>
                      <a:pt x="12" y="85"/>
                      <a:pt x="12" y="84"/>
                      <a:pt x="12" y="83"/>
                    </a:cubicBezTo>
                    <a:cubicBezTo>
                      <a:pt x="12" y="83"/>
                      <a:pt x="12" y="83"/>
                      <a:pt x="12" y="83"/>
                    </a:cubicBezTo>
                    <a:cubicBezTo>
                      <a:pt x="12" y="82"/>
                      <a:pt x="12" y="81"/>
                      <a:pt x="12" y="80"/>
                    </a:cubicBezTo>
                    <a:cubicBezTo>
                      <a:pt x="23" y="57"/>
                      <a:pt x="23" y="57"/>
                      <a:pt x="23" y="57"/>
                    </a:cubicBezTo>
                    <a:cubicBezTo>
                      <a:pt x="21" y="55"/>
                      <a:pt x="17" y="51"/>
                      <a:pt x="12" y="47"/>
                    </a:cubicBezTo>
                    <a:cubicBezTo>
                      <a:pt x="8" y="44"/>
                      <a:pt x="4" y="40"/>
                      <a:pt x="2" y="38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8" y="37"/>
                      <a:pt x="12" y="40"/>
                      <a:pt x="15" y="44"/>
                    </a:cubicBezTo>
                    <a:cubicBezTo>
                      <a:pt x="20" y="47"/>
                      <a:pt x="24" y="51"/>
                      <a:pt x="26" y="53"/>
                    </a:cubicBezTo>
                    <a:cubicBezTo>
                      <a:pt x="26" y="53"/>
                      <a:pt x="26" y="53"/>
                      <a:pt x="26" y="53"/>
                    </a:cubicBezTo>
                    <a:cubicBezTo>
                      <a:pt x="26" y="53"/>
                      <a:pt x="27" y="53"/>
                      <a:pt x="27" y="53"/>
                    </a:cubicBezTo>
                    <a:cubicBezTo>
                      <a:pt x="27" y="60"/>
                      <a:pt x="27" y="60"/>
                      <a:pt x="27" y="60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24" y="92"/>
                      <a:pt x="24" y="92"/>
                      <a:pt x="24" y="92"/>
                    </a:cubicBezTo>
                    <a:cubicBezTo>
                      <a:pt x="24" y="93"/>
                      <a:pt x="25" y="93"/>
                      <a:pt x="25" y="94"/>
                    </a:cubicBezTo>
                    <a:cubicBezTo>
                      <a:pt x="26" y="94"/>
                      <a:pt x="26" y="94"/>
                      <a:pt x="27" y="94"/>
                    </a:cubicBezTo>
                    <a:cubicBezTo>
                      <a:pt x="27" y="99"/>
                      <a:pt x="27" y="99"/>
                      <a:pt x="27" y="99"/>
                    </a:cubicBezTo>
                    <a:close/>
                    <a:moveTo>
                      <a:pt x="27" y="36"/>
                    </a:moveTo>
                    <a:cubicBezTo>
                      <a:pt x="27" y="36"/>
                      <a:pt x="27" y="36"/>
                      <a:pt x="27" y="36"/>
                    </a:cubicBezTo>
                    <a:cubicBezTo>
                      <a:pt x="27" y="36"/>
                      <a:pt x="27" y="36"/>
                      <a:pt x="27" y="36"/>
                    </a:cubicBezTo>
                    <a:cubicBezTo>
                      <a:pt x="27" y="36"/>
                      <a:pt x="27" y="36"/>
                      <a:pt x="27" y="36"/>
                    </a:cubicBezTo>
                    <a:cubicBezTo>
                      <a:pt x="26" y="37"/>
                      <a:pt x="26" y="38"/>
                      <a:pt x="26" y="39"/>
                    </a:cubicBezTo>
                    <a:cubicBezTo>
                      <a:pt x="26" y="40"/>
                      <a:pt x="26" y="41"/>
                      <a:pt x="27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7" y="42"/>
                      <a:pt x="27" y="42"/>
                      <a:pt x="27" y="42"/>
                    </a:cubicBezTo>
                    <a:cubicBezTo>
                      <a:pt x="27" y="42"/>
                      <a:pt x="27" y="42"/>
                      <a:pt x="27" y="42"/>
                    </a:cubicBezTo>
                    <a:cubicBezTo>
                      <a:pt x="27" y="42"/>
                      <a:pt x="27" y="42"/>
                      <a:pt x="27" y="42"/>
                    </a:cubicBezTo>
                    <a:cubicBezTo>
                      <a:pt x="27" y="36"/>
                      <a:pt x="27" y="36"/>
                      <a:pt x="27" y="36"/>
                    </a:cubicBezTo>
                    <a:close/>
                    <a:moveTo>
                      <a:pt x="2" y="38"/>
                    </a:moveTo>
                    <a:cubicBezTo>
                      <a:pt x="2" y="38"/>
                      <a:pt x="2" y="38"/>
                      <a:pt x="2" y="38"/>
                    </a:cubicBezTo>
                    <a:cubicBezTo>
                      <a:pt x="2" y="38"/>
                      <a:pt x="2" y="38"/>
                      <a:pt x="2" y="38"/>
                    </a:cubicBezTo>
                    <a:close/>
                    <a:moveTo>
                      <a:pt x="27" y="42"/>
                    </a:moveTo>
                    <a:cubicBezTo>
                      <a:pt x="27" y="42"/>
                      <a:pt x="27" y="42"/>
                      <a:pt x="27" y="42"/>
                    </a:cubicBezTo>
                    <a:close/>
                    <a:moveTo>
                      <a:pt x="2" y="38"/>
                    </a:moveTo>
                    <a:cubicBezTo>
                      <a:pt x="2" y="38"/>
                      <a:pt x="2" y="38"/>
                      <a:pt x="2" y="38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8"/>
                      <a:pt x="2" y="38"/>
                      <a:pt x="2" y="38"/>
                    </a:cubicBezTo>
                    <a:close/>
                    <a:moveTo>
                      <a:pt x="2" y="38"/>
                    </a:moveTo>
                    <a:cubicBezTo>
                      <a:pt x="2" y="38"/>
                      <a:pt x="2" y="38"/>
                      <a:pt x="2" y="38"/>
                    </a:cubicBezTo>
                    <a:cubicBezTo>
                      <a:pt x="2" y="38"/>
                      <a:pt x="2" y="38"/>
                      <a:pt x="2" y="38"/>
                    </a:cubicBezTo>
                    <a:close/>
                    <a:moveTo>
                      <a:pt x="2" y="38"/>
                    </a:moveTo>
                    <a:cubicBezTo>
                      <a:pt x="2" y="38"/>
                      <a:pt x="2" y="38"/>
                      <a:pt x="2" y="38"/>
                    </a:cubicBezTo>
                    <a:close/>
                    <a:moveTo>
                      <a:pt x="2" y="38"/>
                    </a:moveTo>
                    <a:cubicBezTo>
                      <a:pt x="2" y="38"/>
                      <a:pt x="2" y="38"/>
                      <a:pt x="2" y="38"/>
                    </a:cubicBezTo>
                    <a:cubicBezTo>
                      <a:pt x="1" y="37"/>
                      <a:pt x="1" y="36"/>
                      <a:pt x="0" y="35"/>
                    </a:cubicBezTo>
                    <a:cubicBezTo>
                      <a:pt x="0" y="34"/>
                      <a:pt x="1" y="34"/>
                      <a:pt x="1" y="33"/>
                    </a:cubicBezTo>
                    <a:cubicBezTo>
                      <a:pt x="1" y="33"/>
                      <a:pt x="1" y="33"/>
                      <a:pt x="1" y="33"/>
                    </a:cubicBezTo>
                    <a:cubicBezTo>
                      <a:pt x="1" y="33"/>
                      <a:pt x="1" y="33"/>
                      <a:pt x="1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lnTo>
                      <a:pt x="2" y="38"/>
                    </a:lnTo>
                    <a:close/>
                    <a:moveTo>
                      <a:pt x="2" y="38"/>
                    </a:moveTo>
                    <a:cubicBezTo>
                      <a:pt x="2" y="38"/>
                      <a:pt x="2" y="38"/>
                      <a:pt x="2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90" name="Freeform 201"/>
              <p:cNvSpPr>
                <a:spLocks noEditPoints="1"/>
              </p:cNvSpPr>
              <p:nvPr/>
            </p:nvSpPr>
            <p:spPr bwMode="auto">
              <a:xfrm>
                <a:off x="9331340" y="352428"/>
                <a:ext cx="422275" cy="357190"/>
              </a:xfrm>
              <a:custGeom>
                <a:avLst/>
                <a:gdLst>
                  <a:gd name="T0" fmla="*/ 167 w 187"/>
                  <a:gd name="T1" fmla="*/ 78 h 158"/>
                  <a:gd name="T2" fmla="*/ 146 w 187"/>
                  <a:gd name="T3" fmla="*/ 20 h 158"/>
                  <a:gd name="T4" fmla="*/ 187 w 187"/>
                  <a:gd name="T5" fmla="*/ 55 h 158"/>
                  <a:gd name="T6" fmla="*/ 170 w 187"/>
                  <a:gd name="T7" fmla="*/ 83 h 158"/>
                  <a:gd name="T8" fmla="*/ 166 w 187"/>
                  <a:gd name="T9" fmla="*/ 84 h 158"/>
                  <a:gd name="T10" fmla="*/ 147 w 187"/>
                  <a:gd name="T11" fmla="*/ 155 h 158"/>
                  <a:gd name="T12" fmla="*/ 146 w 187"/>
                  <a:gd name="T13" fmla="*/ 157 h 158"/>
                  <a:gd name="T14" fmla="*/ 146 w 187"/>
                  <a:gd name="T15" fmla="*/ 58 h 158"/>
                  <a:gd name="T16" fmla="*/ 125 w 187"/>
                  <a:gd name="T17" fmla="*/ 5 h 158"/>
                  <a:gd name="T18" fmla="*/ 96 w 187"/>
                  <a:gd name="T19" fmla="*/ 17 h 158"/>
                  <a:gd name="T20" fmla="*/ 94 w 187"/>
                  <a:gd name="T21" fmla="*/ 17 h 158"/>
                  <a:gd name="T22" fmla="*/ 96 w 187"/>
                  <a:gd name="T23" fmla="*/ 12 h 158"/>
                  <a:gd name="T24" fmla="*/ 116 w 187"/>
                  <a:gd name="T25" fmla="*/ 7 h 158"/>
                  <a:gd name="T26" fmla="*/ 122 w 187"/>
                  <a:gd name="T27" fmla="*/ 1 h 158"/>
                  <a:gd name="T28" fmla="*/ 146 w 187"/>
                  <a:gd name="T29" fmla="*/ 14 h 158"/>
                  <a:gd name="T30" fmla="*/ 125 w 187"/>
                  <a:gd name="T31" fmla="*/ 5 h 158"/>
                  <a:gd name="T32" fmla="*/ 142 w 187"/>
                  <a:gd name="T33" fmla="*/ 153 h 158"/>
                  <a:gd name="T34" fmla="*/ 144 w 187"/>
                  <a:gd name="T35" fmla="*/ 56 h 158"/>
                  <a:gd name="T36" fmla="*/ 146 w 187"/>
                  <a:gd name="T37" fmla="*/ 57 h 158"/>
                  <a:gd name="T38" fmla="*/ 146 w 187"/>
                  <a:gd name="T39" fmla="*/ 57 h 158"/>
                  <a:gd name="T40" fmla="*/ 146 w 187"/>
                  <a:gd name="T41" fmla="*/ 157 h 158"/>
                  <a:gd name="T42" fmla="*/ 94 w 187"/>
                  <a:gd name="T43" fmla="*/ 158 h 158"/>
                  <a:gd name="T44" fmla="*/ 94 w 187"/>
                  <a:gd name="T45" fmla="*/ 17 h 158"/>
                  <a:gd name="T46" fmla="*/ 66 w 187"/>
                  <a:gd name="T47" fmla="*/ 5 h 158"/>
                  <a:gd name="T48" fmla="*/ 20 w 187"/>
                  <a:gd name="T49" fmla="*/ 78 h 158"/>
                  <a:gd name="T50" fmla="*/ 45 w 187"/>
                  <a:gd name="T51" fmla="*/ 57 h 158"/>
                  <a:gd name="T52" fmla="*/ 46 w 187"/>
                  <a:gd name="T53" fmla="*/ 58 h 158"/>
                  <a:gd name="T54" fmla="*/ 94 w 187"/>
                  <a:gd name="T55" fmla="*/ 153 h 158"/>
                  <a:gd name="T56" fmla="*/ 94 w 187"/>
                  <a:gd name="T57" fmla="*/ 158 h 158"/>
                  <a:gd name="T58" fmla="*/ 43 w 187"/>
                  <a:gd name="T59" fmla="*/ 158 h 158"/>
                  <a:gd name="T60" fmla="*/ 41 w 187"/>
                  <a:gd name="T61" fmla="*/ 155 h 158"/>
                  <a:gd name="T62" fmla="*/ 22 w 187"/>
                  <a:gd name="T63" fmla="*/ 84 h 158"/>
                  <a:gd name="T64" fmla="*/ 18 w 187"/>
                  <a:gd name="T65" fmla="*/ 83 h 158"/>
                  <a:gd name="T66" fmla="*/ 1 w 187"/>
                  <a:gd name="T67" fmla="*/ 57 h 158"/>
                  <a:gd name="T68" fmla="*/ 66 w 187"/>
                  <a:gd name="T69" fmla="*/ 0 h 158"/>
                  <a:gd name="T70" fmla="*/ 69 w 187"/>
                  <a:gd name="T71" fmla="*/ 1 h 158"/>
                  <a:gd name="T72" fmla="*/ 94 w 187"/>
                  <a:gd name="T73" fmla="*/ 12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87" h="158">
                    <a:moveTo>
                      <a:pt x="146" y="57"/>
                    </a:moveTo>
                    <a:cubicBezTo>
                      <a:pt x="152" y="62"/>
                      <a:pt x="163" y="73"/>
                      <a:pt x="167" y="78"/>
                    </a:cubicBezTo>
                    <a:cubicBezTo>
                      <a:pt x="182" y="56"/>
                      <a:pt x="182" y="56"/>
                      <a:pt x="182" y="56"/>
                    </a:cubicBezTo>
                    <a:cubicBezTo>
                      <a:pt x="177" y="44"/>
                      <a:pt x="160" y="30"/>
                      <a:pt x="146" y="20"/>
                    </a:cubicBezTo>
                    <a:cubicBezTo>
                      <a:pt x="146" y="14"/>
                      <a:pt x="146" y="14"/>
                      <a:pt x="146" y="14"/>
                    </a:cubicBezTo>
                    <a:cubicBezTo>
                      <a:pt x="162" y="25"/>
                      <a:pt x="181" y="41"/>
                      <a:pt x="187" y="55"/>
                    </a:cubicBezTo>
                    <a:cubicBezTo>
                      <a:pt x="187" y="56"/>
                      <a:pt x="187" y="57"/>
                      <a:pt x="187" y="57"/>
                    </a:cubicBezTo>
                    <a:cubicBezTo>
                      <a:pt x="170" y="83"/>
                      <a:pt x="170" y="83"/>
                      <a:pt x="170" y="83"/>
                    </a:cubicBezTo>
                    <a:cubicBezTo>
                      <a:pt x="170" y="83"/>
                      <a:pt x="169" y="84"/>
                      <a:pt x="169" y="84"/>
                    </a:cubicBezTo>
                    <a:cubicBezTo>
                      <a:pt x="168" y="85"/>
                      <a:pt x="167" y="84"/>
                      <a:pt x="166" y="84"/>
                    </a:cubicBezTo>
                    <a:cubicBezTo>
                      <a:pt x="166" y="83"/>
                      <a:pt x="154" y="71"/>
                      <a:pt x="146" y="64"/>
                    </a:cubicBezTo>
                    <a:cubicBezTo>
                      <a:pt x="147" y="155"/>
                      <a:pt x="147" y="155"/>
                      <a:pt x="147" y="155"/>
                    </a:cubicBezTo>
                    <a:cubicBezTo>
                      <a:pt x="147" y="155"/>
                      <a:pt x="147" y="155"/>
                      <a:pt x="147" y="155"/>
                    </a:cubicBezTo>
                    <a:cubicBezTo>
                      <a:pt x="147" y="156"/>
                      <a:pt x="146" y="157"/>
                      <a:pt x="146" y="157"/>
                    </a:cubicBezTo>
                    <a:cubicBezTo>
                      <a:pt x="146" y="58"/>
                      <a:pt x="146" y="58"/>
                      <a:pt x="146" y="58"/>
                    </a:cubicBezTo>
                    <a:cubicBezTo>
                      <a:pt x="146" y="58"/>
                      <a:pt x="146" y="58"/>
                      <a:pt x="146" y="58"/>
                    </a:cubicBezTo>
                    <a:cubicBezTo>
                      <a:pt x="146" y="58"/>
                      <a:pt x="146" y="58"/>
                      <a:pt x="146" y="57"/>
                    </a:cubicBezTo>
                    <a:close/>
                    <a:moveTo>
                      <a:pt x="125" y="5"/>
                    </a:moveTo>
                    <a:cubicBezTo>
                      <a:pt x="123" y="8"/>
                      <a:pt x="121" y="10"/>
                      <a:pt x="118" y="11"/>
                    </a:cubicBezTo>
                    <a:cubicBezTo>
                      <a:pt x="112" y="15"/>
                      <a:pt x="104" y="17"/>
                      <a:pt x="96" y="17"/>
                    </a:cubicBezTo>
                    <a:cubicBezTo>
                      <a:pt x="96" y="17"/>
                      <a:pt x="96" y="17"/>
                      <a:pt x="96" y="17"/>
                    </a:cubicBezTo>
                    <a:cubicBezTo>
                      <a:pt x="95" y="17"/>
                      <a:pt x="94" y="17"/>
                      <a:pt x="94" y="17"/>
                    </a:cubicBezTo>
                    <a:cubicBezTo>
                      <a:pt x="94" y="12"/>
                      <a:pt x="94" y="12"/>
                      <a:pt x="94" y="12"/>
                    </a:cubicBezTo>
                    <a:cubicBezTo>
                      <a:pt x="94" y="12"/>
                      <a:pt x="95" y="12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103" y="12"/>
                      <a:pt x="110" y="10"/>
                      <a:pt x="116" y="7"/>
                    </a:cubicBezTo>
                    <a:cubicBezTo>
                      <a:pt x="118" y="5"/>
                      <a:pt x="121" y="3"/>
                      <a:pt x="122" y="1"/>
                    </a:cubicBezTo>
                    <a:cubicBezTo>
                      <a:pt x="122" y="1"/>
                      <a:pt x="122" y="1"/>
                      <a:pt x="122" y="1"/>
                    </a:cubicBezTo>
                    <a:cubicBezTo>
                      <a:pt x="123" y="0"/>
                      <a:pt x="124" y="0"/>
                      <a:pt x="125" y="0"/>
                    </a:cubicBezTo>
                    <a:cubicBezTo>
                      <a:pt x="125" y="0"/>
                      <a:pt x="135" y="6"/>
                      <a:pt x="146" y="14"/>
                    </a:cubicBezTo>
                    <a:cubicBezTo>
                      <a:pt x="146" y="20"/>
                      <a:pt x="146" y="20"/>
                      <a:pt x="146" y="20"/>
                    </a:cubicBezTo>
                    <a:cubicBezTo>
                      <a:pt x="137" y="13"/>
                      <a:pt x="128" y="8"/>
                      <a:pt x="125" y="5"/>
                    </a:cubicBezTo>
                    <a:close/>
                    <a:moveTo>
                      <a:pt x="94" y="153"/>
                    </a:moveTo>
                    <a:cubicBezTo>
                      <a:pt x="142" y="153"/>
                      <a:pt x="142" y="153"/>
                      <a:pt x="142" y="153"/>
                    </a:cubicBezTo>
                    <a:cubicBezTo>
                      <a:pt x="142" y="58"/>
                      <a:pt x="142" y="58"/>
                      <a:pt x="142" y="58"/>
                    </a:cubicBezTo>
                    <a:cubicBezTo>
                      <a:pt x="142" y="57"/>
                      <a:pt x="143" y="56"/>
                      <a:pt x="144" y="56"/>
                    </a:cubicBezTo>
                    <a:cubicBezTo>
                      <a:pt x="145" y="56"/>
                      <a:pt x="145" y="56"/>
                      <a:pt x="146" y="57"/>
                    </a:cubicBezTo>
                    <a:cubicBezTo>
                      <a:pt x="146" y="57"/>
                      <a:pt x="146" y="57"/>
                      <a:pt x="146" y="57"/>
                    </a:cubicBezTo>
                    <a:cubicBezTo>
                      <a:pt x="146" y="57"/>
                      <a:pt x="146" y="57"/>
                      <a:pt x="146" y="57"/>
                    </a:cubicBezTo>
                    <a:cubicBezTo>
                      <a:pt x="146" y="57"/>
                      <a:pt x="146" y="57"/>
                      <a:pt x="146" y="57"/>
                    </a:cubicBezTo>
                    <a:cubicBezTo>
                      <a:pt x="146" y="58"/>
                      <a:pt x="146" y="58"/>
                      <a:pt x="146" y="58"/>
                    </a:cubicBezTo>
                    <a:cubicBezTo>
                      <a:pt x="146" y="157"/>
                      <a:pt x="146" y="157"/>
                      <a:pt x="146" y="157"/>
                    </a:cubicBezTo>
                    <a:cubicBezTo>
                      <a:pt x="146" y="158"/>
                      <a:pt x="145" y="158"/>
                      <a:pt x="144" y="158"/>
                    </a:cubicBezTo>
                    <a:cubicBezTo>
                      <a:pt x="94" y="158"/>
                      <a:pt x="94" y="158"/>
                      <a:pt x="94" y="158"/>
                    </a:cubicBezTo>
                    <a:lnTo>
                      <a:pt x="94" y="153"/>
                    </a:lnTo>
                    <a:close/>
                    <a:moveTo>
                      <a:pt x="94" y="17"/>
                    </a:moveTo>
                    <a:cubicBezTo>
                      <a:pt x="86" y="16"/>
                      <a:pt x="79" y="15"/>
                      <a:pt x="73" y="11"/>
                    </a:cubicBezTo>
                    <a:cubicBezTo>
                      <a:pt x="70" y="10"/>
                      <a:pt x="68" y="8"/>
                      <a:pt x="66" y="5"/>
                    </a:cubicBezTo>
                    <a:cubicBezTo>
                      <a:pt x="57" y="11"/>
                      <a:pt x="14" y="37"/>
                      <a:pt x="5" y="56"/>
                    </a:cubicBezTo>
                    <a:cubicBezTo>
                      <a:pt x="20" y="78"/>
                      <a:pt x="20" y="78"/>
                      <a:pt x="20" y="78"/>
                    </a:cubicBezTo>
                    <a:cubicBezTo>
                      <a:pt x="25" y="73"/>
                      <a:pt x="36" y="62"/>
                      <a:pt x="42" y="57"/>
                    </a:cubicBezTo>
                    <a:cubicBezTo>
                      <a:pt x="43" y="56"/>
                      <a:pt x="44" y="56"/>
                      <a:pt x="45" y="57"/>
                    </a:cubicBezTo>
                    <a:cubicBezTo>
                      <a:pt x="46" y="57"/>
                      <a:pt x="46" y="58"/>
                      <a:pt x="46" y="58"/>
                    </a:cubicBezTo>
                    <a:cubicBezTo>
                      <a:pt x="46" y="58"/>
                      <a:pt x="46" y="58"/>
                      <a:pt x="46" y="58"/>
                    </a:cubicBezTo>
                    <a:cubicBezTo>
                      <a:pt x="45" y="153"/>
                      <a:pt x="45" y="153"/>
                      <a:pt x="45" y="153"/>
                    </a:cubicBezTo>
                    <a:cubicBezTo>
                      <a:pt x="94" y="153"/>
                      <a:pt x="94" y="153"/>
                      <a:pt x="94" y="153"/>
                    </a:cubicBezTo>
                    <a:cubicBezTo>
                      <a:pt x="94" y="153"/>
                      <a:pt x="94" y="153"/>
                      <a:pt x="94" y="153"/>
                    </a:cubicBezTo>
                    <a:cubicBezTo>
                      <a:pt x="94" y="158"/>
                      <a:pt x="94" y="158"/>
                      <a:pt x="94" y="158"/>
                    </a:cubicBezTo>
                    <a:cubicBezTo>
                      <a:pt x="94" y="158"/>
                      <a:pt x="94" y="158"/>
                      <a:pt x="94" y="158"/>
                    </a:cubicBezTo>
                    <a:cubicBezTo>
                      <a:pt x="43" y="158"/>
                      <a:pt x="43" y="158"/>
                      <a:pt x="43" y="158"/>
                    </a:cubicBezTo>
                    <a:cubicBezTo>
                      <a:pt x="43" y="158"/>
                      <a:pt x="43" y="158"/>
                      <a:pt x="43" y="158"/>
                    </a:cubicBezTo>
                    <a:cubicBezTo>
                      <a:pt x="42" y="158"/>
                      <a:pt x="41" y="157"/>
                      <a:pt x="41" y="155"/>
                    </a:cubicBezTo>
                    <a:cubicBezTo>
                      <a:pt x="41" y="64"/>
                      <a:pt x="41" y="64"/>
                      <a:pt x="41" y="64"/>
                    </a:cubicBezTo>
                    <a:cubicBezTo>
                      <a:pt x="33" y="71"/>
                      <a:pt x="22" y="83"/>
                      <a:pt x="22" y="84"/>
                    </a:cubicBezTo>
                    <a:cubicBezTo>
                      <a:pt x="21" y="84"/>
                      <a:pt x="21" y="84"/>
                      <a:pt x="21" y="84"/>
                    </a:cubicBezTo>
                    <a:cubicBezTo>
                      <a:pt x="20" y="85"/>
                      <a:pt x="18" y="84"/>
                      <a:pt x="18" y="83"/>
                    </a:cubicBezTo>
                    <a:cubicBezTo>
                      <a:pt x="1" y="57"/>
                      <a:pt x="1" y="57"/>
                      <a:pt x="1" y="57"/>
                    </a:cubicBezTo>
                    <a:cubicBezTo>
                      <a:pt x="1" y="57"/>
                      <a:pt x="1" y="57"/>
                      <a:pt x="1" y="57"/>
                    </a:cubicBezTo>
                    <a:cubicBezTo>
                      <a:pt x="0" y="57"/>
                      <a:pt x="0" y="56"/>
                      <a:pt x="0" y="55"/>
                    </a:cubicBezTo>
                    <a:cubicBezTo>
                      <a:pt x="10" y="32"/>
                      <a:pt x="66" y="0"/>
                      <a:pt x="66" y="0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67" y="0"/>
                      <a:pt x="68" y="0"/>
                      <a:pt x="69" y="1"/>
                    </a:cubicBezTo>
                    <a:cubicBezTo>
                      <a:pt x="71" y="3"/>
                      <a:pt x="73" y="5"/>
                      <a:pt x="75" y="7"/>
                    </a:cubicBezTo>
                    <a:cubicBezTo>
                      <a:pt x="80" y="10"/>
                      <a:pt x="87" y="12"/>
                      <a:pt x="94" y="12"/>
                    </a:cubicBezTo>
                    <a:lnTo>
                      <a:pt x="94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91" name="Freeform 202"/>
              <p:cNvSpPr>
                <a:spLocks noEditPoints="1"/>
              </p:cNvSpPr>
              <p:nvPr/>
            </p:nvSpPr>
            <p:spPr bwMode="auto">
              <a:xfrm>
                <a:off x="9485328" y="336553"/>
                <a:ext cx="123825" cy="42863"/>
              </a:xfrm>
              <a:custGeom>
                <a:avLst/>
                <a:gdLst>
                  <a:gd name="T0" fmla="*/ 42 w 55"/>
                  <a:gd name="T1" fmla="*/ 12 h 19"/>
                  <a:gd name="T2" fmla="*/ 50 w 55"/>
                  <a:gd name="T3" fmla="*/ 5 h 19"/>
                  <a:gd name="T4" fmla="*/ 50 w 55"/>
                  <a:gd name="T5" fmla="*/ 5 h 19"/>
                  <a:gd name="T6" fmla="*/ 50 w 55"/>
                  <a:gd name="T7" fmla="*/ 5 h 19"/>
                  <a:gd name="T8" fmla="*/ 50 w 55"/>
                  <a:gd name="T9" fmla="*/ 5 h 19"/>
                  <a:gd name="T10" fmla="*/ 50 w 55"/>
                  <a:gd name="T11" fmla="*/ 5 h 19"/>
                  <a:gd name="T12" fmla="*/ 50 w 55"/>
                  <a:gd name="T13" fmla="*/ 5 h 19"/>
                  <a:gd name="T14" fmla="*/ 50 w 55"/>
                  <a:gd name="T15" fmla="*/ 5 h 19"/>
                  <a:gd name="T16" fmla="*/ 41 w 55"/>
                  <a:gd name="T17" fmla="*/ 12 h 19"/>
                  <a:gd name="T18" fmla="*/ 28 w 55"/>
                  <a:gd name="T19" fmla="*/ 14 h 19"/>
                  <a:gd name="T20" fmla="*/ 28 w 55"/>
                  <a:gd name="T21" fmla="*/ 9 h 19"/>
                  <a:gd name="T22" fmla="*/ 46 w 55"/>
                  <a:gd name="T23" fmla="*/ 3 h 19"/>
                  <a:gd name="T24" fmla="*/ 46 w 55"/>
                  <a:gd name="T25" fmla="*/ 3 h 19"/>
                  <a:gd name="T26" fmla="*/ 49 w 55"/>
                  <a:gd name="T27" fmla="*/ 0 h 19"/>
                  <a:gd name="T28" fmla="*/ 53 w 55"/>
                  <a:gd name="T29" fmla="*/ 1 h 19"/>
                  <a:gd name="T30" fmla="*/ 53 w 55"/>
                  <a:gd name="T31" fmla="*/ 1 h 19"/>
                  <a:gd name="T32" fmla="*/ 55 w 55"/>
                  <a:gd name="T33" fmla="*/ 8 h 19"/>
                  <a:gd name="T34" fmla="*/ 28 w 55"/>
                  <a:gd name="T35" fmla="*/ 19 h 19"/>
                  <a:gd name="T36" fmla="*/ 28 w 55"/>
                  <a:gd name="T37" fmla="*/ 15 h 19"/>
                  <a:gd name="T38" fmla="*/ 14 w 55"/>
                  <a:gd name="T39" fmla="*/ 12 h 19"/>
                  <a:gd name="T40" fmla="*/ 5 w 55"/>
                  <a:gd name="T41" fmla="*/ 5 h 19"/>
                  <a:gd name="T42" fmla="*/ 5 w 55"/>
                  <a:gd name="T43" fmla="*/ 5 h 19"/>
                  <a:gd name="T44" fmla="*/ 5 w 55"/>
                  <a:gd name="T45" fmla="*/ 5 h 19"/>
                  <a:gd name="T46" fmla="*/ 5 w 55"/>
                  <a:gd name="T47" fmla="*/ 5 h 19"/>
                  <a:gd name="T48" fmla="*/ 28 w 55"/>
                  <a:gd name="T49" fmla="*/ 15 h 19"/>
                  <a:gd name="T50" fmla="*/ 11 w 55"/>
                  <a:gd name="T51" fmla="*/ 16 h 19"/>
                  <a:gd name="T52" fmla="*/ 1 w 55"/>
                  <a:gd name="T53" fmla="*/ 8 h 19"/>
                  <a:gd name="T54" fmla="*/ 0 w 55"/>
                  <a:gd name="T55" fmla="*/ 4 h 19"/>
                  <a:gd name="T56" fmla="*/ 2 w 55"/>
                  <a:gd name="T57" fmla="*/ 1 h 19"/>
                  <a:gd name="T58" fmla="*/ 6 w 55"/>
                  <a:gd name="T59" fmla="*/ 0 h 19"/>
                  <a:gd name="T60" fmla="*/ 9 w 55"/>
                  <a:gd name="T61" fmla="*/ 3 h 19"/>
                  <a:gd name="T62" fmla="*/ 16 w 55"/>
                  <a:gd name="T63" fmla="*/ 7 h 19"/>
                  <a:gd name="T64" fmla="*/ 28 w 55"/>
                  <a:gd name="T65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5" h="19">
                    <a:moveTo>
                      <a:pt x="28" y="15"/>
                    </a:moveTo>
                    <a:cubicBezTo>
                      <a:pt x="33" y="15"/>
                      <a:pt x="38" y="14"/>
                      <a:pt x="42" y="12"/>
                    </a:cubicBezTo>
                    <a:cubicBezTo>
                      <a:pt x="46" y="10"/>
                      <a:pt x="49" y="8"/>
                      <a:pt x="50" y="5"/>
                    </a:cubicBezTo>
                    <a:cubicBezTo>
                      <a:pt x="51" y="5"/>
                      <a:pt x="51" y="5"/>
                      <a:pt x="50" y="5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49" y="8"/>
                      <a:pt x="45" y="10"/>
                      <a:pt x="41" y="12"/>
                    </a:cubicBezTo>
                    <a:cubicBezTo>
                      <a:pt x="37" y="13"/>
                      <a:pt x="33" y="14"/>
                      <a:pt x="28" y="14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32" y="9"/>
                      <a:pt x="36" y="8"/>
                      <a:pt x="39" y="7"/>
                    </a:cubicBezTo>
                    <a:cubicBezTo>
                      <a:pt x="43" y="6"/>
                      <a:pt x="45" y="4"/>
                      <a:pt x="46" y="3"/>
                    </a:cubicBezTo>
                    <a:cubicBezTo>
                      <a:pt x="46" y="3"/>
                      <a:pt x="46" y="3"/>
                      <a:pt x="46" y="3"/>
                    </a:cubicBezTo>
                    <a:cubicBezTo>
                      <a:pt x="46" y="3"/>
                      <a:pt x="46" y="3"/>
                      <a:pt x="46" y="3"/>
                    </a:cubicBezTo>
                    <a:cubicBezTo>
                      <a:pt x="46" y="3"/>
                      <a:pt x="46" y="3"/>
                      <a:pt x="46" y="3"/>
                    </a:cubicBezTo>
                    <a:cubicBezTo>
                      <a:pt x="46" y="1"/>
                      <a:pt x="48" y="1"/>
                      <a:pt x="49" y="0"/>
                    </a:cubicBezTo>
                    <a:cubicBezTo>
                      <a:pt x="50" y="0"/>
                      <a:pt x="51" y="0"/>
                      <a:pt x="52" y="1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4" y="1"/>
                      <a:pt x="55" y="3"/>
                      <a:pt x="55" y="4"/>
                    </a:cubicBezTo>
                    <a:cubicBezTo>
                      <a:pt x="55" y="5"/>
                      <a:pt x="55" y="6"/>
                      <a:pt x="55" y="8"/>
                    </a:cubicBezTo>
                    <a:cubicBezTo>
                      <a:pt x="53" y="11"/>
                      <a:pt x="49" y="14"/>
                      <a:pt x="44" y="16"/>
                    </a:cubicBezTo>
                    <a:cubicBezTo>
                      <a:pt x="39" y="18"/>
                      <a:pt x="34" y="19"/>
                      <a:pt x="28" y="19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5"/>
                      <a:pt x="28" y="15"/>
                      <a:pt x="28" y="15"/>
                    </a:cubicBezTo>
                    <a:close/>
                    <a:moveTo>
                      <a:pt x="28" y="14"/>
                    </a:moveTo>
                    <a:cubicBezTo>
                      <a:pt x="22" y="14"/>
                      <a:pt x="18" y="13"/>
                      <a:pt x="14" y="12"/>
                    </a:cubicBezTo>
                    <a:cubicBezTo>
                      <a:pt x="10" y="10"/>
                      <a:pt x="7" y="8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8"/>
                      <a:pt x="9" y="10"/>
                      <a:pt x="13" y="12"/>
                    </a:cubicBezTo>
                    <a:cubicBezTo>
                      <a:pt x="17" y="14"/>
                      <a:pt x="22" y="15"/>
                      <a:pt x="28" y="15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2" y="19"/>
                      <a:pt x="16" y="18"/>
                      <a:pt x="11" y="16"/>
                    </a:cubicBezTo>
                    <a:cubicBezTo>
                      <a:pt x="6" y="14"/>
                      <a:pt x="3" y="11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0" y="3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8" y="1"/>
                      <a:pt x="9" y="2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4"/>
                      <a:pt x="13" y="6"/>
                      <a:pt x="16" y="7"/>
                    </a:cubicBezTo>
                    <a:cubicBezTo>
                      <a:pt x="19" y="8"/>
                      <a:pt x="23" y="9"/>
                      <a:pt x="28" y="9"/>
                    </a:cubicBezTo>
                    <a:lnTo>
                      <a:pt x="28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92" name="Freeform 203"/>
              <p:cNvSpPr>
                <a:spLocks noEditPoints="1"/>
              </p:cNvSpPr>
              <p:nvPr/>
            </p:nvSpPr>
            <p:spPr bwMode="auto">
              <a:xfrm>
                <a:off x="7016761" y="2719404"/>
                <a:ext cx="192089" cy="122239"/>
              </a:xfrm>
              <a:custGeom>
                <a:avLst/>
                <a:gdLst>
                  <a:gd name="T0" fmla="*/ 80 w 85"/>
                  <a:gd name="T1" fmla="*/ 49 h 54"/>
                  <a:gd name="T2" fmla="*/ 80 w 85"/>
                  <a:gd name="T3" fmla="*/ 17 h 54"/>
                  <a:gd name="T4" fmla="*/ 76 w 85"/>
                  <a:gd name="T5" fmla="*/ 8 h 54"/>
                  <a:gd name="T6" fmla="*/ 68 w 85"/>
                  <a:gd name="T7" fmla="*/ 4 h 54"/>
                  <a:gd name="T8" fmla="*/ 42 w 85"/>
                  <a:gd name="T9" fmla="*/ 4 h 54"/>
                  <a:gd name="T10" fmla="*/ 42 w 85"/>
                  <a:gd name="T11" fmla="*/ 0 h 54"/>
                  <a:gd name="T12" fmla="*/ 68 w 85"/>
                  <a:gd name="T13" fmla="*/ 0 h 54"/>
                  <a:gd name="T14" fmla="*/ 80 w 85"/>
                  <a:gd name="T15" fmla="*/ 5 h 54"/>
                  <a:gd name="T16" fmla="*/ 85 w 85"/>
                  <a:gd name="T17" fmla="*/ 17 h 54"/>
                  <a:gd name="T18" fmla="*/ 85 w 85"/>
                  <a:gd name="T19" fmla="*/ 51 h 54"/>
                  <a:gd name="T20" fmla="*/ 82 w 85"/>
                  <a:gd name="T21" fmla="*/ 54 h 54"/>
                  <a:gd name="T22" fmla="*/ 70 w 85"/>
                  <a:gd name="T23" fmla="*/ 54 h 54"/>
                  <a:gd name="T24" fmla="*/ 68 w 85"/>
                  <a:gd name="T25" fmla="*/ 51 h 54"/>
                  <a:gd name="T26" fmla="*/ 68 w 85"/>
                  <a:gd name="T27" fmla="*/ 17 h 54"/>
                  <a:gd name="T28" fmla="*/ 68 w 85"/>
                  <a:gd name="T29" fmla="*/ 16 h 54"/>
                  <a:gd name="T30" fmla="*/ 68 w 85"/>
                  <a:gd name="T31" fmla="*/ 16 h 54"/>
                  <a:gd name="T32" fmla="*/ 42 w 85"/>
                  <a:gd name="T33" fmla="*/ 16 h 54"/>
                  <a:gd name="T34" fmla="*/ 42 w 85"/>
                  <a:gd name="T35" fmla="*/ 11 h 54"/>
                  <a:gd name="T36" fmla="*/ 68 w 85"/>
                  <a:gd name="T37" fmla="*/ 11 h 54"/>
                  <a:gd name="T38" fmla="*/ 71 w 85"/>
                  <a:gd name="T39" fmla="*/ 13 h 54"/>
                  <a:gd name="T40" fmla="*/ 73 w 85"/>
                  <a:gd name="T41" fmla="*/ 17 h 54"/>
                  <a:gd name="T42" fmla="*/ 73 w 85"/>
                  <a:gd name="T43" fmla="*/ 49 h 54"/>
                  <a:gd name="T44" fmla="*/ 80 w 85"/>
                  <a:gd name="T45" fmla="*/ 49 h 54"/>
                  <a:gd name="T46" fmla="*/ 42 w 85"/>
                  <a:gd name="T47" fmla="*/ 4 h 54"/>
                  <a:gd name="T48" fmla="*/ 17 w 85"/>
                  <a:gd name="T49" fmla="*/ 4 h 54"/>
                  <a:gd name="T50" fmla="*/ 9 w 85"/>
                  <a:gd name="T51" fmla="*/ 8 h 54"/>
                  <a:gd name="T52" fmla="*/ 5 w 85"/>
                  <a:gd name="T53" fmla="*/ 17 h 54"/>
                  <a:gd name="T54" fmla="*/ 5 w 85"/>
                  <a:gd name="T55" fmla="*/ 34 h 54"/>
                  <a:gd name="T56" fmla="*/ 12 w 85"/>
                  <a:gd name="T57" fmla="*/ 34 h 54"/>
                  <a:gd name="T58" fmla="*/ 12 w 85"/>
                  <a:gd name="T59" fmla="*/ 17 h 54"/>
                  <a:gd name="T60" fmla="*/ 13 w 85"/>
                  <a:gd name="T61" fmla="*/ 13 h 54"/>
                  <a:gd name="T62" fmla="*/ 17 w 85"/>
                  <a:gd name="T63" fmla="*/ 11 h 54"/>
                  <a:gd name="T64" fmla="*/ 42 w 85"/>
                  <a:gd name="T65" fmla="*/ 11 h 54"/>
                  <a:gd name="T66" fmla="*/ 42 w 85"/>
                  <a:gd name="T67" fmla="*/ 16 h 54"/>
                  <a:gd name="T68" fmla="*/ 17 w 85"/>
                  <a:gd name="T69" fmla="*/ 16 h 54"/>
                  <a:gd name="T70" fmla="*/ 17 w 85"/>
                  <a:gd name="T71" fmla="*/ 16 h 54"/>
                  <a:gd name="T72" fmla="*/ 17 w 85"/>
                  <a:gd name="T73" fmla="*/ 17 h 54"/>
                  <a:gd name="T74" fmla="*/ 17 w 85"/>
                  <a:gd name="T75" fmla="*/ 37 h 54"/>
                  <a:gd name="T76" fmla="*/ 14 w 85"/>
                  <a:gd name="T77" fmla="*/ 39 h 54"/>
                  <a:gd name="T78" fmla="*/ 2 w 85"/>
                  <a:gd name="T79" fmla="*/ 39 h 54"/>
                  <a:gd name="T80" fmla="*/ 0 w 85"/>
                  <a:gd name="T81" fmla="*/ 37 h 54"/>
                  <a:gd name="T82" fmla="*/ 0 w 85"/>
                  <a:gd name="T83" fmla="*/ 17 h 54"/>
                  <a:gd name="T84" fmla="*/ 5 w 85"/>
                  <a:gd name="T85" fmla="*/ 5 h 54"/>
                  <a:gd name="T86" fmla="*/ 17 w 85"/>
                  <a:gd name="T87" fmla="*/ 0 h 54"/>
                  <a:gd name="T88" fmla="*/ 42 w 85"/>
                  <a:gd name="T89" fmla="*/ 0 h 54"/>
                  <a:gd name="T90" fmla="*/ 42 w 85"/>
                  <a:gd name="T91" fmla="*/ 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85" h="54">
                    <a:moveTo>
                      <a:pt x="80" y="49"/>
                    </a:moveTo>
                    <a:cubicBezTo>
                      <a:pt x="80" y="17"/>
                      <a:pt x="80" y="17"/>
                      <a:pt x="80" y="17"/>
                    </a:cubicBezTo>
                    <a:cubicBezTo>
                      <a:pt x="80" y="14"/>
                      <a:pt x="79" y="10"/>
                      <a:pt x="76" y="8"/>
                    </a:cubicBezTo>
                    <a:cubicBezTo>
                      <a:pt x="74" y="6"/>
                      <a:pt x="71" y="4"/>
                      <a:pt x="68" y="4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72" y="0"/>
                      <a:pt x="77" y="2"/>
                      <a:pt x="80" y="5"/>
                    </a:cubicBezTo>
                    <a:cubicBezTo>
                      <a:pt x="83" y="8"/>
                      <a:pt x="85" y="12"/>
                      <a:pt x="85" y="17"/>
                    </a:cubicBezTo>
                    <a:cubicBezTo>
                      <a:pt x="85" y="51"/>
                      <a:pt x="85" y="51"/>
                      <a:pt x="85" y="51"/>
                    </a:cubicBezTo>
                    <a:cubicBezTo>
                      <a:pt x="85" y="53"/>
                      <a:pt x="84" y="54"/>
                      <a:pt x="82" y="54"/>
                    </a:cubicBezTo>
                    <a:cubicBezTo>
                      <a:pt x="70" y="54"/>
                      <a:pt x="70" y="54"/>
                      <a:pt x="70" y="54"/>
                    </a:cubicBezTo>
                    <a:cubicBezTo>
                      <a:pt x="69" y="54"/>
                      <a:pt x="68" y="53"/>
                      <a:pt x="68" y="51"/>
                    </a:cubicBezTo>
                    <a:cubicBezTo>
                      <a:pt x="68" y="17"/>
                      <a:pt x="68" y="17"/>
                      <a:pt x="68" y="17"/>
                    </a:cubicBezTo>
                    <a:cubicBezTo>
                      <a:pt x="68" y="17"/>
                      <a:pt x="68" y="17"/>
                      <a:pt x="68" y="16"/>
                    </a:cubicBezTo>
                    <a:cubicBezTo>
                      <a:pt x="68" y="16"/>
                      <a:pt x="68" y="16"/>
                      <a:pt x="68" y="16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2" y="11"/>
                      <a:pt x="42" y="11"/>
                      <a:pt x="42" y="11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69" y="11"/>
                      <a:pt x="70" y="12"/>
                      <a:pt x="71" y="13"/>
                    </a:cubicBezTo>
                    <a:cubicBezTo>
                      <a:pt x="72" y="14"/>
                      <a:pt x="73" y="16"/>
                      <a:pt x="73" y="17"/>
                    </a:cubicBezTo>
                    <a:cubicBezTo>
                      <a:pt x="73" y="49"/>
                      <a:pt x="73" y="49"/>
                      <a:pt x="73" y="49"/>
                    </a:cubicBezTo>
                    <a:lnTo>
                      <a:pt x="80" y="49"/>
                    </a:lnTo>
                    <a:close/>
                    <a:moveTo>
                      <a:pt x="42" y="4"/>
                    </a:moveTo>
                    <a:cubicBezTo>
                      <a:pt x="17" y="4"/>
                      <a:pt x="17" y="4"/>
                      <a:pt x="17" y="4"/>
                    </a:cubicBezTo>
                    <a:cubicBezTo>
                      <a:pt x="14" y="4"/>
                      <a:pt x="11" y="6"/>
                      <a:pt x="9" y="8"/>
                    </a:cubicBezTo>
                    <a:cubicBezTo>
                      <a:pt x="6" y="10"/>
                      <a:pt x="5" y="14"/>
                      <a:pt x="5" y="17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3" y="14"/>
                      <a:pt x="13" y="13"/>
                    </a:cubicBezTo>
                    <a:cubicBezTo>
                      <a:pt x="14" y="12"/>
                      <a:pt x="16" y="11"/>
                      <a:pt x="17" y="11"/>
                    </a:cubicBezTo>
                    <a:cubicBezTo>
                      <a:pt x="42" y="11"/>
                      <a:pt x="42" y="11"/>
                      <a:pt x="42" y="11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8"/>
                      <a:pt x="16" y="39"/>
                      <a:pt x="14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1" y="39"/>
                      <a:pt x="0" y="38"/>
                      <a:pt x="0" y="3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2"/>
                      <a:pt x="2" y="8"/>
                      <a:pt x="5" y="5"/>
                    </a:cubicBezTo>
                    <a:cubicBezTo>
                      <a:pt x="8" y="2"/>
                      <a:pt x="13" y="0"/>
                      <a:pt x="17" y="0"/>
                    </a:cubicBezTo>
                    <a:cubicBezTo>
                      <a:pt x="42" y="0"/>
                      <a:pt x="42" y="0"/>
                      <a:pt x="42" y="0"/>
                    </a:cubicBezTo>
                    <a:lnTo>
                      <a:pt x="42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93" name="Freeform 205"/>
              <p:cNvSpPr>
                <a:spLocks noEditPoints="1"/>
              </p:cNvSpPr>
              <p:nvPr/>
            </p:nvSpPr>
            <p:spPr bwMode="auto">
              <a:xfrm>
                <a:off x="9993328" y="1265246"/>
                <a:ext cx="90488" cy="103188"/>
              </a:xfrm>
              <a:custGeom>
                <a:avLst/>
                <a:gdLst>
                  <a:gd name="T0" fmla="*/ 26 w 40"/>
                  <a:gd name="T1" fmla="*/ 6 h 45"/>
                  <a:gd name="T2" fmla="*/ 21 w 40"/>
                  <a:gd name="T3" fmla="*/ 11 h 45"/>
                  <a:gd name="T4" fmla="*/ 20 w 40"/>
                  <a:gd name="T5" fmla="*/ 12 h 45"/>
                  <a:gd name="T6" fmla="*/ 20 w 40"/>
                  <a:gd name="T7" fmla="*/ 6 h 45"/>
                  <a:gd name="T8" fmla="*/ 23 w 40"/>
                  <a:gd name="T9" fmla="*/ 2 h 45"/>
                  <a:gd name="T10" fmla="*/ 23 w 40"/>
                  <a:gd name="T11" fmla="*/ 2 h 45"/>
                  <a:gd name="T12" fmla="*/ 26 w 40"/>
                  <a:gd name="T13" fmla="*/ 0 h 45"/>
                  <a:gd name="T14" fmla="*/ 28 w 40"/>
                  <a:gd name="T15" fmla="*/ 1 h 45"/>
                  <a:gd name="T16" fmla="*/ 28 w 40"/>
                  <a:gd name="T17" fmla="*/ 1 h 45"/>
                  <a:gd name="T18" fmla="*/ 30 w 40"/>
                  <a:gd name="T19" fmla="*/ 2 h 45"/>
                  <a:gd name="T20" fmla="*/ 38 w 40"/>
                  <a:gd name="T21" fmla="*/ 14 h 45"/>
                  <a:gd name="T22" fmla="*/ 36 w 40"/>
                  <a:gd name="T23" fmla="*/ 30 h 45"/>
                  <a:gd name="T24" fmla="*/ 36 w 40"/>
                  <a:gd name="T25" fmla="*/ 30 h 45"/>
                  <a:gd name="T26" fmla="*/ 25 w 40"/>
                  <a:gd name="T27" fmla="*/ 43 h 45"/>
                  <a:gd name="T28" fmla="*/ 20 w 40"/>
                  <a:gd name="T29" fmla="*/ 44 h 45"/>
                  <a:gd name="T30" fmla="*/ 20 w 40"/>
                  <a:gd name="T31" fmla="*/ 40 h 45"/>
                  <a:gd name="T32" fmla="*/ 23 w 40"/>
                  <a:gd name="T33" fmla="*/ 38 h 45"/>
                  <a:gd name="T34" fmla="*/ 32 w 40"/>
                  <a:gd name="T35" fmla="*/ 28 h 45"/>
                  <a:gd name="T36" fmla="*/ 32 w 40"/>
                  <a:gd name="T37" fmla="*/ 28 h 45"/>
                  <a:gd name="T38" fmla="*/ 32 w 40"/>
                  <a:gd name="T39" fmla="*/ 28 h 45"/>
                  <a:gd name="T40" fmla="*/ 34 w 40"/>
                  <a:gd name="T41" fmla="*/ 15 h 45"/>
                  <a:gd name="T42" fmla="*/ 27 w 40"/>
                  <a:gd name="T43" fmla="*/ 6 h 45"/>
                  <a:gd name="T44" fmla="*/ 26 w 40"/>
                  <a:gd name="T45" fmla="*/ 6 h 45"/>
                  <a:gd name="T46" fmla="*/ 20 w 40"/>
                  <a:gd name="T47" fmla="*/ 12 h 45"/>
                  <a:gd name="T48" fmla="*/ 12 w 40"/>
                  <a:gd name="T49" fmla="*/ 16 h 45"/>
                  <a:gd name="T50" fmla="*/ 9 w 40"/>
                  <a:gd name="T51" fmla="*/ 17 h 45"/>
                  <a:gd name="T52" fmla="*/ 7 w 40"/>
                  <a:gd name="T53" fmla="*/ 17 h 45"/>
                  <a:gd name="T54" fmla="*/ 6 w 40"/>
                  <a:gd name="T55" fmla="*/ 30 h 45"/>
                  <a:gd name="T56" fmla="*/ 12 w 40"/>
                  <a:gd name="T57" fmla="*/ 39 h 45"/>
                  <a:gd name="T58" fmla="*/ 12 w 40"/>
                  <a:gd name="T59" fmla="*/ 39 h 45"/>
                  <a:gd name="T60" fmla="*/ 20 w 40"/>
                  <a:gd name="T61" fmla="*/ 40 h 45"/>
                  <a:gd name="T62" fmla="*/ 20 w 40"/>
                  <a:gd name="T63" fmla="*/ 44 h 45"/>
                  <a:gd name="T64" fmla="*/ 10 w 40"/>
                  <a:gd name="T65" fmla="*/ 43 h 45"/>
                  <a:gd name="T66" fmla="*/ 10 w 40"/>
                  <a:gd name="T67" fmla="*/ 43 h 45"/>
                  <a:gd name="T68" fmla="*/ 1 w 40"/>
                  <a:gd name="T69" fmla="*/ 31 h 45"/>
                  <a:gd name="T70" fmla="*/ 3 w 40"/>
                  <a:gd name="T71" fmla="*/ 15 h 45"/>
                  <a:gd name="T72" fmla="*/ 3 w 40"/>
                  <a:gd name="T73" fmla="*/ 15 h 45"/>
                  <a:gd name="T74" fmla="*/ 3 w 40"/>
                  <a:gd name="T75" fmla="*/ 15 h 45"/>
                  <a:gd name="T76" fmla="*/ 3 w 40"/>
                  <a:gd name="T77" fmla="*/ 14 h 45"/>
                  <a:gd name="T78" fmla="*/ 3 w 40"/>
                  <a:gd name="T79" fmla="*/ 14 h 45"/>
                  <a:gd name="T80" fmla="*/ 3 w 40"/>
                  <a:gd name="T81" fmla="*/ 14 h 45"/>
                  <a:gd name="T82" fmla="*/ 5 w 40"/>
                  <a:gd name="T83" fmla="*/ 13 h 45"/>
                  <a:gd name="T84" fmla="*/ 8 w 40"/>
                  <a:gd name="T85" fmla="*/ 12 h 45"/>
                  <a:gd name="T86" fmla="*/ 10 w 40"/>
                  <a:gd name="T87" fmla="*/ 12 h 45"/>
                  <a:gd name="T88" fmla="*/ 18 w 40"/>
                  <a:gd name="T89" fmla="*/ 7 h 45"/>
                  <a:gd name="T90" fmla="*/ 20 w 40"/>
                  <a:gd name="T91" fmla="*/ 6 h 45"/>
                  <a:gd name="T92" fmla="*/ 20 w 40"/>
                  <a:gd name="T93" fmla="*/ 1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0" h="45">
                    <a:moveTo>
                      <a:pt x="26" y="6"/>
                    </a:moveTo>
                    <a:cubicBezTo>
                      <a:pt x="25" y="8"/>
                      <a:pt x="23" y="10"/>
                      <a:pt x="21" y="11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4"/>
                      <a:pt x="22" y="3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4" y="1"/>
                      <a:pt x="25" y="0"/>
                      <a:pt x="26" y="0"/>
                    </a:cubicBezTo>
                    <a:cubicBezTo>
                      <a:pt x="26" y="1"/>
                      <a:pt x="27" y="1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8" y="1"/>
                      <a:pt x="29" y="1"/>
                      <a:pt x="30" y="2"/>
                    </a:cubicBezTo>
                    <a:cubicBezTo>
                      <a:pt x="34" y="4"/>
                      <a:pt x="37" y="8"/>
                      <a:pt x="38" y="14"/>
                    </a:cubicBezTo>
                    <a:cubicBezTo>
                      <a:pt x="40" y="19"/>
                      <a:pt x="39" y="25"/>
                      <a:pt x="36" y="30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4" y="36"/>
                      <a:pt x="29" y="40"/>
                      <a:pt x="25" y="43"/>
                    </a:cubicBezTo>
                    <a:cubicBezTo>
                      <a:pt x="23" y="43"/>
                      <a:pt x="21" y="44"/>
                      <a:pt x="20" y="44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21" y="39"/>
                      <a:pt x="22" y="39"/>
                      <a:pt x="23" y="38"/>
                    </a:cubicBezTo>
                    <a:cubicBezTo>
                      <a:pt x="26" y="36"/>
                      <a:pt x="30" y="33"/>
                      <a:pt x="32" y="28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4" y="24"/>
                      <a:pt x="35" y="19"/>
                      <a:pt x="34" y="15"/>
                    </a:cubicBezTo>
                    <a:cubicBezTo>
                      <a:pt x="33" y="11"/>
                      <a:pt x="31" y="8"/>
                      <a:pt x="27" y="6"/>
                    </a:cubicBezTo>
                    <a:cubicBezTo>
                      <a:pt x="27" y="6"/>
                      <a:pt x="27" y="6"/>
                      <a:pt x="26" y="6"/>
                    </a:cubicBezTo>
                    <a:close/>
                    <a:moveTo>
                      <a:pt x="20" y="12"/>
                    </a:moveTo>
                    <a:cubicBezTo>
                      <a:pt x="17" y="14"/>
                      <a:pt x="15" y="15"/>
                      <a:pt x="12" y="16"/>
                    </a:cubicBezTo>
                    <a:cubicBezTo>
                      <a:pt x="11" y="16"/>
                      <a:pt x="10" y="17"/>
                      <a:pt x="9" y="17"/>
                    </a:cubicBezTo>
                    <a:cubicBezTo>
                      <a:pt x="8" y="17"/>
                      <a:pt x="8" y="17"/>
                      <a:pt x="7" y="17"/>
                    </a:cubicBezTo>
                    <a:cubicBezTo>
                      <a:pt x="5" y="22"/>
                      <a:pt x="5" y="26"/>
                      <a:pt x="6" y="30"/>
                    </a:cubicBezTo>
                    <a:cubicBezTo>
                      <a:pt x="7" y="34"/>
                      <a:pt x="9" y="37"/>
                      <a:pt x="12" y="39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4" y="40"/>
                      <a:pt x="17" y="40"/>
                      <a:pt x="20" y="40"/>
                    </a:cubicBezTo>
                    <a:cubicBezTo>
                      <a:pt x="20" y="44"/>
                      <a:pt x="20" y="44"/>
                      <a:pt x="20" y="44"/>
                    </a:cubicBezTo>
                    <a:cubicBezTo>
                      <a:pt x="16" y="45"/>
                      <a:pt x="13" y="45"/>
                      <a:pt x="10" y="43"/>
                    </a:cubicBezTo>
                    <a:cubicBezTo>
                      <a:pt x="10" y="43"/>
                      <a:pt x="10" y="43"/>
                      <a:pt x="10" y="43"/>
                    </a:cubicBezTo>
                    <a:cubicBezTo>
                      <a:pt x="5" y="41"/>
                      <a:pt x="2" y="37"/>
                      <a:pt x="1" y="31"/>
                    </a:cubicBezTo>
                    <a:cubicBezTo>
                      <a:pt x="0" y="26"/>
                      <a:pt x="0" y="20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3"/>
                      <a:pt x="5" y="13"/>
                    </a:cubicBezTo>
                    <a:cubicBezTo>
                      <a:pt x="6" y="13"/>
                      <a:pt x="7" y="13"/>
                      <a:pt x="8" y="12"/>
                    </a:cubicBezTo>
                    <a:cubicBezTo>
                      <a:pt x="9" y="12"/>
                      <a:pt x="9" y="12"/>
                      <a:pt x="10" y="12"/>
                    </a:cubicBezTo>
                    <a:cubicBezTo>
                      <a:pt x="13" y="11"/>
                      <a:pt x="15" y="9"/>
                      <a:pt x="18" y="7"/>
                    </a:cubicBezTo>
                    <a:cubicBezTo>
                      <a:pt x="18" y="7"/>
                      <a:pt x="19" y="6"/>
                      <a:pt x="20" y="6"/>
                    </a:cubicBezTo>
                    <a:lnTo>
                      <a:pt x="2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94" name="Freeform 206"/>
              <p:cNvSpPr>
                <a:spLocks noEditPoints="1"/>
              </p:cNvSpPr>
              <p:nvPr/>
            </p:nvSpPr>
            <p:spPr bwMode="auto">
              <a:xfrm>
                <a:off x="9886966" y="1155707"/>
                <a:ext cx="171451" cy="144464"/>
              </a:xfrm>
              <a:custGeom>
                <a:avLst/>
                <a:gdLst>
                  <a:gd name="T0" fmla="*/ 38 w 76"/>
                  <a:gd name="T1" fmla="*/ 58 h 64"/>
                  <a:gd name="T2" fmla="*/ 41 w 76"/>
                  <a:gd name="T3" fmla="*/ 59 h 64"/>
                  <a:gd name="T4" fmla="*/ 55 w 76"/>
                  <a:gd name="T5" fmla="*/ 57 h 64"/>
                  <a:gd name="T6" fmla="*/ 55 w 76"/>
                  <a:gd name="T7" fmla="*/ 57 h 64"/>
                  <a:gd name="T8" fmla="*/ 55 w 76"/>
                  <a:gd name="T9" fmla="*/ 57 h 64"/>
                  <a:gd name="T10" fmla="*/ 56 w 76"/>
                  <a:gd name="T11" fmla="*/ 57 h 64"/>
                  <a:gd name="T12" fmla="*/ 61 w 76"/>
                  <a:gd name="T13" fmla="*/ 54 h 64"/>
                  <a:gd name="T14" fmla="*/ 61 w 76"/>
                  <a:gd name="T15" fmla="*/ 54 h 64"/>
                  <a:gd name="T16" fmla="*/ 66 w 76"/>
                  <a:gd name="T17" fmla="*/ 50 h 64"/>
                  <a:gd name="T18" fmla="*/ 67 w 76"/>
                  <a:gd name="T19" fmla="*/ 48 h 64"/>
                  <a:gd name="T20" fmla="*/ 68 w 76"/>
                  <a:gd name="T21" fmla="*/ 46 h 64"/>
                  <a:gd name="T22" fmla="*/ 68 w 76"/>
                  <a:gd name="T23" fmla="*/ 46 h 64"/>
                  <a:gd name="T24" fmla="*/ 68 w 76"/>
                  <a:gd name="T25" fmla="*/ 46 h 64"/>
                  <a:gd name="T26" fmla="*/ 67 w 76"/>
                  <a:gd name="T27" fmla="*/ 26 h 64"/>
                  <a:gd name="T28" fmla="*/ 49 w 76"/>
                  <a:gd name="T29" fmla="*/ 9 h 64"/>
                  <a:gd name="T30" fmla="*/ 49 w 76"/>
                  <a:gd name="T31" fmla="*/ 9 h 64"/>
                  <a:gd name="T32" fmla="*/ 38 w 76"/>
                  <a:gd name="T33" fmla="*/ 6 h 64"/>
                  <a:gd name="T34" fmla="*/ 38 w 76"/>
                  <a:gd name="T35" fmla="*/ 1 h 64"/>
                  <a:gd name="T36" fmla="*/ 51 w 76"/>
                  <a:gd name="T37" fmla="*/ 5 h 64"/>
                  <a:gd name="T38" fmla="*/ 51 w 76"/>
                  <a:gd name="T39" fmla="*/ 5 h 64"/>
                  <a:gd name="T40" fmla="*/ 71 w 76"/>
                  <a:gd name="T41" fmla="*/ 24 h 64"/>
                  <a:gd name="T42" fmla="*/ 73 w 76"/>
                  <a:gd name="T43" fmla="*/ 48 h 64"/>
                  <a:gd name="T44" fmla="*/ 73 w 76"/>
                  <a:gd name="T45" fmla="*/ 48 h 64"/>
                  <a:gd name="T46" fmla="*/ 71 w 76"/>
                  <a:gd name="T47" fmla="*/ 51 h 64"/>
                  <a:gd name="T48" fmla="*/ 69 w 76"/>
                  <a:gd name="T49" fmla="*/ 53 h 64"/>
                  <a:gd name="T50" fmla="*/ 64 w 76"/>
                  <a:gd name="T51" fmla="*/ 58 h 64"/>
                  <a:gd name="T52" fmla="*/ 64 w 76"/>
                  <a:gd name="T53" fmla="*/ 58 h 64"/>
                  <a:gd name="T54" fmla="*/ 57 w 76"/>
                  <a:gd name="T55" fmla="*/ 61 h 64"/>
                  <a:gd name="T56" fmla="*/ 56 w 76"/>
                  <a:gd name="T57" fmla="*/ 62 h 64"/>
                  <a:gd name="T58" fmla="*/ 56 w 76"/>
                  <a:gd name="T59" fmla="*/ 62 h 64"/>
                  <a:gd name="T60" fmla="*/ 56 w 76"/>
                  <a:gd name="T61" fmla="*/ 62 h 64"/>
                  <a:gd name="T62" fmla="*/ 56 w 76"/>
                  <a:gd name="T63" fmla="*/ 62 h 64"/>
                  <a:gd name="T64" fmla="*/ 41 w 76"/>
                  <a:gd name="T65" fmla="*/ 63 h 64"/>
                  <a:gd name="T66" fmla="*/ 38 w 76"/>
                  <a:gd name="T67" fmla="*/ 63 h 64"/>
                  <a:gd name="T68" fmla="*/ 38 w 76"/>
                  <a:gd name="T69" fmla="*/ 58 h 64"/>
                  <a:gd name="T70" fmla="*/ 28 w 76"/>
                  <a:gd name="T71" fmla="*/ 55 h 64"/>
                  <a:gd name="T72" fmla="*/ 38 w 76"/>
                  <a:gd name="T73" fmla="*/ 58 h 64"/>
                  <a:gd name="T74" fmla="*/ 38 w 76"/>
                  <a:gd name="T75" fmla="*/ 63 h 64"/>
                  <a:gd name="T76" fmla="*/ 26 w 76"/>
                  <a:gd name="T77" fmla="*/ 59 h 64"/>
                  <a:gd name="T78" fmla="*/ 26 w 76"/>
                  <a:gd name="T79" fmla="*/ 59 h 64"/>
                  <a:gd name="T80" fmla="*/ 5 w 76"/>
                  <a:gd name="T81" fmla="*/ 40 h 64"/>
                  <a:gd name="T82" fmla="*/ 4 w 76"/>
                  <a:gd name="T83" fmla="*/ 16 h 64"/>
                  <a:gd name="T84" fmla="*/ 4 w 76"/>
                  <a:gd name="T85" fmla="*/ 16 h 64"/>
                  <a:gd name="T86" fmla="*/ 10 w 76"/>
                  <a:gd name="T87" fmla="*/ 8 h 64"/>
                  <a:gd name="T88" fmla="*/ 19 w 76"/>
                  <a:gd name="T89" fmla="*/ 3 h 64"/>
                  <a:gd name="T90" fmla="*/ 35 w 76"/>
                  <a:gd name="T91" fmla="*/ 1 h 64"/>
                  <a:gd name="T92" fmla="*/ 38 w 76"/>
                  <a:gd name="T93" fmla="*/ 1 h 64"/>
                  <a:gd name="T94" fmla="*/ 38 w 76"/>
                  <a:gd name="T95" fmla="*/ 6 h 64"/>
                  <a:gd name="T96" fmla="*/ 34 w 76"/>
                  <a:gd name="T97" fmla="*/ 5 h 64"/>
                  <a:gd name="T98" fmla="*/ 21 w 76"/>
                  <a:gd name="T99" fmla="*/ 7 h 64"/>
                  <a:gd name="T100" fmla="*/ 13 w 76"/>
                  <a:gd name="T101" fmla="*/ 11 h 64"/>
                  <a:gd name="T102" fmla="*/ 8 w 76"/>
                  <a:gd name="T103" fmla="*/ 18 h 64"/>
                  <a:gd name="T104" fmla="*/ 8 w 76"/>
                  <a:gd name="T105" fmla="*/ 18 h 64"/>
                  <a:gd name="T106" fmla="*/ 9 w 76"/>
                  <a:gd name="T107" fmla="*/ 38 h 64"/>
                  <a:gd name="T108" fmla="*/ 28 w 76"/>
                  <a:gd name="T109" fmla="*/ 55 h 64"/>
                  <a:gd name="T110" fmla="*/ 28 w 76"/>
                  <a:gd name="T111" fmla="*/ 55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6" h="64">
                    <a:moveTo>
                      <a:pt x="38" y="58"/>
                    </a:moveTo>
                    <a:cubicBezTo>
                      <a:pt x="39" y="58"/>
                      <a:pt x="40" y="58"/>
                      <a:pt x="41" y="59"/>
                    </a:cubicBezTo>
                    <a:cubicBezTo>
                      <a:pt x="46" y="59"/>
                      <a:pt x="51" y="59"/>
                      <a:pt x="55" y="57"/>
                    </a:cubicBezTo>
                    <a:cubicBezTo>
                      <a:pt x="55" y="57"/>
                      <a:pt x="55" y="57"/>
                      <a:pt x="55" y="57"/>
                    </a:cubicBezTo>
                    <a:cubicBezTo>
                      <a:pt x="55" y="57"/>
                      <a:pt x="55" y="57"/>
                      <a:pt x="55" y="57"/>
                    </a:cubicBezTo>
                    <a:cubicBezTo>
                      <a:pt x="55" y="57"/>
                      <a:pt x="56" y="57"/>
                      <a:pt x="56" y="57"/>
                    </a:cubicBezTo>
                    <a:cubicBezTo>
                      <a:pt x="58" y="56"/>
                      <a:pt x="60" y="55"/>
                      <a:pt x="61" y="54"/>
                    </a:cubicBezTo>
                    <a:cubicBezTo>
                      <a:pt x="61" y="54"/>
                      <a:pt x="61" y="54"/>
                      <a:pt x="61" y="54"/>
                    </a:cubicBezTo>
                    <a:cubicBezTo>
                      <a:pt x="63" y="53"/>
                      <a:pt x="64" y="52"/>
                      <a:pt x="66" y="50"/>
                    </a:cubicBezTo>
                    <a:cubicBezTo>
                      <a:pt x="66" y="50"/>
                      <a:pt x="67" y="49"/>
                      <a:pt x="67" y="48"/>
                    </a:cubicBezTo>
                    <a:cubicBezTo>
                      <a:pt x="68" y="48"/>
                      <a:pt x="68" y="47"/>
                      <a:pt x="68" y="46"/>
                    </a:cubicBezTo>
                    <a:cubicBezTo>
                      <a:pt x="68" y="46"/>
                      <a:pt x="68" y="46"/>
                      <a:pt x="68" y="46"/>
                    </a:cubicBezTo>
                    <a:cubicBezTo>
                      <a:pt x="68" y="46"/>
                      <a:pt x="68" y="46"/>
                      <a:pt x="68" y="46"/>
                    </a:cubicBezTo>
                    <a:cubicBezTo>
                      <a:pt x="71" y="40"/>
                      <a:pt x="71" y="33"/>
                      <a:pt x="67" y="26"/>
                    </a:cubicBezTo>
                    <a:cubicBezTo>
                      <a:pt x="64" y="19"/>
                      <a:pt x="57" y="13"/>
                      <a:pt x="49" y="9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45" y="8"/>
                      <a:pt x="42" y="6"/>
                      <a:pt x="38" y="6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42" y="2"/>
                      <a:pt x="47" y="3"/>
                      <a:pt x="51" y="5"/>
                    </a:cubicBezTo>
                    <a:cubicBezTo>
                      <a:pt x="51" y="5"/>
                      <a:pt x="51" y="5"/>
                      <a:pt x="51" y="5"/>
                    </a:cubicBezTo>
                    <a:cubicBezTo>
                      <a:pt x="60" y="9"/>
                      <a:pt x="68" y="16"/>
                      <a:pt x="71" y="24"/>
                    </a:cubicBezTo>
                    <a:cubicBezTo>
                      <a:pt x="76" y="32"/>
                      <a:pt x="76" y="41"/>
                      <a:pt x="73" y="48"/>
                    </a:cubicBezTo>
                    <a:cubicBezTo>
                      <a:pt x="73" y="48"/>
                      <a:pt x="73" y="48"/>
                      <a:pt x="73" y="48"/>
                    </a:cubicBezTo>
                    <a:cubicBezTo>
                      <a:pt x="72" y="49"/>
                      <a:pt x="72" y="50"/>
                      <a:pt x="71" y="51"/>
                    </a:cubicBezTo>
                    <a:cubicBezTo>
                      <a:pt x="71" y="52"/>
                      <a:pt x="70" y="53"/>
                      <a:pt x="69" y="53"/>
                    </a:cubicBezTo>
                    <a:cubicBezTo>
                      <a:pt x="68" y="55"/>
                      <a:pt x="66" y="57"/>
                      <a:pt x="64" y="58"/>
                    </a:cubicBezTo>
                    <a:cubicBezTo>
                      <a:pt x="64" y="58"/>
                      <a:pt x="64" y="58"/>
                      <a:pt x="64" y="58"/>
                    </a:cubicBezTo>
                    <a:cubicBezTo>
                      <a:pt x="62" y="59"/>
                      <a:pt x="60" y="61"/>
                      <a:pt x="57" y="61"/>
                    </a:cubicBezTo>
                    <a:cubicBezTo>
                      <a:pt x="57" y="62"/>
                      <a:pt x="57" y="62"/>
                      <a:pt x="56" y="62"/>
                    </a:cubicBezTo>
                    <a:cubicBezTo>
                      <a:pt x="56" y="62"/>
                      <a:pt x="56" y="62"/>
                      <a:pt x="56" y="62"/>
                    </a:cubicBezTo>
                    <a:cubicBezTo>
                      <a:pt x="56" y="62"/>
                      <a:pt x="56" y="62"/>
                      <a:pt x="56" y="62"/>
                    </a:cubicBezTo>
                    <a:cubicBezTo>
                      <a:pt x="56" y="62"/>
                      <a:pt x="56" y="62"/>
                      <a:pt x="56" y="62"/>
                    </a:cubicBezTo>
                    <a:cubicBezTo>
                      <a:pt x="52" y="63"/>
                      <a:pt x="46" y="64"/>
                      <a:pt x="41" y="63"/>
                    </a:cubicBezTo>
                    <a:cubicBezTo>
                      <a:pt x="40" y="63"/>
                      <a:pt x="39" y="63"/>
                      <a:pt x="38" y="63"/>
                    </a:cubicBezTo>
                    <a:lnTo>
                      <a:pt x="38" y="58"/>
                    </a:lnTo>
                    <a:close/>
                    <a:moveTo>
                      <a:pt x="28" y="55"/>
                    </a:moveTo>
                    <a:cubicBezTo>
                      <a:pt x="31" y="56"/>
                      <a:pt x="35" y="58"/>
                      <a:pt x="38" y="58"/>
                    </a:cubicBezTo>
                    <a:cubicBezTo>
                      <a:pt x="38" y="63"/>
                      <a:pt x="38" y="63"/>
                      <a:pt x="38" y="63"/>
                    </a:cubicBezTo>
                    <a:cubicBezTo>
                      <a:pt x="34" y="62"/>
                      <a:pt x="30" y="61"/>
                      <a:pt x="26" y="59"/>
                    </a:cubicBezTo>
                    <a:cubicBezTo>
                      <a:pt x="26" y="59"/>
                      <a:pt x="26" y="59"/>
                      <a:pt x="26" y="59"/>
                    </a:cubicBezTo>
                    <a:cubicBezTo>
                      <a:pt x="16" y="55"/>
                      <a:pt x="9" y="48"/>
                      <a:pt x="5" y="40"/>
                    </a:cubicBezTo>
                    <a:cubicBezTo>
                      <a:pt x="1" y="32"/>
                      <a:pt x="0" y="24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3"/>
                      <a:pt x="7" y="10"/>
                      <a:pt x="10" y="8"/>
                    </a:cubicBezTo>
                    <a:cubicBezTo>
                      <a:pt x="13" y="6"/>
                      <a:pt x="16" y="4"/>
                      <a:pt x="19" y="3"/>
                    </a:cubicBezTo>
                    <a:cubicBezTo>
                      <a:pt x="24" y="1"/>
                      <a:pt x="29" y="0"/>
                      <a:pt x="35" y="1"/>
                    </a:cubicBezTo>
                    <a:cubicBezTo>
                      <a:pt x="36" y="1"/>
                      <a:pt x="37" y="1"/>
                      <a:pt x="38" y="1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7" y="6"/>
                      <a:pt x="36" y="5"/>
                      <a:pt x="34" y="5"/>
                    </a:cubicBezTo>
                    <a:cubicBezTo>
                      <a:pt x="30" y="5"/>
                      <a:pt x="25" y="6"/>
                      <a:pt x="21" y="7"/>
                    </a:cubicBezTo>
                    <a:cubicBezTo>
                      <a:pt x="18" y="8"/>
                      <a:pt x="15" y="10"/>
                      <a:pt x="13" y="11"/>
                    </a:cubicBezTo>
                    <a:cubicBezTo>
                      <a:pt x="11" y="13"/>
                      <a:pt x="9" y="15"/>
                      <a:pt x="8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5" y="24"/>
                      <a:pt x="6" y="31"/>
                      <a:pt x="9" y="38"/>
                    </a:cubicBezTo>
                    <a:cubicBezTo>
                      <a:pt x="13" y="45"/>
                      <a:pt x="19" y="51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95" name="Freeform 208"/>
              <p:cNvSpPr>
                <a:spLocks noEditPoints="1"/>
              </p:cNvSpPr>
              <p:nvPr/>
            </p:nvSpPr>
            <p:spPr bwMode="auto">
              <a:xfrm>
                <a:off x="10072703" y="1082683"/>
                <a:ext cx="146050" cy="165101"/>
              </a:xfrm>
              <a:custGeom>
                <a:avLst/>
                <a:gdLst>
                  <a:gd name="T0" fmla="*/ 55 w 65"/>
                  <a:gd name="T1" fmla="*/ 47 h 73"/>
                  <a:gd name="T2" fmla="*/ 55 w 65"/>
                  <a:gd name="T3" fmla="*/ 14 h 73"/>
                  <a:gd name="T4" fmla="*/ 63 w 65"/>
                  <a:gd name="T5" fmla="*/ 22 h 73"/>
                  <a:gd name="T6" fmla="*/ 59 w 65"/>
                  <a:gd name="T7" fmla="*/ 49 h 73"/>
                  <a:gd name="T8" fmla="*/ 55 w 65"/>
                  <a:gd name="T9" fmla="*/ 47 h 73"/>
                  <a:gd name="T10" fmla="*/ 55 w 65"/>
                  <a:gd name="T11" fmla="*/ 47 h 73"/>
                  <a:gd name="T12" fmla="*/ 55 w 65"/>
                  <a:gd name="T13" fmla="*/ 14 h 73"/>
                  <a:gd name="T14" fmla="*/ 55 w 65"/>
                  <a:gd name="T15" fmla="*/ 47 h 73"/>
                  <a:gd name="T16" fmla="*/ 55 w 65"/>
                  <a:gd name="T17" fmla="*/ 47 h 73"/>
                  <a:gd name="T18" fmla="*/ 38 w 65"/>
                  <a:gd name="T19" fmla="*/ 5 h 73"/>
                  <a:gd name="T20" fmla="*/ 32 w 65"/>
                  <a:gd name="T21" fmla="*/ 1 h 73"/>
                  <a:gd name="T22" fmla="*/ 48 w 65"/>
                  <a:gd name="T23" fmla="*/ 2 h 73"/>
                  <a:gd name="T24" fmla="*/ 55 w 65"/>
                  <a:gd name="T25" fmla="*/ 7 h 73"/>
                  <a:gd name="T26" fmla="*/ 46 w 65"/>
                  <a:gd name="T27" fmla="*/ 7 h 73"/>
                  <a:gd name="T28" fmla="*/ 46 w 65"/>
                  <a:gd name="T29" fmla="*/ 7 h 73"/>
                  <a:gd name="T30" fmla="*/ 34 w 65"/>
                  <a:gd name="T31" fmla="*/ 67 h 73"/>
                  <a:gd name="T32" fmla="*/ 36 w 65"/>
                  <a:gd name="T33" fmla="*/ 67 h 73"/>
                  <a:gd name="T34" fmla="*/ 47 w 65"/>
                  <a:gd name="T35" fmla="*/ 59 h 73"/>
                  <a:gd name="T36" fmla="*/ 55 w 65"/>
                  <a:gd name="T37" fmla="*/ 47 h 73"/>
                  <a:gd name="T38" fmla="*/ 50 w 65"/>
                  <a:gd name="T39" fmla="*/ 63 h 73"/>
                  <a:gd name="T40" fmla="*/ 37 w 65"/>
                  <a:gd name="T41" fmla="*/ 71 h 73"/>
                  <a:gd name="T42" fmla="*/ 37 w 65"/>
                  <a:gd name="T43" fmla="*/ 71 h 73"/>
                  <a:gd name="T44" fmla="*/ 32 w 65"/>
                  <a:gd name="T45" fmla="*/ 73 h 73"/>
                  <a:gd name="T46" fmla="*/ 32 w 65"/>
                  <a:gd name="T47" fmla="*/ 6 h 73"/>
                  <a:gd name="T48" fmla="*/ 18 w 65"/>
                  <a:gd name="T49" fmla="*/ 14 h 73"/>
                  <a:gd name="T50" fmla="*/ 9 w 65"/>
                  <a:gd name="T51" fmla="*/ 26 h 73"/>
                  <a:gd name="T52" fmla="*/ 18 w 65"/>
                  <a:gd name="T53" fmla="*/ 67 h 73"/>
                  <a:gd name="T54" fmla="*/ 18 w 65"/>
                  <a:gd name="T55" fmla="*/ 67 h 73"/>
                  <a:gd name="T56" fmla="*/ 23 w 65"/>
                  <a:gd name="T57" fmla="*/ 68 h 73"/>
                  <a:gd name="T58" fmla="*/ 32 w 65"/>
                  <a:gd name="T59" fmla="*/ 68 h 73"/>
                  <a:gd name="T60" fmla="*/ 29 w 65"/>
                  <a:gd name="T61" fmla="*/ 73 h 73"/>
                  <a:gd name="T62" fmla="*/ 19 w 65"/>
                  <a:gd name="T63" fmla="*/ 72 h 73"/>
                  <a:gd name="T64" fmla="*/ 16 w 65"/>
                  <a:gd name="T65" fmla="*/ 71 h 73"/>
                  <a:gd name="T66" fmla="*/ 5 w 65"/>
                  <a:gd name="T67" fmla="*/ 24 h 73"/>
                  <a:gd name="T68" fmla="*/ 15 w 65"/>
                  <a:gd name="T69" fmla="*/ 10 h 73"/>
                  <a:gd name="T70" fmla="*/ 32 w 65"/>
                  <a:gd name="T71" fmla="*/ 1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5" h="73">
                    <a:moveTo>
                      <a:pt x="55" y="47"/>
                    </a:moveTo>
                    <a:cubicBezTo>
                      <a:pt x="55" y="47"/>
                      <a:pt x="55" y="47"/>
                      <a:pt x="55" y="47"/>
                    </a:cubicBezTo>
                    <a:cubicBezTo>
                      <a:pt x="59" y="39"/>
                      <a:pt x="60" y="30"/>
                      <a:pt x="58" y="23"/>
                    </a:cubicBezTo>
                    <a:cubicBezTo>
                      <a:pt x="57" y="20"/>
                      <a:pt x="56" y="17"/>
                      <a:pt x="55" y="14"/>
                    </a:cubicBezTo>
                    <a:cubicBezTo>
                      <a:pt x="55" y="7"/>
                      <a:pt x="55" y="7"/>
                      <a:pt x="55" y="7"/>
                    </a:cubicBezTo>
                    <a:cubicBezTo>
                      <a:pt x="59" y="11"/>
                      <a:pt x="61" y="16"/>
                      <a:pt x="63" y="22"/>
                    </a:cubicBezTo>
                    <a:cubicBezTo>
                      <a:pt x="65" y="30"/>
                      <a:pt x="64" y="40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8" y="52"/>
                      <a:pt x="56" y="55"/>
                      <a:pt x="55" y="57"/>
                    </a:cubicBezTo>
                    <a:lnTo>
                      <a:pt x="55" y="47"/>
                    </a:lnTo>
                    <a:close/>
                    <a:moveTo>
                      <a:pt x="55" y="47"/>
                    </a:moveTo>
                    <a:cubicBezTo>
                      <a:pt x="55" y="47"/>
                      <a:pt x="55" y="47"/>
                      <a:pt x="55" y="47"/>
                    </a:cubicBezTo>
                    <a:close/>
                    <a:moveTo>
                      <a:pt x="55" y="7"/>
                    </a:moveTo>
                    <a:cubicBezTo>
                      <a:pt x="55" y="14"/>
                      <a:pt x="55" y="14"/>
                      <a:pt x="55" y="14"/>
                    </a:cubicBezTo>
                    <a:cubicBezTo>
                      <a:pt x="55" y="7"/>
                      <a:pt x="55" y="7"/>
                      <a:pt x="55" y="7"/>
                    </a:cubicBezTo>
                    <a:close/>
                    <a:moveTo>
                      <a:pt x="55" y="47"/>
                    </a:moveTo>
                    <a:cubicBezTo>
                      <a:pt x="55" y="57"/>
                      <a:pt x="55" y="57"/>
                      <a:pt x="55" y="57"/>
                    </a:cubicBezTo>
                    <a:lnTo>
                      <a:pt x="55" y="47"/>
                    </a:lnTo>
                    <a:close/>
                    <a:moveTo>
                      <a:pt x="46" y="7"/>
                    </a:moveTo>
                    <a:cubicBezTo>
                      <a:pt x="44" y="5"/>
                      <a:pt x="41" y="5"/>
                      <a:pt x="38" y="5"/>
                    </a:cubicBezTo>
                    <a:cubicBezTo>
                      <a:pt x="36" y="5"/>
                      <a:pt x="34" y="5"/>
                      <a:pt x="32" y="6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4" y="0"/>
                      <a:pt x="36" y="0"/>
                      <a:pt x="38" y="0"/>
                    </a:cubicBezTo>
                    <a:cubicBezTo>
                      <a:pt x="42" y="0"/>
                      <a:pt x="45" y="1"/>
                      <a:pt x="48" y="2"/>
                    </a:cubicBezTo>
                    <a:cubicBezTo>
                      <a:pt x="48" y="2"/>
                      <a:pt x="48" y="2"/>
                      <a:pt x="48" y="2"/>
                    </a:cubicBezTo>
                    <a:cubicBezTo>
                      <a:pt x="51" y="3"/>
                      <a:pt x="53" y="5"/>
                      <a:pt x="55" y="7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53" y="11"/>
                      <a:pt x="50" y="8"/>
                      <a:pt x="46" y="7"/>
                    </a:cubicBezTo>
                    <a:cubicBezTo>
                      <a:pt x="46" y="7"/>
                      <a:pt x="46" y="7"/>
                      <a:pt x="46" y="7"/>
                    </a:cubicBezTo>
                    <a:cubicBezTo>
                      <a:pt x="46" y="7"/>
                      <a:pt x="46" y="7"/>
                      <a:pt x="46" y="7"/>
                    </a:cubicBezTo>
                    <a:close/>
                    <a:moveTo>
                      <a:pt x="32" y="68"/>
                    </a:moveTo>
                    <a:cubicBezTo>
                      <a:pt x="33" y="68"/>
                      <a:pt x="34" y="67"/>
                      <a:pt x="34" y="67"/>
                    </a:cubicBezTo>
                    <a:cubicBezTo>
                      <a:pt x="35" y="67"/>
                      <a:pt x="35" y="67"/>
                      <a:pt x="35" y="67"/>
                    </a:cubicBezTo>
                    <a:cubicBezTo>
                      <a:pt x="36" y="67"/>
                      <a:pt x="36" y="67"/>
                      <a:pt x="36" y="67"/>
                    </a:cubicBezTo>
                    <a:cubicBezTo>
                      <a:pt x="36" y="67"/>
                      <a:pt x="36" y="67"/>
                      <a:pt x="36" y="67"/>
                    </a:cubicBezTo>
                    <a:cubicBezTo>
                      <a:pt x="39" y="65"/>
                      <a:pt x="43" y="63"/>
                      <a:pt x="47" y="59"/>
                    </a:cubicBezTo>
                    <a:cubicBezTo>
                      <a:pt x="50" y="56"/>
                      <a:pt x="53" y="52"/>
                      <a:pt x="55" y="47"/>
                    </a:cubicBezTo>
                    <a:cubicBezTo>
                      <a:pt x="55" y="47"/>
                      <a:pt x="55" y="47"/>
                      <a:pt x="55" y="47"/>
                    </a:cubicBezTo>
                    <a:cubicBezTo>
                      <a:pt x="55" y="57"/>
                      <a:pt x="55" y="57"/>
                      <a:pt x="55" y="57"/>
                    </a:cubicBezTo>
                    <a:cubicBezTo>
                      <a:pt x="53" y="59"/>
                      <a:pt x="52" y="61"/>
                      <a:pt x="50" y="63"/>
                    </a:cubicBezTo>
                    <a:cubicBezTo>
                      <a:pt x="46" y="66"/>
                      <a:pt x="42" y="69"/>
                      <a:pt x="37" y="71"/>
                    </a:cubicBezTo>
                    <a:cubicBezTo>
                      <a:pt x="37" y="71"/>
                      <a:pt x="37" y="71"/>
                      <a:pt x="37" y="71"/>
                    </a:cubicBezTo>
                    <a:cubicBezTo>
                      <a:pt x="37" y="71"/>
                      <a:pt x="37" y="71"/>
                      <a:pt x="37" y="71"/>
                    </a:cubicBezTo>
                    <a:cubicBezTo>
                      <a:pt x="37" y="71"/>
                      <a:pt x="37" y="71"/>
                      <a:pt x="37" y="71"/>
                    </a:cubicBezTo>
                    <a:cubicBezTo>
                      <a:pt x="37" y="71"/>
                      <a:pt x="36" y="71"/>
                      <a:pt x="36" y="72"/>
                    </a:cubicBezTo>
                    <a:cubicBezTo>
                      <a:pt x="35" y="72"/>
                      <a:pt x="33" y="72"/>
                      <a:pt x="32" y="73"/>
                    </a:cubicBezTo>
                    <a:lnTo>
                      <a:pt x="32" y="68"/>
                    </a:lnTo>
                    <a:close/>
                    <a:moveTo>
                      <a:pt x="32" y="6"/>
                    </a:moveTo>
                    <a:cubicBezTo>
                      <a:pt x="31" y="6"/>
                      <a:pt x="30" y="6"/>
                      <a:pt x="30" y="6"/>
                    </a:cubicBezTo>
                    <a:cubicBezTo>
                      <a:pt x="26" y="8"/>
                      <a:pt x="22" y="10"/>
                      <a:pt x="18" y="14"/>
                    </a:cubicBezTo>
                    <a:cubicBezTo>
                      <a:pt x="15" y="17"/>
                      <a:pt x="12" y="21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5" y="34"/>
                      <a:pt x="4" y="43"/>
                      <a:pt x="6" y="51"/>
                    </a:cubicBezTo>
                    <a:cubicBezTo>
                      <a:pt x="8" y="58"/>
                      <a:pt x="12" y="64"/>
                      <a:pt x="18" y="67"/>
                    </a:cubicBezTo>
                    <a:cubicBezTo>
                      <a:pt x="18" y="67"/>
                      <a:pt x="18" y="67"/>
                      <a:pt x="18" y="67"/>
                    </a:cubicBezTo>
                    <a:cubicBezTo>
                      <a:pt x="18" y="67"/>
                      <a:pt x="18" y="67"/>
                      <a:pt x="18" y="67"/>
                    </a:cubicBezTo>
                    <a:cubicBezTo>
                      <a:pt x="19" y="67"/>
                      <a:pt x="19" y="67"/>
                      <a:pt x="20" y="68"/>
                    </a:cubicBezTo>
                    <a:cubicBezTo>
                      <a:pt x="21" y="68"/>
                      <a:pt x="22" y="68"/>
                      <a:pt x="23" y="68"/>
                    </a:cubicBezTo>
                    <a:cubicBezTo>
                      <a:pt x="25" y="69"/>
                      <a:pt x="27" y="69"/>
                      <a:pt x="28" y="68"/>
                    </a:cubicBezTo>
                    <a:cubicBezTo>
                      <a:pt x="30" y="68"/>
                      <a:pt x="31" y="68"/>
                      <a:pt x="32" y="68"/>
                    </a:cubicBezTo>
                    <a:cubicBezTo>
                      <a:pt x="32" y="73"/>
                      <a:pt x="32" y="73"/>
                      <a:pt x="32" y="73"/>
                    </a:cubicBezTo>
                    <a:cubicBezTo>
                      <a:pt x="31" y="73"/>
                      <a:pt x="30" y="73"/>
                      <a:pt x="29" y="73"/>
                    </a:cubicBezTo>
                    <a:cubicBezTo>
                      <a:pt x="27" y="73"/>
                      <a:pt x="24" y="73"/>
                      <a:pt x="22" y="73"/>
                    </a:cubicBezTo>
                    <a:cubicBezTo>
                      <a:pt x="21" y="73"/>
                      <a:pt x="20" y="73"/>
                      <a:pt x="19" y="72"/>
                    </a:cubicBezTo>
                    <a:cubicBezTo>
                      <a:pt x="18" y="72"/>
                      <a:pt x="17" y="72"/>
                      <a:pt x="16" y="71"/>
                    </a:cubicBezTo>
                    <a:cubicBezTo>
                      <a:pt x="16" y="71"/>
                      <a:pt x="16" y="71"/>
                      <a:pt x="16" y="71"/>
                    </a:cubicBezTo>
                    <a:cubicBezTo>
                      <a:pt x="8" y="67"/>
                      <a:pt x="3" y="60"/>
                      <a:pt x="1" y="52"/>
                    </a:cubicBezTo>
                    <a:cubicBezTo>
                      <a:pt x="0" y="43"/>
                      <a:pt x="1" y="33"/>
                      <a:pt x="5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8" y="19"/>
                      <a:pt x="11" y="14"/>
                      <a:pt x="15" y="10"/>
                    </a:cubicBezTo>
                    <a:cubicBezTo>
                      <a:pt x="19" y="6"/>
                      <a:pt x="23" y="3"/>
                      <a:pt x="28" y="2"/>
                    </a:cubicBezTo>
                    <a:cubicBezTo>
                      <a:pt x="29" y="1"/>
                      <a:pt x="31" y="1"/>
                      <a:pt x="32" y="1"/>
                    </a:cubicBezTo>
                    <a:lnTo>
                      <a:pt x="32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96" name="Freeform 211"/>
              <p:cNvSpPr>
                <a:spLocks noEditPoints="1"/>
              </p:cNvSpPr>
              <p:nvPr/>
            </p:nvSpPr>
            <p:spPr bwMode="auto">
              <a:xfrm>
                <a:off x="8083563" y="4295800"/>
                <a:ext cx="85725" cy="130176"/>
              </a:xfrm>
              <a:custGeom>
                <a:avLst/>
                <a:gdLst>
                  <a:gd name="T0" fmla="*/ 29 w 38"/>
                  <a:gd name="T1" fmla="*/ 52 h 58"/>
                  <a:gd name="T2" fmla="*/ 32 w 38"/>
                  <a:gd name="T3" fmla="*/ 52 h 58"/>
                  <a:gd name="T4" fmla="*/ 33 w 38"/>
                  <a:gd name="T5" fmla="*/ 51 h 58"/>
                  <a:gd name="T6" fmla="*/ 33 w 38"/>
                  <a:gd name="T7" fmla="*/ 51 h 58"/>
                  <a:gd name="T8" fmla="*/ 33 w 38"/>
                  <a:gd name="T9" fmla="*/ 50 h 58"/>
                  <a:gd name="T10" fmla="*/ 32 w 38"/>
                  <a:gd name="T11" fmla="*/ 47 h 58"/>
                  <a:gd name="T12" fmla="*/ 19 w 38"/>
                  <a:gd name="T13" fmla="*/ 36 h 58"/>
                  <a:gd name="T14" fmla="*/ 19 w 38"/>
                  <a:gd name="T15" fmla="*/ 27 h 58"/>
                  <a:gd name="T16" fmla="*/ 20 w 38"/>
                  <a:gd name="T17" fmla="*/ 30 h 58"/>
                  <a:gd name="T18" fmla="*/ 34 w 38"/>
                  <a:gd name="T19" fmla="*/ 43 h 58"/>
                  <a:gd name="T20" fmla="*/ 38 w 38"/>
                  <a:gd name="T21" fmla="*/ 50 h 58"/>
                  <a:gd name="T22" fmla="*/ 37 w 38"/>
                  <a:gd name="T23" fmla="*/ 53 h 58"/>
                  <a:gd name="T24" fmla="*/ 37 w 38"/>
                  <a:gd name="T25" fmla="*/ 53 h 58"/>
                  <a:gd name="T26" fmla="*/ 35 w 38"/>
                  <a:gd name="T27" fmla="*/ 55 h 58"/>
                  <a:gd name="T28" fmla="*/ 27 w 38"/>
                  <a:gd name="T29" fmla="*/ 56 h 58"/>
                  <a:gd name="T30" fmla="*/ 19 w 38"/>
                  <a:gd name="T31" fmla="*/ 50 h 58"/>
                  <a:gd name="T32" fmla="*/ 19 w 38"/>
                  <a:gd name="T33" fmla="*/ 43 h 58"/>
                  <a:gd name="T34" fmla="*/ 29 w 38"/>
                  <a:gd name="T35" fmla="*/ 52 h 58"/>
                  <a:gd name="T36" fmla="*/ 19 w 38"/>
                  <a:gd name="T37" fmla="*/ 36 h 58"/>
                  <a:gd name="T38" fmla="*/ 16 w 38"/>
                  <a:gd name="T39" fmla="*/ 32 h 58"/>
                  <a:gd name="T40" fmla="*/ 9 w 38"/>
                  <a:gd name="T41" fmla="*/ 12 h 58"/>
                  <a:gd name="T42" fmla="*/ 7 w 38"/>
                  <a:gd name="T43" fmla="*/ 8 h 58"/>
                  <a:gd name="T44" fmla="*/ 7 w 38"/>
                  <a:gd name="T45" fmla="*/ 8 h 58"/>
                  <a:gd name="T46" fmla="*/ 7 w 38"/>
                  <a:gd name="T47" fmla="*/ 9 h 58"/>
                  <a:gd name="T48" fmla="*/ 4 w 38"/>
                  <a:gd name="T49" fmla="*/ 13 h 58"/>
                  <a:gd name="T50" fmla="*/ 12 w 38"/>
                  <a:gd name="T51" fmla="*/ 35 h 58"/>
                  <a:gd name="T52" fmla="*/ 19 w 38"/>
                  <a:gd name="T53" fmla="*/ 43 h 58"/>
                  <a:gd name="T54" fmla="*/ 19 w 38"/>
                  <a:gd name="T55" fmla="*/ 50 h 58"/>
                  <a:gd name="T56" fmla="*/ 8 w 38"/>
                  <a:gd name="T57" fmla="*/ 37 h 58"/>
                  <a:gd name="T58" fmla="*/ 0 w 38"/>
                  <a:gd name="T59" fmla="*/ 12 h 58"/>
                  <a:gd name="T60" fmla="*/ 0 w 38"/>
                  <a:gd name="T61" fmla="*/ 12 h 58"/>
                  <a:gd name="T62" fmla="*/ 0 w 38"/>
                  <a:gd name="T63" fmla="*/ 10 h 58"/>
                  <a:gd name="T64" fmla="*/ 2 w 38"/>
                  <a:gd name="T65" fmla="*/ 6 h 58"/>
                  <a:gd name="T66" fmla="*/ 4 w 38"/>
                  <a:gd name="T67" fmla="*/ 2 h 58"/>
                  <a:gd name="T68" fmla="*/ 6 w 38"/>
                  <a:gd name="T69" fmla="*/ 1 h 58"/>
                  <a:gd name="T70" fmla="*/ 9 w 38"/>
                  <a:gd name="T71" fmla="*/ 2 h 58"/>
                  <a:gd name="T72" fmla="*/ 11 w 38"/>
                  <a:gd name="T73" fmla="*/ 6 h 58"/>
                  <a:gd name="T74" fmla="*/ 14 w 38"/>
                  <a:gd name="T75" fmla="*/ 9 h 58"/>
                  <a:gd name="T76" fmla="*/ 14 w 38"/>
                  <a:gd name="T77" fmla="*/ 11 h 58"/>
                  <a:gd name="T78" fmla="*/ 19 w 38"/>
                  <a:gd name="T79" fmla="*/ 27 h 58"/>
                  <a:gd name="T80" fmla="*/ 19 w 38"/>
                  <a:gd name="T81" fmla="*/ 3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8" h="58">
                    <a:moveTo>
                      <a:pt x="29" y="52"/>
                    </a:moveTo>
                    <a:cubicBezTo>
                      <a:pt x="30" y="52"/>
                      <a:pt x="31" y="52"/>
                      <a:pt x="32" y="52"/>
                    </a:cubicBezTo>
                    <a:cubicBezTo>
                      <a:pt x="32" y="51"/>
                      <a:pt x="32" y="51"/>
                      <a:pt x="33" y="51"/>
                    </a:cubicBezTo>
                    <a:cubicBezTo>
                      <a:pt x="33" y="51"/>
                      <a:pt x="33" y="51"/>
                      <a:pt x="33" y="51"/>
                    </a:cubicBezTo>
                    <a:cubicBezTo>
                      <a:pt x="33" y="50"/>
                      <a:pt x="33" y="50"/>
                      <a:pt x="33" y="50"/>
                    </a:cubicBezTo>
                    <a:cubicBezTo>
                      <a:pt x="33" y="49"/>
                      <a:pt x="33" y="48"/>
                      <a:pt x="32" y="47"/>
                    </a:cubicBezTo>
                    <a:cubicBezTo>
                      <a:pt x="27" y="44"/>
                      <a:pt x="22" y="40"/>
                      <a:pt x="19" y="36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9" y="28"/>
                      <a:pt x="20" y="29"/>
                      <a:pt x="20" y="30"/>
                    </a:cubicBezTo>
                    <a:cubicBezTo>
                      <a:pt x="24" y="35"/>
                      <a:pt x="28" y="40"/>
                      <a:pt x="34" y="43"/>
                    </a:cubicBezTo>
                    <a:cubicBezTo>
                      <a:pt x="37" y="45"/>
                      <a:pt x="38" y="48"/>
                      <a:pt x="38" y="50"/>
                    </a:cubicBezTo>
                    <a:cubicBezTo>
                      <a:pt x="38" y="51"/>
                      <a:pt x="37" y="52"/>
                      <a:pt x="37" y="53"/>
                    </a:cubicBezTo>
                    <a:cubicBezTo>
                      <a:pt x="37" y="53"/>
                      <a:pt x="37" y="53"/>
                      <a:pt x="37" y="53"/>
                    </a:cubicBezTo>
                    <a:cubicBezTo>
                      <a:pt x="36" y="54"/>
                      <a:pt x="36" y="55"/>
                      <a:pt x="35" y="55"/>
                    </a:cubicBezTo>
                    <a:cubicBezTo>
                      <a:pt x="33" y="57"/>
                      <a:pt x="30" y="58"/>
                      <a:pt x="27" y="56"/>
                    </a:cubicBezTo>
                    <a:cubicBezTo>
                      <a:pt x="24" y="54"/>
                      <a:pt x="21" y="52"/>
                      <a:pt x="19" y="50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22" y="47"/>
                      <a:pt x="25" y="49"/>
                      <a:pt x="29" y="52"/>
                    </a:cubicBezTo>
                    <a:close/>
                    <a:moveTo>
                      <a:pt x="19" y="36"/>
                    </a:moveTo>
                    <a:cubicBezTo>
                      <a:pt x="18" y="35"/>
                      <a:pt x="17" y="33"/>
                      <a:pt x="16" y="32"/>
                    </a:cubicBezTo>
                    <a:cubicBezTo>
                      <a:pt x="12" y="26"/>
                      <a:pt x="10" y="19"/>
                      <a:pt x="9" y="12"/>
                    </a:cubicBezTo>
                    <a:cubicBezTo>
                      <a:pt x="9" y="11"/>
                      <a:pt x="8" y="9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10"/>
                      <a:pt x="5" y="11"/>
                      <a:pt x="4" y="13"/>
                    </a:cubicBezTo>
                    <a:cubicBezTo>
                      <a:pt x="5" y="20"/>
                      <a:pt x="8" y="28"/>
                      <a:pt x="12" y="35"/>
                    </a:cubicBezTo>
                    <a:cubicBezTo>
                      <a:pt x="14" y="38"/>
                      <a:pt x="16" y="41"/>
                      <a:pt x="19" y="43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14" y="46"/>
                      <a:pt x="11" y="42"/>
                      <a:pt x="8" y="37"/>
                    </a:cubicBezTo>
                    <a:cubicBezTo>
                      <a:pt x="3" y="30"/>
                      <a:pt x="0" y="21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1"/>
                      <a:pt x="0" y="10"/>
                    </a:cubicBezTo>
                    <a:cubicBezTo>
                      <a:pt x="1" y="9"/>
                      <a:pt x="2" y="8"/>
                      <a:pt x="2" y="6"/>
                    </a:cubicBezTo>
                    <a:cubicBezTo>
                      <a:pt x="3" y="5"/>
                      <a:pt x="4" y="4"/>
                      <a:pt x="4" y="2"/>
                    </a:cubicBezTo>
                    <a:cubicBezTo>
                      <a:pt x="5" y="1"/>
                      <a:pt x="5" y="1"/>
                      <a:pt x="6" y="1"/>
                    </a:cubicBezTo>
                    <a:cubicBezTo>
                      <a:pt x="7" y="0"/>
                      <a:pt x="8" y="1"/>
                      <a:pt x="9" y="2"/>
                    </a:cubicBezTo>
                    <a:cubicBezTo>
                      <a:pt x="10" y="3"/>
                      <a:pt x="10" y="4"/>
                      <a:pt x="11" y="6"/>
                    </a:cubicBezTo>
                    <a:cubicBezTo>
                      <a:pt x="12" y="7"/>
                      <a:pt x="13" y="8"/>
                      <a:pt x="14" y="9"/>
                    </a:cubicBezTo>
                    <a:cubicBezTo>
                      <a:pt x="14" y="10"/>
                      <a:pt x="14" y="10"/>
                      <a:pt x="14" y="11"/>
                    </a:cubicBezTo>
                    <a:cubicBezTo>
                      <a:pt x="14" y="16"/>
                      <a:pt x="16" y="22"/>
                      <a:pt x="19" y="27"/>
                    </a:cubicBezTo>
                    <a:lnTo>
                      <a:pt x="19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97" name="Freeform 212"/>
              <p:cNvSpPr>
                <a:spLocks noEditPoints="1"/>
              </p:cNvSpPr>
              <p:nvPr/>
            </p:nvSpPr>
            <p:spPr bwMode="auto">
              <a:xfrm>
                <a:off x="8137539" y="4073548"/>
                <a:ext cx="136525" cy="134939"/>
              </a:xfrm>
              <a:custGeom>
                <a:avLst/>
                <a:gdLst>
                  <a:gd name="T0" fmla="*/ 44 w 60"/>
                  <a:gd name="T1" fmla="*/ 10 h 60"/>
                  <a:gd name="T2" fmla="*/ 31 w 60"/>
                  <a:gd name="T3" fmla="*/ 1 h 60"/>
                  <a:gd name="T4" fmla="*/ 57 w 60"/>
                  <a:gd name="T5" fmla="*/ 20 h 60"/>
                  <a:gd name="T6" fmla="*/ 57 w 60"/>
                  <a:gd name="T7" fmla="*/ 40 h 60"/>
                  <a:gd name="T8" fmla="*/ 44 w 60"/>
                  <a:gd name="T9" fmla="*/ 56 h 60"/>
                  <a:gd name="T10" fmla="*/ 35 w 60"/>
                  <a:gd name="T11" fmla="*/ 59 h 60"/>
                  <a:gd name="T12" fmla="*/ 31 w 60"/>
                  <a:gd name="T13" fmla="*/ 55 h 60"/>
                  <a:gd name="T14" fmla="*/ 34 w 60"/>
                  <a:gd name="T15" fmla="*/ 55 h 60"/>
                  <a:gd name="T16" fmla="*/ 41 w 60"/>
                  <a:gd name="T17" fmla="*/ 52 h 60"/>
                  <a:gd name="T18" fmla="*/ 53 w 60"/>
                  <a:gd name="T19" fmla="*/ 39 h 60"/>
                  <a:gd name="T20" fmla="*/ 52 w 60"/>
                  <a:gd name="T21" fmla="*/ 21 h 60"/>
                  <a:gd name="T22" fmla="*/ 31 w 60"/>
                  <a:gd name="T23" fmla="*/ 17 h 60"/>
                  <a:gd name="T24" fmla="*/ 36 w 60"/>
                  <a:gd name="T25" fmla="*/ 28 h 60"/>
                  <a:gd name="T26" fmla="*/ 35 w 60"/>
                  <a:gd name="T27" fmla="*/ 36 h 60"/>
                  <a:gd name="T28" fmla="*/ 31 w 60"/>
                  <a:gd name="T29" fmla="*/ 42 h 60"/>
                  <a:gd name="T30" fmla="*/ 40 w 60"/>
                  <a:gd name="T31" fmla="*/ 38 h 60"/>
                  <a:gd name="T32" fmla="*/ 40 w 60"/>
                  <a:gd name="T33" fmla="*/ 26 h 60"/>
                  <a:gd name="T34" fmla="*/ 34 w 60"/>
                  <a:gd name="T35" fmla="*/ 18 h 60"/>
                  <a:gd name="T36" fmla="*/ 31 w 60"/>
                  <a:gd name="T37" fmla="*/ 48 h 60"/>
                  <a:gd name="T38" fmla="*/ 31 w 60"/>
                  <a:gd name="T39" fmla="*/ 5 h 60"/>
                  <a:gd name="T40" fmla="*/ 30 w 60"/>
                  <a:gd name="T41" fmla="*/ 0 h 60"/>
                  <a:gd name="T42" fmla="*/ 31 w 60"/>
                  <a:gd name="T43" fmla="*/ 5 h 60"/>
                  <a:gd name="T44" fmla="*/ 31 w 60"/>
                  <a:gd name="T45" fmla="*/ 17 h 60"/>
                  <a:gd name="T46" fmla="*/ 31 w 60"/>
                  <a:gd name="T47" fmla="*/ 22 h 60"/>
                  <a:gd name="T48" fmla="*/ 30 w 60"/>
                  <a:gd name="T49" fmla="*/ 16 h 60"/>
                  <a:gd name="T50" fmla="*/ 31 w 60"/>
                  <a:gd name="T51" fmla="*/ 48 h 60"/>
                  <a:gd name="T52" fmla="*/ 30 w 60"/>
                  <a:gd name="T53" fmla="*/ 43 h 60"/>
                  <a:gd name="T54" fmla="*/ 31 w 60"/>
                  <a:gd name="T55" fmla="*/ 48 h 60"/>
                  <a:gd name="T56" fmla="*/ 31 w 60"/>
                  <a:gd name="T57" fmla="*/ 55 h 60"/>
                  <a:gd name="T58" fmla="*/ 30 w 60"/>
                  <a:gd name="T59" fmla="*/ 60 h 60"/>
                  <a:gd name="T60" fmla="*/ 31 w 60"/>
                  <a:gd name="T61" fmla="*/ 48 h 60"/>
                  <a:gd name="T62" fmla="*/ 30 w 60"/>
                  <a:gd name="T63" fmla="*/ 5 h 60"/>
                  <a:gd name="T64" fmla="*/ 27 w 60"/>
                  <a:gd name="T65" fmla="*/ 5 h 60"/>
                  <a:gd name="T66" fmla="*/ 24 w 60"/>
                  <a:gd name="T67" fmla="*/ 6 h 60"/>
                  <a:gd name="T68" fmla="*/ 6 w 60"/>
                  <a:gd name="T69" fmla="*/ 17 h 60"/>
                  <a:gd name="T70" fmla="*/ 9 w 60"/>
                  <a:gd name="T71" fmla="*/ 19 h 60"/>
                  <a:gd name="T72" fmla="*/ 19 w 60"/>
                  <a:gd name="T73" fmla="*/ 15 h 60"/>
                  <a:gd name="T74" fmla="*/ 21 w 60"/>
                  <a:gd name="T75" fmla="*/ 15 h 60"/>
                  <a:gd name="T76" fmla="*/ 30 w 60"/>
                  <a:gd name="T77" fmla="*/ 16 h 60"/>
                  <a:gd name="T78" fmla="*/ 23 w 60"/>
                  <a:gd name="T79" fmla="*/ 20 h 60"/>
                  <a:gd name="T80" fmla="*/ 20 w 60"/>
                  <a:gd name="T81" fmla="*/ 20 h 60"/>
                  <a:gd name="T82" fmla="*/ 20 w 60"/>
                  <a:gd name="T83" fmla="*/ 20 h 60"/>
                  <a:gd name="T84" fmla="*/ 10 w 60"/>
                  <a:gd name="T85" fmla="*/ 24 h 60"/>
                  <a:gd name="T86" fmla="*/ 7 w 60"/>
                  <a:gd name="T87" fmla="*/ 24 h 60"/>
                  <a:gd name="T88" fmla="*/ 1 w 60"/>
                  <a:gd name="T89" fmla="*/ 19 h 60"/>
                  <a:gd name="T90" fmla="*/ 1 w 60"/>
                  <a:gd name="T91" fmla="*/ 15 h 60"/>
                  <a:gd name="T92" fmla="*/ 23 w 60"/>
                  <a:gd name="T93" fmla="*/ 1 h 60"/>
                  <a:gd name="T94" fmla="*/ 26 w 60"/>
                  <a:gd name="T95" fmla="*/ 1 h 60"/>
                  <a:gd name="T96" fmla="*/ 30 w 60"/>
                  <a:gd name="T97" fmla="*/ 0 h 60"/>
                  <a:gd name="T98" fmla="*/ 30 w 60"/>
                  <a:gd name="T99" fmla="*/ 48 h 60"/>
                  <a:gd name="T100" fmla="*/ 21 w 60"/>
                  <a:gd name="T101" fmla="*/ 52 h 60"/>
                  <a:gd name="T102" fmla="*/ 20 w 60"/>
                  <a:gd name="T103" fmla="*/ 55 h 60"/>
                  <a:gd name="T104" fmla="*/ 25 w 60"/>
                  <a:gd name="T105" fmla="*/ 55 h 60"/>
                  <a:gd name="T106" fmla="*/ 30 w 60"/>
                  <a:gd name="T107" fmla="*/ 60 h 60"/>
                  <a:gd name="T108" fmla="*/ 21 w 60"/>
                  <a:gd name="T109" fmla="*/ 60 h 60"/>
                  <a:gd name="T110" fmla="*/ 17 w 60"/>
                  <a:gd name="T111" fmla="*/ 60 h 60"/>
                  <a:gd name="T112" fmla="*/ 15 w 60"/>
                  <a:gd name="T113" fmla="*/ 57 h 60"/>
                  <a:gd name="T114" fmla="*/ 16 w 60"/>
                  <a:gd name="T115" fmla="*/ 50 h 60"/>
                  <a:gd name="T116" fmla="*/ 18 w 60"/>
                  <a:gd name="T117" fmla="*/ 47 h 60"/>
                  <a:gd name="T118" fmla="*/ 29 w 60"/>
                  <a:gd name="T119" fmla="*/ 44 h 60"/>
                  <a:gd name="T120" fmla="*/ 29 w 60"/>
                  <a:gd name="T121" fmla="*/ 44 h 60"/>
                  <a:gd name="T122" fmla="*/ 30 w 60"/>
                  <a:gd name="T123" fmla="*/ 43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0" h="60">
                    <a:moveTo>
                      <a:pt x="52" y="21"/>
                    </a:moveTo>
                    <a:cubicBezTo>
                      <a:pt x="51" y="16"/>
                      <a:pt x="47" y="12"/>
                      <a:pt x="44" y="10"/>
                    </a:cubicBezTo>
                    <a:cubicBezTo>
                      <a:pt x="40" y="7"/>
                      <a:pt x="36" y="6"/>
                      <a:pt x="31" y="5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7" y="1"/>
                      <a:pt x="42" y="3"/>
                      <a:pt x="46" y="6"/>
                    </a:cubicBezTo>
                    <a:cubicBezTo>
                      <a:pt x="51" y="9"/>
                      <a:pt x="55" y="14"/>
                      <a:pt x="57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60" y="27"/>
                      <a:pt x="59" y="34"/>
                      <a:pt x="57" y="40"/>
                    </a:cubicBezTo>
                    <a:cubicBezTo>
                      <a:pt x="55" y="47"/>
                      <a:pt x="50" y="53"/>
                      <a:pt x="44" y="56"/>
                    </a:cubicBezTo>
                    <a:cubicBezTo>
                      <a:pt x="44" y="56"/>
                      <a:pt x="44" y="56"/>
                      <a:pt x="44" y="56"/>
                    </a:cubicBezTo>
                    <a:cubicBezTo>
                      <a:pt x="41" y="57"/>
                      <a:pt x="38" y="58"/>
                      <a:pt x="35" y="59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3" y="59"/>
                      <a:pt x="32" y="60"/>
                      <a:pt x="31" y="60"/>
                    </a:cubicBezTo>
                    <a:cubicBezTo>
                      <a:pt x="31" y="55"/>
                      <a:pt x="31" y="55"/>
                      <a:pt x="31" y="55"/>
                    </a:cubicBezTo>
                    <a:cubicBezTo>
                      <a:pt x="32" y="55"/>
                      <a:pt x="33" y="55"/>
                      <a:pt x="33" y="55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6" y="54"/>
                      <a:pt x="39" y="53"/>
                      <a:pt x="41" y="52"/>
                    </a:cubicBezTo>
                    <a:cubicBezTo>
                      <a:pt x="41" y="52"/>
                      <a:pt x="41" y="52"/>
                      <a:pt x="41" y="52"/>
                    </a:cubicBezTo>
                    <a:cubicBezTo>
                      <a:pt x="41" y="52"/>
                      <a:pt x="41" y="52"/>
                      <a:pt x="41" y="52"/>
                    </a:cubicBezTo>
                    <a:cubicBezTo>
                      <a:pt x="47" y="49"/>
                      <a:pt x="51" y="44"/>
                      <a:pt x="53" y="39"/>
                    </a:cubicBezTo>
                    <a:cubicBezTo>
                      <a:pt x="55" y="33"/>
                      <a:pt x="55" y="27"/>
                      <a:pt x="52" y="21"/>
                    </a:cubicBezTo>
                    <a:cubicBezTo>
                      <a:pt x="52" y="21"/>
                      <a:pt x="52" y="21"/>
                      <a:pt x="52" y="21"/>
                    </a:cubicBezTo>
                    <a:cubicBezTo>
                      <a:pt x="52" y="21"/>
                      <a:pt x="52" y="21"/>
                      <a:pt x="52" y="21"/>
                    </a:cubicBezTo>
                    <a:close/>
                    <a:moveTo>
                      <a:pt x="31" y="17"/>
                    </a:moveTo>
                    <a:cubicBezTo>
                      <a:pt x="31" y="22"/>
                      <a:pt x="31" y="22"/>
                      <a:pt x="31" y="22"/>
                    </a:cubicBezTo>
                    <a:cubicBezTo>
                      <a:pt x="33" y="23"/>
                      <a:pt x="35" y="25"/>
                      <a:pt x="36" y="28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37" y="31"/>
                      <a:pt x="37" y="34"/>
                      <a:pt x="35" y="36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34" y="38"/>
                      <a:pt x="33" y="40"/>
                      <a:pt x="31" y="42"/>
                    </a:cubicBezTo>
                    <a:cubicBezTo>
                      <a:pt x="31" y="48"/>
                      <a:pt x="31" y="48"/>
                      <a:pt x="31" y="48"/>
                    </a:cubicBezTo>
                    <a:cubicBezTo>
                      <a:pt x="35" y="45"/>
                      <a:pt x="38" y="42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1" y="34"/>
                      <a:pt x="42" y="30"/>
                      <a:pt x="40" y="26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39" y="23"/>
                      <a:pt x="37" y="20"/>
                      <a:pt x="34" y="18"/>
                    </a:cubicBezTo>
                    <a:cubicBezTo>
                      <a:pt x="33" y="17"/>
                      <a:pt x="32" y="17"/>
                      <a:pt x="31" y="17"/>
                    </a:cubicBezTo>
                    <a:close/>
                    <a:moveTo>
                      <a:pt x="31" y="48"/>
                    </a:moveTo>
                    <a:cubicBezTo>
                      <a:pt x="31" y="48"/>
                      <a:pt x="31" y="48"/>
                      <a:pt x="31" y="48"/>
                    </a:cubicBezTo>
                    <a:close/>
                    <a:moveTo>
                      <a:pt x="31" y="5"/>
                    </a:moveTo>
                    <a:cubicBezTo>
                      <a:pt x="31" y="5"/>
                      <a:pt x="31" y="5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0"/>
                      <a:pt x="31" y="1"/>
                      <a:pt x="31" y="1"/>
                    </a:cubicBezTo>
                    <a:cubicBezTo>
                      <a:pt x="31" y="5"/>
                      <a:pt x="31" y="5"/>
                      <a:pt x="31" y="5"/>
                    </a:cubicBezTo>
                    <a:close/>
                    <a:moveTo>
                      <a:pt x="30" y="16"/>
                    </a:moveTo>
                    <a:cubicBezTo>
                      <a:pt x="31" y="16"/>
                      <a:pt x="31" y="16"/>
                      <a:pt x="31" y="17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31" y="22"/>
                      <a:pt x="30" y="22"/>
                      <a:pt x="30" y="21"/>
                    </a:cubicBezTo>
                    <a:cubicBezTo>
                      <a:pt x="30" y="16"/>
                      <a:pt x="30" y="16"/>
                      <a:pt x="30" y="16"/>
                    </a:cubicBezTo>
                    <a:close/>
                    <a:moveTo>
                      <a:pt x="31" y="48"/>
                    </a:moveTo>
                    <a:cubicBezTo>
                      <a:pt x="31" y="48"/>
                      <a:pt x="31" y="48"/>
                      <a:pt x="31" y="48"/>
                    </a:cubicBezTo>
                    <a:cubicBezTo>
                      <a:pt x="31" y="48"/>
                      <a:pt x="31" y="48"/>
                      <a:pt x="30" y="48"/>
                    </a:cubicBezTo>
                    <a:cubicBezTo>
                      <a:pt x="30" y="43"/>
                      <a:pt x="30" y="43"/>
                      <a:pt x="30" y="43"/>
                    </a:cubicBezTo>
                    <a:cubicBezTo>
                      <a:pt x="31" y="43"/>
                      <a:pt x="31" y="42"/>
                      <a:pt x="31" y="42"/>
                    </a:cubicBezTo>
                    <a:cubicBezTo>
                      <a:pt x="31" y="48"/>
                      <a:pt x="31" y="48"/>
                      <a:pt x="31" y="48"/>
                    </a:cubicBezTo>
                    <a:close/>
                    <a:moveTo>
                      <a:pt x="30" y="55"/>
                    </a:moveTo>
                    <a:cubicBezTo>
                      <a:pt x="31" y="55"/>
                      <a:pt x="31" y="55"/>
                      <a:pt x="31" y="55"/>
                    </a:cubicBezTo>
                    <a:cubicBezTo>
                      <a:pt x="31" y="60"/>
                      <a:pt x="31" y="60"/>
                      <a:pt x="31" y="60"/>
                    </a:cubicBezTo>
                    <a:cubicBezTo>
                      <a:pt x="31" y="60"/>
                      <a:pt x="31" y="60"/>
                      <a:pt x="30" y="60"/>
                    </a:cubicBezTo>
                    <a:cubicBezTo>
                      <a:pt x="30" y="55"/>
                      <a:pt x="30" y="55"/>
                      <a:pt x="30" y="55"/>
                    </a:cubicBezTo>
                    <a:close/>
                    <a:moveTo>
                      <a:pt x="31" y="48"/>
                    </a:moveTo>
                    <a:cubicBezTo>
                      <a:pt x="31" y="48"/>
                      <a:pt x="31" y="48"/>
                      <a:pt x="31" y="48"/>
                    </a:cubicBezTo>
                    <a:close/>
                    <a:moveTo>
                      <a:pt x="30" y="5"/>
                    </a:moveTo>
                    <a:cubicBezTo>
                      <a:pt x="30" y="5"/>
                      <a:pt x="30" y="5"/>
                      <a:pt x="30" y="5"/>
                    </a:cubicBezTo>
                    <a:cubicBezTo>
                      <a:pt x="29" y="5"/>
                      <a:pt x="28" y="5"/>
                      <a:pt x="27" y="5"/>
                    </a:cubicBezTo>
                    <a:cubicBezTo>
                      <a:pt x="26" y="6"/>
                      <a:pt x="25" y="6"/>
                      <a:pt x="24" y="6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0" y="7"/>
                      <a:pt x="17" y="8"/>
                      <a:pt x="14" y="10"/>
                    </a:cubicBezTo>
                    <a:cubicBezTo>
                      <a:pt x="11" y="12"/>
                      <a:pt x="9" y="14"/>
                      <a:pt x="6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8" y="18"/>
                      <a:pt x="8" y="19"/>
                      <a:pt x="9" y="19"/>
                    </a:cubicBezTo>
                    <a:cubicBezTo>
                      <a:pt x="10" y="18"/>
                      <a:pt x="12" y="18"/>
                      <a:pt x="13" y="17"/>
                    </a:cubicBezTo>
                    <a:cubicBezTo>
                      <a:pt x="15" y="16"/>
                      <a:pt x="17" y="16"/>
                      <a:pt x="19" y="15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20" y="15"/>
                      <a:pt x="20" y="15"/>
                      <a:pt x="21" y="15"/>
                    </a:cubicBezTo>
                    <a:cubicBezTo>
                      <a:pt x="22" y="15"/>
                      <a:pt x="23" y="15"/>
                      <a:pt x="23" y="15"/>
                    </a:cubicBezTo>
                    <a:cubicBezTo>
                      <a:pt x="26" y="15"/>
                      <a:pt x="28" y="15"/>
                      <a:pt x="30" y="16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28" y="20"/>
                      <a:pt x="26" y="20"/>
                      <a:pt x="23" y="20"/>
                    </a:cubicBezTo>
                    <a:cubicBezTo>
                      <a:pt x="23" y="20"/>
                      <a:pt x="22" y="20"/>
                      <a:pt x="22" y="20"/>
                    </a:cubicBezTo>
                    <a:cubicBezTo>
                      <a:pt x="21" y="20"/>
                      <a:pt x="20" y="20"/>
                      <a:pt x="20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18" y="20"/>
                      <a:pt x="17" y="21"/>
                      <a:pt x="15" y="21"/>
                    </a:cubicBezTo>
                    <a:cubicBezTo>
                      <a:pt x="13" y="22"/>
                      <a:pt x="12" y="23"/>
                      <a:pt x="10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9" y="25"/>
                      <a:pt x="8" y="25"/>
                      <a:pt x="7" y="24"/>
                    </a:cubicBezTo>
                    <a:cubicBezTo>
                      <a:pt x="6" y="23"/>
                      <a:pt x="5" y="22"/>
                      <a:pt x="4" y="21"/>
                    </a:cubicBezTo>
                    <a:cubicBezTo>
                      <a:pt x="3" y="20"/>
                      <a:pt x="2" y="20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8"/>
                      <a:pt x="0" y="16"/>
                      <a:pt x="1" y="15"/>
                    </a:cubicBezTo>
                    <a:cubicBezTo>
                      <a:pt x="4" y="12"/>
                      <a:pt x="8" y="9"/>
                      <a:pt x="11" y="6"/>
                    </a:cubicBezTo>
                    <a:cubicBezTo>
                      <a:pt x="15" y="4"/>
                      <a:pt x="19" y="2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4" y="1"/>
                      <a:pt x="25" y="1"/>
                      <a:pt x="26" y="1"/>
                    </a:cubicBezTo>
                    <a:cubicBezTo>
                      <a:pt x="27" y="1"/>
                      <a:pt x="29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5"/>
                      <a:pt x="30" y="5"/>
                      <a:pt x="30" y="5"/>
                    </a:cubicBezTo>
                    <a:close/>
                    <a:moveTo>
                      <a:pt x="30" y="48"/>
                    </a:moveTo>
                    <a:cubicBezTo>
                      <a:pt x="29" y="49"/>
                      <a:pt x="27" y="50"/>
                      <a:pt x="25" y="50"/>
                    </a:cubicBezTo>
                    <a:cubicBezTo>
                      <a:pt x="24" y="51"/>
                      <a:pt x="23" y="51"/>
                      <a:pt x="21" y="52"/>
                    </a:cubicBezTo>
                    <a:cubicBezTo>
                      <a:pt x="21" y="52"/>
                      <a:pt x="21" y="53"/>
                      <a:pt x="21" y="54"/>
                    </a:cubicBezTo>
                    <a:cubicBezTo>
                      <a:pt x="21" y="54"/>
                      <a:pt x="21" y="55"/>
                      <a:pt x="20" y="55"/>
                    </a:cubicBezTo>
                    <a:cubicBezTo>
                      <a:pt x="21" y="55"/>
                      <a:pt x="21" y="55"/>
                      <a:pt x="21" y="55"/>
                    </a:cubicBezTo>
                    <a:cubicBezTo>
                      <a:pt x="22" y="55"/>
                      <a:pt x="23" y="55"/>
                      <a:pt x="25" y="55"/>
                    </a:cubicBezTo>
                    <a:cubicBezTo>
                      <a:pt x="27" y="55"/>
                      <a:pt x="28" y="55"/>
                      <a:pt x="30" y="55"/>
                    </a:cubicBezTo>
                    <a:cubicBezTo>
                      <a:pt x="30" y="60"/>
                      <a:pt x="30" y="60"/>
                      <a:pt x="30" y="60"/>
                    </a:cubicBezTo>
                    <a:cubicBezTo>
                      <a:pt x="28" y="60"/>
                      <a:pt x="26" y="60"/>
                      <a:pt x="25" y="60"/>
                    </a:cubicBezTo>
                    <a:cubicBezTo>
                      <a:pt x="23" y="60"/>
                      <a:pt x="22" y="60"/>
                      <a:pt x="21" y="60"/>
                    </a:cubicBezTo>
                    <a:cubicBezTo>
                      <a:pt x="20" y="60"/>
                      <a:pt x="18" y="60"/>
                      <a:pt x="17" y="60"/>
                    </a:cubicBezTo>
                    <a:cubicBezTo>
                      <a:pt x="17" y="60"/>
                      <a:pt x="17" y="60"/>
                      <a:pt x="17" y="60"/>
                    </a:cubicBezTo>
                    <a:cubicBezTo>
                      <a:pt x="17" y="60"/>
                      <a:pt x="17" y="60"/>
                      <a:pt x="17" y="60"/>
                    </a:cubicBezTo>
                    <a:cubicBezTo>
                      <a:pt x="16" y="59"/>
                      <a:pt x="15" y="58"/>
                      <a:pt x="15" y="57"/>
                    </a:cubicBezTo>
                    <a:cubicBezTo>
                      <a:pt x="16" y="56"/>
                      <a:pt x="16" y="54"/>
                      <a:pt x="16" y="53"/>
                    </a:cubicBezTo>
                    <a:cubicBezTo>
                      <a:pt x="16" y="52"/>
                      <a:pt x="16" y="51"/>
                      <a:pt x="16" y="50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6" y="48"/>
                      <a:pt x="17" y="47"/>
                      <a:pt x="18" y="47"/>
                    </a:cubicBezTo>
                    <a:cubicBezTo>
                      <a:pt x="20" y="47"/>
                      <a:pt x="22" y="46"/>
                      <a:pt x="24" y="46"/>
                    </a:cubicBezTo>
                    <a:cubicBezTo>
                      <a:pt x="26" y="45"/>
                      <a:pt x="27" y="45"/>
                      <a:pt x="29" y="44"/>
                    </a:cubicBezTo>
                    <a:cubicBezTo>
                      <a:pt x="29" y="44"/>
                      <a:pt x="29" y="44"/>
                      <a:pt x="29" y="44"/>
                    </a:cubicBezTo>
                    <a:cubicBezTo>
                      <a:pt x="29" y="44"/>
                      <a:pt x="29" y="44"/>
                      <a:pt x="29" y="44"/>
                    </a:cubicBezTo>
                    <a:cubicBezTo>
                      <a:pt x="29" y="44"/>
                      <a:pt x="29" y="44"/>
                      <a:pt x="29" y="44"/>
                    </a:cubicBezTo>
                    <a:cubicBezTo>
                      <a:pt x="29" y="43"/>
                      <a:pt x="30" y="43"/>
                      <a:pt x="30" y="43"/>
                    </a:cubicBezTo>
                    <a:lnTo>
                      <a:pt x="30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98" name="Freeform 214"/>
              <p:cNvSpPr>
                <a:spLocks noEditPoints="1"/>
              </p:cNvSpPr>
              <p:nvPr/>
            </p:nvSpPr>
            <p:spPr bwMode="auto">
              <a:xfrm>
                <a:off x="8023237" y="3998937"/>
                <a:ext cx="133351" cy="122239"/>
              </a:xfrm>
              <a:custGeom>
                <a:avLst/>
                <a:gdLst>
                  <a:gd name="T0" fmla="*/ 39 w 59"/>
                  <a:gd name="T1" fmla="*/ 6 h 54"/>
                  <a:gd name="T2" fmla="*/ 58 w 59"/>
                  <a:gd name="T3" fmla="*/ 24 h 54"/>
                  <a:gd name="T4" fmla="*/ 54 w 59"/>
                  <a:gd name="T5" fmla="*/ 49 h 54"/>
                  <a:gd name="T6" fmla="*/ 47 w 59"/>
                  <a:gd name="T7" fmla="*/ 49 h 54"/>
                  <a:gd name="T8" fmla="*/ 44 w 59"/>
                  <a:gd name="T9" fmla="*/ 47 h 54"/>
                  <a:gd name="T10" fmla="*/ 42 w 59"/>
                  <a:gd name="T11" fmla="*/ 34 h 54"/>
                  <a:gd name="T12" fmla="*/ 39 w 59"/>
                  <a:gd name="T13" fmla="*/ 27 h 54"/>
                  <a:gd name="T14" fmla="*/ 47 w 59"/>
                  <a:gd name="T15" fmla="*/ 33 h 54"/>
                  <a:gd name="T16" fmla="*/ 47 w 59"/>
                  <a:gd name="T17" fmla="*/ 44 h 54"/>
                  <a:gd name="T18" fmla="*/ 51 w 59"/>
                  <a:gd name="T19" fmla="*/ 45 h 54"/>
                  <a:gd name="T20" fmla="*/ 53 w 59"/>
                  <a:gd name="T21" fmla="*/ 24 h 54"/>
                  <a:gd name="T22" fmla="*/ 48 w 59"/>
                  <a:gd name="T23" fmla="*/ 6 h 54"/>
                  <a:gd name="T24" fmla="*/ 39 w 59"/>
                  <a:gd name="T25" fmla="*/ 6 h 54"/>
                  <a:gd name="T26" fmla="*/ 29 w 59"/>
                  <a:gd name="T27" fmla="*/ 0 h 54"/>
                  <a:gd name="T28" fmla="*/ 29 w 59"/>
                  <a:gd name="T29" fmla="*/ 18 h 54"/>
                  <a:gd name="T30" fmla="*/ 29 w 59"/>
                  <a:gd name="T31" fmla="*/ 18 h 54"/>
                  <a:gd name="T32" fmla="*/ 37 w 59"/>
                  <a:gd name="T33" fmla="*/ 25 h 54"/>
                  <a:gd name="T34" fmla="*/ 29 w 59"/>
                  <a:gd name="T35" fmla="*/ 22 h 54"/>
                  <a:gd name="T36" fmla="*/ 29 w 59"/>
                  <a:gd name="T37" fmla="*/ 18 h 54"/>
                  <a:gd name="T38" fmla="*/ 39 w 59"/>
                  <a:gd name="T39" fmla="*/ 3 h 54"/>
                  <a:gd name="T40" fmla="*/ 29 w 59"/>
                  <a:gd name="T41" fmla="*/ 4 h 54"/>
                  <a:gd name="T42" fmla="*/ 28 w 59"/>
                  <a:gd name="T43" fmla="*/ 4 h 54"/>
                  <a:gd name="T44" fmla="*/ 5 w 59"/>
                  <a:gd name="T45" fmla="*/ 27 h 54"/>
                  <a:gd name="T46" fmla="*/ 28 w 59"/>
                  <a:gd name="T47" fmla="*/ 0 h 54"/>
                  <a:gd name="T48" fmla="*/ 29 w 59"/>
                  <a:gd name="T49" fmla="*/ 0 h 54"/>
                  <a:gd name="T50" fmla="*/ 29 w 59"/>
                  <a:gd name="T51" fmla="*/ 0 h 54"/>
                  <a:gd name="T52" fmla="*/ 5 w 59"/>
                  <a:gd name="T53" fmla="*/ 33 h 54"/>
                  <a:gd name="T54" fmla="*/ 10 w 59"/>
                  <a:gd name="T55" fmla="*/ 53 h 54"/>
                  <a:gd name="T56" fmla="*/ 16 w 59"/>
                  <a:gd name="T57" fmla="*/ 49 h 54"/>
                  <a:gd name="T58" fmla="*/ 17 w 59"/>
                  <a:gd name="T59" fmla="*/ 40 h 54"/>
                  <a:gd name="T60" fmla="*/ 17 w 59"/>
                  <a:gd name="T61" fmla="*/ 35 h 54"/>
                  <a:gd name="T62" fmla="*/ 29 w 59"/>
                  <a:gd name="T63" fmla="*/ 22 h 54"/>
                  <a:gd name="T64" fmla="*/ 29 w 59"/>
                  <a:gd name="T65" fmla="*/ 18 h 54"/>
                  <a:gd name="T66" fmla="*/ 18 w 59"/>
                  <a:gd name="T67" fmla="*/ 23 h 54"/>
                  <a:gd name="T68" fmla="*/ 12 w 59"/>
                  <a:gd name="T69" fmla="*/ 41 h 54"/>
                  <a:gd name="T70" fmla="*/ 9 w 59"/>
                  <a:gd name="T71" fmla="*/ 47 h 54"/>
                  <a:gd name="T72" fmla="*/ 5 w 59"/>
                  <a:gd name="T73" fmla="*/ 27 h 54"/>
                  <a:gd name="T74" fmla="*/ 29 w 59"/>
                  <a:gd name="T75" fmla="*/ 18 h 54"/>
                  <a:gd name="T76" fmla="*/ 5 w 59"/>
                  <a:gd name="T77" fmla="*/ 27 h 54"/>
                  <a:gd name="T78" fmla="*/ 1 w 59"/>
                  <a:gd name="T79" fmla="*/ 39 h 54"/>
                  <a:gd name="T80" fmla="*/ 5 w 59"/>
                  <a:gd name="T81" fmla="*/ 13 h 54"/>
                  <a:gd name="T82" fmla="*/ 5 w 59"/>
                  <a:gd name="T83" fmla="*/ 27 h 54"/>
                  <a:gd name="T84" fmla="*/ 0 w 59"/>
                  <a:gd name="T85" fmla="*/ 2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9" h="54">
                    <a:moveTo>
                      <a:pt x="53" y="24"/>
                    </a:moveTo>
                    <a:cubicBezTo>
                      <a:pt x="52" y="19"/>
                      <a:pt x="49" y="14"/>
                      <a:pt x="45" y="10"/>
                    </a:cubicBezTo>
                    <a:cubicBezTo>
                      <a:pt x="43" y="8"/>
                      <a:pt x="41" y="7"/>
                      <a:pt x="39" y="6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53" y="11"/>
                      <a:pt x="57" y="17"/>
                      <a:pt x="58" y="24"/>
                    </a:cubicBezTo>
                    <a:cubicBezTo>
                      <a:pt x="58" y="24"/>
                      <a:pt x="58" y="24"/>
                      <a:pt x="58" y="24"/>
                    </a:cubicBezTo>
                    <a:cubicBezTo>
                      <a:pt x="59" y="28"/>
                      <a:pt x="59" y="32"/>
                      <a:pt x="58" y="37"/>
                    </a:cubicBezTo>
                    <a:cubicBezTo>
                      <a:pt x="57" y="41"/>
                      <a:pt x="56" y="45"/>
                      <a:pt x="54" y="49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53" y="51"/>
                      <a:pt x="52" y="51"/>
                      <a:pt x="50" y="51"/>
                    </a:cubicBezTo>
                    <a:cubicBezTo>
                      <a:pt x="49" y="50"/>
                      <a:pt x="48" y="49"/>
                      <a:pt x="47" y="49"/>
                    </a:cubicBezTo>
                    <a:cubicBezTo>
                      <a:pt x="47" y="49"/>
                      <a:pt x="47" y="49"/>
                      <a:pt x="47" y="49"/>
                    </a:cubicBezTo>
                    <a:cubicBezTo>
                      <a:pt x="46" y="48"/>
                      <a:pt x="45" y="48"/>
                      <a:pt x="44" y="47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3" y="47"/>
                      <a:pt x="42" y="46"/>
                      <a:pt x="42" y="45"/>
                    </a:cubicBezTo>
                    <a:cubicBezTo>
                      <a:pt x="42" y="43"/>
                      <a:pt x="43" y="41"/>
                      <a:pt x="43" y="39"/>
                    </a:cubicBezTo>
                    <a:cubicBezTo>
                      <a:pt x="43" y="37"/>
                      <a:pt x="42" y="36"/>
                      <a:pt x="42" y="34"/>
                    </a:cubicBezTo>
                    <a:cubicBezTo>
                      <a:pt x="42" y="34"/>
                      <a:pt x="42" y="34"/>
                      <a:pt x="42" y="34"/>
                    </a:cubicBezTo>
                    <a:cubicBezTo>
                      <a:pt x="42" y="34"/>
                      <a:pt x="42" y="34"/>
                      <a:pt x="42" y="34"/>
                    </a:cubicBezTo>
                    <a:cubicBezTo>
                      <a:pt x="41" y="31"/>
                      <a:pt x="40" y="29"/>
                      <a:pt x="39" y="27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9" y="21"/>
                      <a:pt x="40" y="21"/>
                      <a:pt x="41" y="22"/>
                    </a:cubicBezTo>
                    <a:cubicBezTo>
                      <a:pt x="44" y="25"/>
                      <a:pt x="46" y="28"/>
                      <a:pt x="47" y="33"/>
                    </a:cubicBezTo>
                    <a:cubicBezTo>
                      <a:pt x="47" y="33"/>
                      <a:pt x="47" y="33"/>
                      <a:pt x="47" y="33"/>
                    </a:cubicBezTo>
                    <a:cubicBezTo>
                      <a:pt x="47" y="35"/>
                      <a:pt x="47" y="37"/>
                      <a:pt x="47" y="39"/>
                    </a:cubicBezTo>
                    <a:cubicBezTo>
                      <a:pt x="47" y="41"/>
                      <a:pt x="47" y="42"/>
                      <a:pt x="47" y="44"/>
                    </a:cubicBezTo>
                    <a:cubicBezTo>
                      <a:pt x="48" y="44"/>
                      <a:pt x="49" y="44"/>
                      <a:pt x="49" y="45"/>
                    </a:cubicBezTo>
                    <a:cubicBezTo>
                      <a:pt x="49" y="45"/>
                      <a:pt x="49" y="45"/>
                      <a:pt x="49" y="45"/>
                    </a:cubicBezTo>
                    <a:cubicBezTo>
                      <a:pt x="50" y="45"/>
                      <a:pt x="50" y="45"/>
                      <a:pt x="51" y="45"/>
                    </a:cubicBezTo>
                    <a:cubicBezTo>
                      <a:pt x="52" y="42"/>
                      <a:pt x="53" y="39"/>
                      <a:pt x="53" y="36"/>
                    </a:cubicBezTo>
                    <a:cubicBezTo>
                      <a:pt x="54" y="32"/>
                      <a:pt x="54" y="28"/>
                      <a:pt x="53" y="24"/>
                    </a:cubicBezTo>
                    <a:cubicBezTo>
                      <a:pt x="53" y="24"/>
                      <a:pt x="53" y="24"/>
                      <a:pt x="53" y="24"/>
                    </a:cubicBezTo>
                    <a:cubicBezTo>
                      <a:pt x="53" y="24"/>
                      <a:pt x="53" y="24"/>
                      <a:pt x="53" y="24"/>
                    </a:cubicBezTo>
                    <a:close/>
                    <a:moveTo>
                      <a:pt x="39" y="3"/>
                    </a:moveTo>
                    <a:cubicBezTo>
                      <a:pt x="48" y="6"/>
                      <a:pt x="48" y="6"/>
                      <a:pt x="48" y="6"/>
                    </a:cubicBezTo>
                    <a:cubicBezTo>
                      <a:pt x="45" y="4"/>
                      <a:pt x="42" y="2"/>
                      <a:pt x="39" y="1"/>
                    </a:cubicBezTo>
                    <a:lnTo>
                      <a:pt x="39" y="3"/>
                    </a:lnTo>
                    <a:close/>
                    <a:moveTo>
                      <a:pt x="39" y="6"/>
                    </a:moveTo>
                    <a:cubicBezTo>
                      <a:pt x="36" y="5"/>
                      <a:pt x="33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39" y="6"/>
                      <a:pt x="39" y="6"/>
                      <a:pt x="39" y="6"/>
                    </a:cubicBezTo>
                    <a:close/>
                    <a:moveTo>
                      <a:pt x="29" y="18"/>
                    </a:move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33" y="18"/>
                      <a:pt x="36" y="19"/>
                      <a:pt x="39" y="20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8" y="26"/>
                      <a:pt x="38" y="26"/>
                      <a:pt x="37" y="25"/>
                    </a:cubicBezTo>
                    <a:cubicBezTo>
                      <a:pt x="35" y="24"/>
                      <a:pt x="32" y="22"/>
                      <a:pt x="29" y="22"/>
                    </a:cubicBezTo>
                    <a:cubicBezTo>
                      <a:pt x="29" y="22"/>
                      <a:pt x="29" y="22"/>
                      <a:pt x="29" y="22"/>
                    </a:cubicBezTo>
                    <a:cubicBezTo>
                      <a:pt x="29" y="22"/>
                      <a:pt x="29" y="22"/>
                      <a:pt x="29" y="22"/>
                    </a:cubicBezTo>
                    <a:cubicBezTo>
                      <a:pt x="29" y="22"/>
                      <a:pt x="29" y="22"/>
                      <a:pt x="29" y="22"/>
                    </a:cubicBezTo>
                    <a:cubicBezTo>
                      <a:pt x="29" y="22"/>
                      <a:pt x="29" y="22"/>
                      <a:pt x="29" y="22"/>
                    </a:cubicBezTo>
                    <a:cubicBezTo>
                      <a:pt x="29" y="18"/>
                      <a:pt x="29" y="18"/>
                      <a:pt x="29" y="18"/>
                    </a:cubicBezTo>
                    <a:close/>
                    <a:moveTo>
                      <a:pt x="39" y="1"/>
                    </a:moveTo>
                    <a:cubicBezTo>
                      <a:pt x="36" y="0"/>
                      <a:pt x="33" y="0"/>
                      <a:pt x="29" y="0"/>
                    </a:cubicBezTo>
                    <a:cubicBezTo>
                      <a:pt x="39" y="3"/>
                      <a:pt x="39" y="3"/>
                      <a:pt x="39" y="3"/>
                    </a:cubicBezTo>
                    <a:lnTo>
                      <a:pt x="39" y="1"/>
                    </a:lnTo>
                    <a:close/>
                    <a:moveTo>
                      <a:pt x="29" y="4"/>
                    </a:move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2" y="5"/>
                      <a:pt x="16" y="7"/>
                      <a:pt x="12" y="11"/>
                    </a:cubicBezTo>
                    <a:cubicBezTo>
                      <a:pt x="8" y="15"/>
                      <a:pt x="5" y="21"/>
                      <a:pt x="5" y="26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1"/>
                      <a:pt x="7" y="9"/>
                      <a:pt x="9" y="8"/>
                    </a:cubicBezTo>
                    <a:cubicBezTo>
                      <a:pt x="14" y="3"/>
                      <a:pt x="20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4"/>
                      <a:pt x="29" y="4"/>
                      <a:pt x="29" y="4"/>
                    </a:cubicBezTo>
                    <a:close/>
                    <a:moveTo>
                      <a:pt x="5" y="33"/>
                    </a:moveTo>
                    <a:cubicBezTo>
                      <a:pt x="5" y="48"/>
                      <a:pt x="5" y="48"/>
                      <a:pt x="5" y="48"/>
                    </a:cubicBezTo>
                    <a:cubicBezTo>
                      <a:pt x="5" y="50"/>
                      <a:pt x="6" y="51"/>
                      <a:pt x="7" y="52"/>
                    </a:cubicBezTo>
                    <a:cubicBezTo>
                      <a:pt x="7" y="53"/>
                      <a:pt x="9" y="54"/>
                      <a:pt x="10" y="53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1" y="52"/>
                      <a:pt x="12" y="51"/>
                      <a:pt x="13" y="51"/>
                    </a:cubicBezTo>
                    <a:cubicBezTo>
                      <a:pt x="14" y="50"/>
                      <a:pt x="15" y="49"/>
                      <a:pt x="16" y="49"/>
                    </a:cubicBezTo>
                    <a:cubicBezTo>
                      <a:pt x="17" y="48"/>
                      <a:pt x="18" y="47"/>
                      <a:pt x="18" y="46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7" y="44"/>
                      <a:pt x="17" y="42"/>
                      <a:pt x="17" y="40"/>
                    </a:cubicBezTo>
                    <a:cubicBezTo>
                      <a:pt x="17" y="39"/>
                      <a:pt x="17" y="37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1"/>
                      <a:pt x="19" y="28"/>
                      <a:pt x="21" y="26"/>
                    </a:cubicBezTo>
                    <a:cubicBezTo>
                      <a:pt x="23" y="24"/>
                      <a:pt x="26" y="22"/>
                      <a:pt x="29" y="22"/>
                    </a:cubicBezTo>
                    <a:cubicBezTo>
                      <a:pt x="29" y="22"/>
                      <a:pt x="29" y="22"/>
                      <a:pt x="29" y="22"/>
                    </a:cubicBezTo>
                    <a:cubicBezTo>
                      <a:pt x="29" y="22"/>
                      <a:pt x="29" y="22"/>
                      <a:pt x="29" y="22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4" y="18"/>
                      <a:pt x="20" y="20"/>
                      <a:pt x="18" y="23"/>
                    </a:cubicBezTo>
                    <a:cubicBezTo>
                      <a:pt x="15" y="26"/>
                      <a:pt x="13" y="30"/>
                      <a:pt x="12" y="34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2" y="36"/>
                      <a:pt x="12" y="39"/>
                      <a:pt x="12" y="41"/>
                    </a:cubicBezTo>
                    <a:cubicBezTo>
                      <a:pt x="12" y="42"/>
                      <a:pt x="12" y="44"/>
                      <a:pt x="13" y="45"/>
                    </a:cubicBezTo>
                    <a:cubicBezTo>
                      <a:pt x="12" y="46"/>
                      <a:pt x="11" y="46"/>
                      <a:pt x="11" y="47"/>
                    </a:cubicBezTo>
                    <a:cubicBezTo>
                      <a:pt x="10" y="47"/>
                      <a:pt x="10" y="47"/>
                      <a:pt x="9" y="47"/>
                    </a:cubicBezTo>
                    <a:cubicBezTo>
                      <a:pt x="8" y="44"/>
                      <a:pt x="7" y="41"/>
                      <a:pt x="6" y="38"/>
                    </a:cubicBezTo>
                    <a:cubicBezTo>
                      <a:pt x="5" y="36"/>
                      <a:pt x="5" y="34"/>
                      <a:pt x="5" y="33"/>
                    </a:cubicBezTo>
                    <a:close/>
                    <a:moveTo>
                      <a:pt x="5" y="27"/>
                    </a:moveTo>
                    <a:cubicBezTo>
                      <a:pt x="5" y="27"/>
                      <a:pt x="5" y="27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lose/>
                    <a:moveTo>
                      <a:pt x="29" y="18"/>
                    </a:moveTo>
                    <a:cubicBezTo>
                      <a:pt x="29" y="18"/>
                      <a:pt x="29" y="18"/>
                      <a:pt x="29" y="18"/>
                    </a:cubicBezTo>
                    <a:close/>
                    <a:moveTo>
                      <a:pt x="5" y="27"/>
                    </a:moveTo>
                    <a:cubicBezTo>
                      <a:pt x="5" y="27"/>
                      <a:pt x="5" y="27"/>
                      <a:pt x="5" y="27"/>
                    </a:cubicBezTo>
                    <a:cubicBezTo>
                      <a:pt x="4" y="29"/>
                      <a:pt x="4" y="31"/>
                      <a:pt x="5" y="33"/>
                    </a:cubicBezTo>
                    <a:cubicBezTo>
                      <a:pt x="5" y="48"/>
                      <a:pt x="5" y="48"/>
                      <a:pt x="5" y="48"/>
                    </a:cubicBezTo>
                    <a:cubicBezTo>
                      <a:pt x="3" y="45"/>
                      <a:pt x="2" y="42"/>
                      <a:pt x="1" y="39"/>
                    </a:cubicBezTo>
                    <a:cubicBezTo>
                      <a:pt x="1" y="37"/>
                      <a:pt x="0" y="35"/>
                      <a:pt x="0" y="33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1"/>
                      <a:pt x="2" y="17"/>
                      <a:pt x="5" y="13"/>
                    </a:cubicBezTo>
                    <a:cubicBezTo>
                      <a:pt x="5" y="27"/>
                      <a:pt x="5" y="27"/>
                      <a:pt x="5" y="27"/>
                    </a:cubicBezTo>
                    <a:close/>
                    <a:moveTo>
                      <a:pt x="5" y="27"/>
                    </a:moveTo>
                    <a:cubicBezTo>
                      <a:pt x="5" y="27"/>
                      <a:pt x="5" y="27"/>
                      <a:pt x="5" y="27"/>
                    </a:cubicBezTo>
                    <a:close/>
                    <a:moveTo>
                      <a:pt x="0" y="26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1"/>
                      <a:pt x="0" y="28"/>
                      <a:pt x="0" y="26"/>
                    </a:cubicBezTo>
                    <a:close/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399" name="Freeform 215"/>
              <p:cNvSpPr>
                <a:spLocks noEditPoints="1"/>
              </p:cNvSpPr>
              <p:nvPr/>
            </p:nvSpPr>
            <p:spPr bwMode="auto">
              <a:xfrm>
                <a:off x="8034350" y="4121174"/>
                <a:ext cx="122238" cy="122239"/>
              </a:xfrm>
              <a:custGeom>
                <a:avLst/>
                <a:gdLst>
                  <a:gd name="T0" fmla="*/ 27 w 54"/>
                  <a:gd name="T1" fmla="*/ 5 h 54"/>
                  <a:gd name="T2" fmla="*/ 27 w 54"/>
                  <a:gd name="T3" fmla="*/ 5 h 54"/>
                  <a:gd name="T4" fmla="*/ 27 w 54"/>
                  <a:gd name="T5" fmla="*/ 0 h 54"/>
                  <a:gd name="T6" fmla="*/ 27 w 54"/>
                  <a:gd name="T7" fmla="*/ 0 h 54"/>
                  <a:gd name="T8" fmla="*/ 28 w 54"/>
                  <a:gd name="T9" fmla="*/ 0 h 54"/>
                  <a:gd name="T10" fmla="*/ 46 w 54"/>
                  <a:gd name="T11" fmla="*/ 8 h 54"/>
                  <a:gd name="T12" fmla="*/ 54 w 54"/>
                  <a:gd name="T13" fmla="*/ 28 h 54"/>
                  <a:gd name="T14" fmla="*/ 54 w 54"/>
                  <a:gd name="T15" fmla="*/ 28 h 54"/>
                  <a:gd name="T16" fmla="*/ 27 w 54"/>
                  <a:gd name="T17" fmla="*/ 54 h 54"/>
                  <a:gd name="T18" fmla="*/ 42 w 54"/>
                  <a:gd name="T19" fmla="*/ 43 h 54"/>
                  <a:gd name="T20" fmla="*/ 49 w 54"/>
                  <a:gd name="T21" fmla="*/ 27 h 54"/>
                  <a:gd name="T22" fmla="*/ 49 w 54"/>
                  <a:gd name="T23" fmla="*/ 27 h 54"/>
                  <a:gd name="T24" fmla="*/ 43 w 54"/>
                  <a:gd name="T25" fmla="*/ 12 h 54"/>
                  <a:gd name="T26" fmla="*/ 27 w 54"/>
                  <a:gd name="T27" fmla="*/ 5 h 54"/>
                  <a:gd name="T28" fmla="*/ 27 w 54"/>
                  <a:gd name="T29" fmla="*/ 5 h 54"/>
                  <a:gd name="T30" fmla="*/ 27 w 54"/>
                  <a:gd name="T31" fmla="*/ 5 h 54"/>
                  <a:gd name="T32" fmla="*/ 11 w 54"/>
                  <a:gd name="T33" fmla="*/ 11 h 54"/>
                  <a:gd name="T34" fmla="*/ 5 w 54"/>
                  <a:gd name="T35" fmla="*/ 26 h 54"/>
                  <a:gd name="T36" fmla="*/ 5 w 54"/>
                  <a:gd name="T37" fmla="*/ 27 h 54"/>
                  <a:gd name="T38" fmla="*/ 26 w 54"/>
                  <a:gd name="T39" fmla="*/ 49 h 54"/>
                  <a:gd name="T40" fmla="*/ 26 w 54"/>
                  <a:gd name="T41" fmla="*/ 49 h 54"/>
                  <a:gd name="T42" fmla="*/ 27 w 54"/>
                  <a:gd name="T43" fmla="*/ 49 h 54"/>
                  <a:gd name="T44" fmla="*/ 27 w 54"/>
                  <a:gd name="T45" fmla="*/ 49 h 54"/>
                  <a:gd name="T46" fmla="*/ 27 w 54"/>
                  <a:gd name="T47" fmla="*/ 54 h 54"/>
                  <a:gd name="T48" fmla="*/ 27 w 54"/>
                  <a:gd name="T49" fmla="*/ 54 h 54"/>
                  <a:gd name="T50" fmla="*/ 26 w 54"/>
                  <a:gd name="T51" fmla="*/ 54 h 54"/>
                  <a:gd name="T52" fmla="*/ 26 w 54"/>
                  <a:gd name="T53" fmla="*/ 54 h 54"/>
                  <a:gd name="T54" fmla="*/ 7 w 54"/>
                  <a:gd name="T55" fmla="*/ 46 h 54"/>
                  <a:gd name="T56" fmla="*/ 0 w 54"/>
                  <a:gd name="T57" fmla="*/ 26 h 54"/>
                  <a:gd name="T58" fmla="*/ 0 w 54"/>
                  <a:gd name="T59" fmla="*/ 26 h 54"/>
                  <a:gd name="T60" fmla="*/ 8 w 54"/>
                  <a:gd name="T61" fmla="*/ 8 h 54"/>
                  <a:gd name="T62" fmla="*/ 27 w 54"/>
                  <a:gd name="T63" fmla="*/ 0 h 54"/>
                  <a:gd name="T64" fmla="*/ 27 w 54"/>
                  <a:gd name="T65" fmla="*/ 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4" h="54">
                    <a:moveTo>
                      <a:pt x="27" y="5"/>
                    </a:moveTo>
                    <a:cubicBezTo>
                      <a:pt x="27" y="5"/>
                      <a:pt x="27" y="5"/>
                      <a:pt x="27" y="5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5" y="0"/>
                      <a:pt x="42" y="3"/>
                      <a:pt x="46" y="8"/>
                    </a:cubicBezTo>
                    <a:cubicBezTo>
                      <a:pt x="51" y="13"/>
                      <a:pt x="54" y="20"/>
                      <a:pt x="54" y="27"/>
                    </a:cubicBezTo>
                    <a:cubicBezTo>
                      <a:pt x="54" y="28"/>
                      <a:pt x="54" y="28"/>
                      <a:pt x="54" y="28"/>
                    </a:cubicBezTo>
                    <a:cubicBezTo>
                      <a:pt x="54" y="28"/>
                      <a:pt x="54" y="28"/>
                      <a:pt x="54" y="28"/>
                    </a:cubicBezTo>
                    <a:cubicBezTo>
                      <a:pt x="54" y="28"/>
                      <a:pt x="54" y="28"/>
                      <a:pt x="54" y="28"/>
                    </a:cubicBezTo>
                    <a:cubicBezTo>
                      <a:pt x="54" y="35"/>
                      <a:pt x="51" y="42"/>
                      <a:pt x="46" y="46"/>
                    </a:cubicBezTo>
                    <a:cubicBezTo>
                      <a:pt x="41" y="51"/>
                      <a:pt x="34" y="54"/>
                      <a:pt x="27" y="54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33" y="49"/>
                      <a:pt x="38" y="47"/>
                      <a:pt x="42" y="43"/>
                    </a:cubicBezTo>
                    <a:cubicBezTo>
                      <a:pt x="46" y="39"/>
                      <a:pt x="49" y="34"/>
                      <a:pt x="49" y="27"/>
                    </a:cubicBezTo>
                    <a:cubicBezTo>
                      <a:pt x="49" y="27"/>
                      <a:pt x="49" y="27"/>
                      <a:pt x="49" y="27"/>
                    </a:cubicBezTo>
                    <a:cubicBezTo>
                      <a:pt x="49" y="27"/>
                      <a:pt x="49" y="27"/>
                      <a:pt x="49" y="27"/>
                    </a:cubicBezTo>
                    <a:cubicBezTo>
                      <a:pt x="49" y="27"/>
                      <a:pt x="49" y="27"/>
                      <a:pt x="49" y="27"/>
                    </a:cubicBezTo>
                    <a:cubicBezTo>
                      <a:pt x="49" y="27"/>
                      <a:pt x="49" y="27"/>
                      <a:pt x="49" y="27"/>
                    </a:cubicBezTo>
                    <a:cubicBezTo>
                      <a:pt x="49" y="21"/>
                      <a:pt x="47" y="16"/>
                      <a:pt x="43" y="12"/>
                    </a:cubicBezTo>
                    <a:cubicBezTo>
                      <a:pt x="39" y="7"/>
                      <a:pt x="34" y="5"/>
                      <a:pt x="27" y="5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7" y="5"/>
                      <a:pt x="27" y="5"/>
                      <a:pt x="27" y="5"/>
                    </a:cubicBezTo>
                    <a:close/>
                    <a:moveTo>
                      <a:pt x="27" y="5"/>
                    </a:moveTo>
                    <a:cubicBezTo>
                      <a:pt x="27" y="5"/>
                      <a:pt x="27" y="5"/>
                      <a:pt x="27" y="5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1" y="5"/>
                      <a:pt x="15" y="7"/>
                      <a:pt x="11" y="11"/>
                    </a:cubicBezTo>
                    <a:cubicBezTo>
                      <a:pt x="7" y="15"/>
                      <a:pt x="5" y="20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6"/>
                      <a:pt x="5" y="26"/>
                      <a:pt x="5" y="27"/>
                    </a:cubicBezTo>
                    <a:cubicBezTo>
                      <a:pt x="4" y="33"/>
                      <a:pt x="7" y="38"/>
                      <a:pt x="11" y="42"/>
                    </a:cubicBezTo>
                    <a:cubicBezTo>
                      <a:pt x="15" y="46"/>
                      <a:pt x="20" y="49"/>
                      <a:pt x="26" y="49"/>
                    </a:cubicBezTo>
                    <a:cubicBezTo>
                      <a:pt x="26" y="49"/>
                      <a:pt x="26" y="49"/>
                      <a:pt x="26" y="49"/>
                    </a:cubicBezTo>
                    <a:cubicBezTo>
                      <a:pt x="26" y="49"/>
                      <a:pt x="26" y="49"/>
                      <a:pt x="26" y="49"/>
                    </a:cubicBezTo>
                    <a:cubicBezTo>
                      <a:pt x="26" y="49"/>
                      <a:pt x="26" y="49"/>
                      <a:pt x="26" y="49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7" y="54"/>
                      <a:pt x="27" y="54"/>
                      <a:pt x="27" y="54"/>
                    </a:cubicBezTo>
                    <a:cubicBezTo>
                      <a:pt x="27" y="54"/>
                      <a:pt x="27" y="54"/>
                      <a:pt x="27" y="54"/>
                    </a:cubicBezTo>
                    <a:cubicBezTo>
                      <a:pt x="27" y="54"/>
                      <a:pt x="27" y="54"/>
                      <a:pt x="27" y="54"/>
                    </a:cubicBezTo>
                    <a:cubicBezTo>
                      <a:pt x="27" y="54"/>
                      <a:pt x="27" y="54"/>
                      <a:pt x="27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19" y="54"/>
                      <a:pt x="12" y="51"/>
                      <a:pt x="7" y="46"/>
                    </a:cubicBezTo>
                    <a:cubicBezTo>
                      <a:pt x="2" y="41"/>
                      <a:pt x="0" y="34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9"/>
                      <a:pt x="3" y="12"/>
                      <a:pt x="8" y="8"/>
                    </a:cubicBezTo>
                    <a:cubicBezTo>
                      <a:pt x="13" y="3"/>
                      <a:pt x="19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lnTo>
                      <a:pt x="27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00" name="Freeform 216"/>
              <p:cNvSpPr>
                <a:spLocks noEditPoints="1"/>
              </p:cNvSpPr>
              <p:nvPr/>
            </p:nvSpPr>
            <p:spPr bwMode="auto">
              <a:xfrm>
                <a:off x="7959737" y="4208487"/>
                <a:ext cx="141288" cy="138114"/>
              </a:xfrm>
              <a:custGeom>
                <a:avLst/>
                <a:gdLst>
                  <a:gd name="T0" fmla="*/ 41 w 63"/>
                  <a:gd name="T1" fmla="*/ 54 h 61"/>
                  <a:gd name="T2" fmla="*/ 49 w 63"/>
                  <a:gd name="T3" fmla="*/ 48 h 61"/>
                  <a:gd name="T4" fmla="*/ 55 w 63"/>
                  <a:gd name="T5" fmla="*/ 38 h 61"/>
                  <a:gd name="T6" fmla="*/ 55 w 63"/>
                  <a:gd name="T7" fmla="*/ 28 h 61"/>
                  <a:gd name="T8" fmla="*/ 52 w 63"/>
                  <a:gd name="T9" fmla="*/ 32 h 61"/>
                  <a:gd name="T10" fmla="*/ 48 w 63"/>
                  <a:gd name="T11" fmla="*/ 38 h 61"/>
                  <a:gd name="T12" fmla="*/ 33 w 63"/>
                  <a:gd name="T13" fmla="*/ 44 h 61"/>
                  <a:gd name="T14" fmla="*/ 32 w 63"/>
                  <a:gd name="T15" fmla="*/ 39 h 61"/>
                  <a:gd name="T16" fmla="*/ 39 w 63"/>
                  <a:gd name="T17" fmla="*/ 38 h 61"/>
                  <a:gd name="T18" fmla="*/ 44 w 63"/>
                  <a:gd name="T19" fmla="*/ 34 h 61"/>
                  <a:gd name="T20" fmla="*/ 47 w 63"/>
                  <a:gd name="T21" fmla="*/ 30 h 61"/>
                  <a:gd name="T22" fmla="*/ 53 w 63"/>
                  <a:gd name="T23" fmla="*/ 23 h 61"/>
                  <a:gd name="T24" fmla="*/ 59 w 63"/>
                  <a:gd name="T25" fmla="*/ 23 h 61"/>
                  <a:gd name="T26" fmla="*/ 59 w 63"/>
                  <a:gd name="T27" fmla="*/ 23 h 61"/>
                  <a:gd name="T28" fmla="*/ 59 w 63"/>
                  <a:gd name="T29" fmla="*/ 23 h 61"/>
                  <a:gd name="T30" fmla="*/ 60 w 63"/>
                  <a:gd name="T31" fmla="*/ 23 h 61"/>
                  <a:gd name="T32" fmla="*/ 59 w 63"/>
                  <a:gd name="T33" fmla="*/ 40 h 61"/>
                  <a:gd name="T34" fmla="*/ 43 w 63"/>
                  <a:gd name="T35" fmla="*/ 59 h 61"/>
                  <a:gd name="T36" fmla="*/ 32 w 63"/>
                  <a:gd name="T37" fmla="*/ 57 h 61"/>
                  <a:gd name="T38" fmla="*/ 24 w 63"/>
                  <a:gd name="T39" fmla="*/ 7 h 61"/>
                  <a:gd name="T40" fmla="*/ 15 w 63"/>
                  <a:gd name="T41" fmla="*/ 12 h 61"/>
                  <a:gd name="T42" fmla="*/ 8 w 63"/>
                  <a:gd name="T43" fmla="*/ 22 h 61"/>
                  <a:gd name="T44" fmla="*/ 17 w 63"/>
                  <a:gd name="T45" fmla="*/ 52 h 61"/>
                  <a:gd name="T46" fmla="*/ 17 w 63"/>
                  <a:gd name="T47" fmla="*/ 52 h 61"/>
                  <a:gd name="T48" fmla="*/ 31 w 63"/>
                  <a:gd name="T49" fmla="*/ 57 h 61"/>
                  <a:gd name="T50" fmla="*/ 32 w 63"/>
                  <a:gd name="T51" fmla="*/ 61 h 61"/>
                  <a:gd name="T52" fmla="*/ 22 w 63"/>
                  <a:gd name="T53" fmla="*/ 60 h 61"/>
                  <a:gd name="T54" fmla="*/ 14 w 63"/>
                  <a:gd name="T55" fmla="*/ 56 h 61"/>
                  <a:gd name="T56" fmla="*/ 4 w 63"/>
                  <a:gd name="T57" fmla="*/ 19 h 61"/>
                  <a:gd name="T58" fmla="*/ 12 w 63"/>
                  <a:gd name="T59" fmla="*/ 8 h 61"/>
                  <a:gd name="T60" fmla="*/ 24 w 63"/>
                  <a:gd name="T61" fmla="*/ 0 h 61"/>
                  <a:gd name="T62" fmla="*/ 28 w 63"/>
                  <a:gd name="T63" fmla="*/ 5 h 61"/>
                  <a:gd name="T64" fmla="*/ 30 w 63"/>
                  <a:gd name="T65" fmla="*/ 8 h 61"/>
                  <a:gd name="T66" fmla="*/ 26 w 63"/>
                  <a:gd name="T67" fmla="*/ 15 h 61"/>
                  <a:gd name="T68" fmla="*/ 23 w 63"/>
                  <a:gd name="T69" fmla="*/ 20 h 61"/>
                  <a:gd name="T70" fmla="*/ 27 w 63"/>
                  <a:gd name="T71" fmla="*/ 37 h 61"/>
                  <a:gd name="T72" fmla="*/ 30 w 63"/>
                  <a:gd name="T73" fmla="*/ 39 h 61"/>
                  <a:gd name="T74" fmla="*/ 32 w 63"/>
                  <a:gd name="T75" fmla="*/ 44 h 61"/>
                  <a:gd name="T76" fmla="*/ 24 w 63"/>
                  <a:gd name="T77" fmla="*/ 41 h 61"/>
                  <a:gd name="T78" fmla="*/ 17 w 63"/>
                  <a:gd name="T79" fmla="*/ 31 h 61"/>
                  <a:gd name="T80" fmla="*/ 22 w 63"/>
                  <a:gd name="T81" fmla="*/ 13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3" h="61">
                    <a:moveTo>
                      <a:pt x="32" y="57"/>
                    </a:moveTo>
                    <a:cubicBezTo>
                      <a:pt x="35" y="56"/>
                      <a:pt x="38" y="56"/>
                      <a:pt x="41" y="54"/>
                    </a:cubicBezTo>
                    <a:cubicBezTo>
                      <a:pt x="44" y="53"/>
                      <a:pt x="47" y="51"/>
                      <a:pt x="49" y="48"/>
                    </a:cubicBezTo>
                    <a:cubicBezTo>
                      <a:pt x="49" y="48"/>
                      <a:pt x="49" y="48"/>
                      <a:pt x="49" y="48"/>
                    </a:cubicBezTo>
                    <a:cubicBezTo>
                      <a:pt x="49" y="48"/>
                      <a:pt x="49" y="48"/>
                      <a:pt x="49" y="48"/>
                    </a:cubicBezTo>
                    <a:cubicBezTo>
                      <a:pt x="52" y="45"/>
                      <a:pt x="53" y="42"/>
                      <a:pt x="55" y="38"/>
                    </a:cubicBezTo>
                    <a:cubicBezTo>
                      <a:pt x="56" y="35"/>
                      <a:pt x="57" y="32"/>
                      <a:pt x="57" y="28"/>
                    </a:cubicBezTo>
                    <a:cubicBezTo>
                      <a:pt x="57" y="28"/>
                      <a:pt x="56" y="28"/>
                      <a:pt x="55" y="28"/>
                    </a:cubicBezTo>
                    <a:cubicBezTo>
                      <a:pt x="55" y="28"/>
                      <a:pt x="54" y="28"/>
                      <a:pt x="54" y="28"/>
                    </a:cubicBezTo>
                    <a:cubicBezTo>
                      <a:pt x="53" y="29"/>
                      <a:pt x="52" y="31"/>
                      <a:pt x="52" y="32"/>
                    </a:cubicBezTo>
                    <a:cubicBezTo>
                      <a:pt x="50" y="34"/>
                      <a:pt x="49" y="36"/>
                      <a:pt x="48" y="38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6" y="40"/>
                      <a:pt x="43" y="41"/>
                      <a:pt x="41" y="42"/>
                    </a:cubicBezTo>
                    <a:cubicBezTo>
                      <a:pt x="39" y="44"/>
                      <a:pt x="36" y="44"/>
                      <a:pt x="33" y="44"/>
                    </a:cubicBezTo>
                    <a:cubicBezTo>
                      <a:pt x="33" y="44"/>
                      <a:pt x="32" y="44"/>
                      <a:pt x="32" y="44"/>
                    </a:cubicBezTo>
                    <a:cubicBezTo>
                      <a:pt x="32" y="39"/>
                      <a:pt x="32" y="39"/>
                      <a:pt x="32" y="39"/>
                    </a:cubicBezTo>
                    <a:cubicBezTo>
                      <a:pt x="32" y="39"/>
                      <a:pt x="33" y="39"/>
                      <a:pt x="33" y="39"/>
                    </a:cubicBezTo>
                    <a:cubicBezTo>
                      <a:pt x="35" y="39"/>
                      <a:pt x="37" y="39"/>
                      <a:pt x="39" y="38"/>
                    </a:cubicBezTo>
                    <a:cubicBezTo>
                      <a:pt x="41" y="37"/>
                      <a:pt x="43" y="36"/>
                      <a:pt x="44" y="34"/>
                    </a:cubicBezTo>
                    <a:cubicBezTo>
                      <a:pt x="44" y="34"/>
                      <a:pt x="44" y="34"/>
                      <a:pt x="44" y="34"/>
                    </a:cubicBezTo>
                    <a:cubicBezTo>
                      <a:pt x="44" y="34"/>
                      <a:pt x="44" y="34"/>
                      <a:pt x="44" y="34"/>
                    </a:cubicBezTo>
                    <a:cubicBezTo>
                      <a:pt x="45" y="33"/>
                      <a:pt x="47" y="31"/>
                      <a:pt x="47" y="30"/>
                    </a:cubicBezTo>
                    <a:cubicBezTo>
                      <a:pt x="48" y="28"/>
                      <a:pt x="49" y="26"/>
                      <a:pt x="50" y="24"/>
                    </a:cubicBezTo>
                    <a:cubicBezTo>
                      <a:pt x="50" y="23"/>
                      <a:pt x="52" y="23"/>
                      <a:pt x="53" y="23"/>
                    </a:cubicBezTo>
                    <a:cubicBezTo>
                      <a:pt x="54" y="23"/>
                      <a:pt x="55" y="23"/>
                      <a:pt x="56" y="23"/>
                    </a:cubicBezTo>
                    <a:cubicBezTo>
                      <a:pt x="57" y="23"/>
                      <a:pt x="58" y="23"/>
                      <a:pt x="59" y="23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60" y="23"/>
                      <a:pt x="60" y="23"/>
                      <a:pt x="60" y="23"/>
                    </a:cubicBezTo>
                    <a:cubicBezTo>
                      <a:pt x="60" y="23"/>
                      <a:pt x="60" y="23"/>
                      <a:pt x="60" y="23"/>
                    </a:cubicBezTo>
                    <a:cubicBezTo>
                      <a:pt x="62" y="24"/>
                      <a:pt x="63" y="25"/>
                      <a:pt x="62" y="26"/>
                    </a:cubicBezTo>
                    <a:cubicBezTo>
                      <a:pt x="62" y="31"/>
                      <a:pt x="61" y="36"/>
                      <a:pt x="59" y="40"/>
                    </a:cubicBezTo>
                    <a:cubicBezTo>
                      <a:pt x="58" y="44"/>
                      <a:pt x="55" y="48"/>
                      <a:pt x="52" y="51"/>
                    </a:cubicBezTo>
                    <a:cubicBezTo>
                      <a:pt x="50" y="55"/>
                      <a:pt x="46" y="57"/>
                      <a:pt x="43" y="59"/>
                    </a:cubicBezTo>
                    <a:cubicBezTo>
                      <a:pt x="39" y="60"/>
                      <a:pt x="35" y="61"/>
                      <a:pt x="32" y="61"/>
                    </a:cubicBezTo>
                    <a:lnTo>
                      <a:pt x="32" y="57"/>
                    </a:lnTo>
                    <a:close/>
                    <a:moveTo>
                      <a:pt x="25" y="9"/>
                    </a:moveTo>
                    <a:cubicBezTo>
                      <a:pt x="25" y="8"/>
                      <a:pt x="25" y="8"/>
                      <a:pt x="24" y="7"/>
                    </a:cubicBezTo>
                    <a:cubicBezTo>
                      <a:pt x="24" y="7"/>
                      <a:pt x="24" y="6"/>
                      <a:pt x="24" y="6"/>
                    </a:cubicBezTo>
                    <a:cubicBezTo>
                      <a:pt x="20" y="8"/>
                      <a:pt x="18" y="10"/>
                      <a:pt x="15" y="12"/>
                    </a:cubicBezTo>
                    <a:cubicBezTo>
                      <a:pt x="12" y="15"/>
                      <a:pt x="10" y="18"/>
                      <a:pt x="8" y="21"/>
                    </a:cubicBezTo>
                    <a:cubicBezTo>
                      <a:pt x="8" y="21"/>
                      <a:pt x="8" y="21"/>
                      <a:pt x="8" y="22"/>
                    </a:cubicBezTo>
                    <a:cubicBezTo>
                      <a:pt x="6" y="27"/>
                      <a:pt x="5" y="33"/>
                      <a:pt x="7" y="38"/>
                    </a:cubicBezTo>
                    <a:cubicBezTo>
                      <a:pt x="8" y="44"/>
                      <a:pt x="12" y="49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9" y="54"/>
                      <a:pt x="21" y="55"/>
                      <a:pt x="24" y="55"/>
                    </a:cubicBezTo>
                    <a:cubicBezTo>
                      <a:pt x="26" y="56"/>
                      <a:pt x="28" y="57"/>
                      <a:pt x="31" y="57"/>
                    </a:cubicBezTo>
                    <a:cubicBezTo>
                      <a:pt x="31" y="57"/>
                      <a:pt x="31" y="57"/>
                      <a:pt x="32" y="57"/>
                    </a:cubicBezTo>
                    <a:cubicBezTo>
                      <a:pt x="32" y="61"/>
                      <a:pt x="32" y="61"/>
                      <a:pt x="32" y="61"/>
                    </a:cubicBezTo>
                    <a:cubicBezTo>
                      <a:pt x="31" y="61"/>
                      <a:pt x="31" y="61"/>
                      <a:pt x="31" y="61"/>
                    </a:cubicBezTo>
                    <a:cubicBezTo>
                      <a:pt x="28" y="61"/>
                      <a:pt x="25" y="61"/>
                      <a:pt x="22" y="60"/>
                    </a:cubicBezTo>
                    <a:cubicBezTo>
                      <a:pt x="19" y="59"/>
                      <a:pt x="17" y="58"/>
                      <a:pt x="14" y="56"/>
                    </a:cubicBezTo>
                    <a:cubicBezTo>
                      <a:pt x="14" y="56"/>
                      <a:pt x="14" y="56"/>
                      <a:pt x="14" y="56"/>
                    </a:cubicBezTo>
                    <a:cubicBezTo>
                      <a:pt x="8" y="52"/>
                      <a:pt x="4" y="46"/>
                      <a:pt x="2" y="40"/>
                    </a:cubicBezTo>
                    <a:cubicBezTo>
                      <a:pt x="0" y="33"/>
                      <a:pt x="1" y="26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6" y="15"/>
                      <a:pt x="9" y="12"/>
                      <a:pt x="12" y="8"/>
                    </a:cubicBezTo>
                    <a:cubicBezTo>
                      <a:pt x="15" y="5"/>
                      <a:pt x="19" y="3"/>
                      <a:pt x="24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5" y="0"/>
                      <a:pt x="26" y="0"/>
                      <a:pt x="27" y="1"/>
                    </a:cubicBezTo>
                    <a:cubicBezTo>
                      <a:pt x="27" y="2"/>
                      <a:pt x="28" y="4"/>
                      <a:pt x="28" y="5"/>
                    </a:cubicBezTo>
                    <a:cubicBezTo>
                      <a:pt x="29" y="6"/>
                      <a:pt x="30" y="7"/>
                      <a:pt x="3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1" y="9"/>
                      <a:pt x="31" y="10"/>
                      <a:pt x="30" y="11"/>
                    </a:cubicBezTo>
                    <a:cubicBezTo>
                      <a:pt x="28" y="12"/>
                      <a:pt x="27" y="14"/>
                      <a:pt x="26" y="15"/>
                    </a:cubicBezTo>
                    <a:cubicBezTo>
                      <a:pt x="25" y="17"/>
                      <a:pt x="24" y="19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2" y="24"/>
                      <a:pt x="21" y="27"/>
                      <a:pt x="22" y="30"/>
                    </a:cubicBezTo>
                    <a:cubicBezTo>
                      <a:pt x="23" y="33"/>
                      <a:pt x="24" y="36"/>
                      <a:pt x="27" y="37"/>
                    </a:cubicBezTo>
                    <a:cubicBezTo>
                      <a:pt x="27" y="37"/>
                      <a:pt x="27" y="37"/>
                      <a:pt x="27" y="37"/>
                    </a:cubicBezTo>
                    <a:cubicBezTo>
                      <a:pt x="28" y="38"/>
                      <a:pt x="29" y="39"/>
                      <a:pt x="30" y="39"/>
                    </a:cubicBezTo>
                    <a:cubicBezTo>
                      <a:pt x="30" y="39"/>
                      <a:pt x="31" y="39"/>
                      <a:pt x="32" y="39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1" y="44"/>
                      <a:pt x="30" y="44"/>
                      <a:pt x="29" y="43"/>
                    </a:cubicBezTo>
                    <a:cubicBezTo>
                      <a:pt x="27" y="43"/>
                      <a:pt x="26" y="42"/>
                      <a:pt x="24" y="41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21" y="39"/>
                      <a:pt x="18" y="35"/>
                      <a:pt x="17" y="31"/>
                    </a:cubicBezTo>
                    <a:cubicBezTo>
                      <a:pt x="16" y="27"/>
                      <a:pt x="17" y="23"/>
                      <a:pt x="19" y="18"/>
                    </a:cubicBezTo>
                    <a:cubicBezTo>
                      <a:pt x="20" y="16"/>
                      <a:pt x="21" y="14"/>
                      <a:pt x="22" y="13"/>
                    </a:cubicBezTo>
                    <a:cubicBezTo>
                      <a:pt x="23" y="11"/>
                      <a:pt x="24" y="10"/>
                      <a:pt x="2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01" name="Freeform 217"/>
              <p:cNvSpPr>
                <a:spLocks noEditPoints="1"/>
              </p:cNvSpPr>
              <p:nvPr/>
            </p:nvSpPr>
            <p:spPr bwMode="auto">
              <a:xfrm>
                <a:off x="8094676" y="4202138"/>
                <a:ext cx="139700" cy="139701"/>
              </a:xfrm>
              <a:custGeom>
                <a:avLst/>
                <a:gdLst>
                  <a:gd name="T0" fmla="*/ 56 w 62"/>
                  <a:gd name="T1" fmla="*/ 37 h 62"/>
                  <a:gd name="T2" fmla="*/ 53 w 62"/>
                  <a:gd name="T3" fmla="*/ 20 h 62"/>
                  <a:gd name="T4" fmla="*/ 37 w 62"/>
                  <a:gd name="T5" fmla="*/ 6 h 62"/>
                  <a:gd name="T6" fmla="*/ 36 w 62"/>
                  <a:gd name="T7" fmla="*/ 9 h 62"/>
                  <a:gd name="T8" fmla="*/ 43 w 62"/>
                  <a:gd name="T9" fmla="*/ 18 h 62"/>
                  <a:gd name="T10" fmla="*/ 45 w 62"/>
                  <a:gd name="T11" fmla="*/ 30 h 62"/>
                  <a:gd name="T12" fmla="*/ 39 w 62"/>
                  <a:gd name="T13" fmla="*/ 41 h 62"/>
                  <a:gd name="T14" fmla="*/ 34 w 62"/>
                  <a:gd name="T15" fmla="*/ 44 h 62"/>
                  <a:gd name="T16" fmla="*/ 31 w 62"/>
                  <a:gd name="T17" fmla="*/ 45 h 62"/>
                  <a:gd name="T18" fmla="*/ 33 w 62"/>
                  <a:gd name="T19" fmla="*/ 39 h 62"/>
                  <a:gd name="T20" fmla="*/ 36 w 62"/>
                  <a:gd name="T21" fmla="*/ 37 h 62"/>
                  <a:gd name="T22" fmla="*/ 40 w 62"/>
                  <a:gd name="T23" fmla="*/ 30 h 62"/>
                  <a:gd name="T24" fmla="*/ 38 w 62"/>
                  <a:gd name="T25" fmla="*/ 20 h 62"/>
                  <a:gd name="T26" fmla="*/ 35 w 62"/>
                  <a:gd name="T27" fmla="*/ 16 h 62"/>
                  <a:gd name="T28" fmla="*/ 31 w 62"/>
                  <a:gd name="T29" fmla="*/ 11 h 62"/>
                  <a:gd name="T30" fmla="*/ 32 w 62"/>
                  <a:gd name="T31" fmla="*/ 5 h 62"/>
                  <a:gd name="T32" fmla="*/ 34 w 62"/>
                  <a:gd name="T33" fmla="*/ 2 h 62"/>
                  <a:gd name="T34" fmla="*/ 49 w 62"/>
                  <a:gd name="T35" fmla="*/ 7 h 62"/>
                  <a:gd name="T36" fmla="*/ 57 w 62"/>
                  <a:gd name="T37" fmla="*/ 17 h 62"/>
                  <a:gd name="T38" fmla="*/ 50 w 62"/>
                  <a:gd name="T39" fmla="*/ 55 h 62"/>
                  <a:gd name="T40" fmla="*/ 42 w 62"/>
                  <a:gd name="T41" fmla="*/ 60 h 62"/>
                  <a:gd name="T42" fmla="*/ 32 w 62"/>
                  <a:gd name="T43" fmla="*/ 62 h 62"/>
                  <a:gd name="T44" fmla="*/ 31 w 62"/>
                  <a:gd name="T45" fmla="*/ 57 h 62"/>
                  <a:gd name="T46" fmla="*/ 32 w 62"/>
                  <a:gd name="T47" fmla="*/ 57 h 62"/>
                  <a:gd name="T48" fmla="*/ 47 w 62"/>
                  <a:gd name="T49" fmla="*/ 51 h 62"/>
                  <a:gd name="T50" fmla="*/ 31 w 62"/>
                  <a:gd name="T51" fmla="*/ 45 h 62"/>
                  <a:gd name="T52" fmla="*/ 22 w 62"/>
                  <a:gd name="T53" fmla="*/ 43 h 62"/>
                  <a:gd name="T54" fmla="*/ 15 w 62"/>
                  <a:gd name="T55" fmla="*/ 39 h 62"/>
                  <a:gd name="T56" fmla="*/ 9 w 62"/>
                  <a:gd name="T57" fmla="*/ 30 h 62"/>
                  <a:gd name="T58" fmla="*/ 5 w 62"/>
                  <a:gd name="T59" fmla="*/ 31 h 62"/>
                  <a:gd name="T60" fmla="*/ 8 w 62"/>
                  <a:gd name="T61" fmla="*/ 39 h 62"/>
                  <a:gd name="T62" fmla="*/ 8 w 62"/>
                  <a:gd name="T63" fmla="*/ 39 h 62"/>
                  <a:gd name="T64" fmla="*/ 8 w 62"/>
                  <a:gd name="T65" fmla="*/ 41 h 62"/>
                  <a:gd name="T66" fmla="*/ 12 w 62"/>
                  <a:gd name="T67" fmla="*/ 46 h 62"/>
                  <a:gd name="T68" fmla="*/ 15 w 62"/>
                  <a:gd name="T69" fmla="*/ 50 h 62"/>
                  <a:gd name="T70" fmla="*/ 31 w 62"/>
                  <a:gd name="T71" fmla="*/ 57 h 62"/>
                  <a:gd name="T72" fmla="*/ 21 w 62"/>
                  <a:gd name="T73" fmla="*/ 60 h 62"/>
                  <a:gd name="T74" fmla="*/ 12 w 62"/>
                  <a:gd name="T75" fmla="*/ 54 h 62"/>
                  <a:gd name="T76" fmla="*/ 5 w 62"/>
                  <a:gd name="T77" fmla="*/ 44 h 62"/>
                  <a:gd name="T78" fmla="*/ 4 w 62"/>
                  <a:gd name="T79" fmla="*/ 43 h 62"/>
                  <a:gd name="T80" fmla="*/ 3 w 62"/>
                  <a:gd name="T81" fmla="*/ 41 h 62"/>
                  <a:gd name="T82" fmla="*/ 1 w 62"/>
                  <a:gd name="T83" fmla="*/ 35 h 62"/>
                  <a:gd name="T84" fmla="*/ 0 w 62"/>
                  <a:gd name="T85" fmla="*/ 29 h 62"/>
                  <a:gd name="T86" fmla="*/ 2 w 62"/>
                  <a:gd name="T87" fmla="*/ 26 h 62"/>
                  <a:gd name="T88" fmla="*/ 9 w 62"/>
                  <a:gd name="T89" fmla="*/ 25 h 62"/>
                  <a:gd name="T90" fmla="*/ 15 w 62"/>
                  <a:gd name="T91" fmla="*/ 32 h 62"/>
                  <a:gd name="T92" fmla="*/ 19 w 62"/>
                  <a:gd name="T93" fmla="*/ 36 h 62"/>
                  <a:gd name="T94" fmla="*/ 29 w 62"/>
                  <a:gd name="T95" fmla="*/ 40 h 62"/>
                  <a:gd name="T96" fmla="*/ 31 w 62"/>
                  <a:gd name="T97" fmla="*/ 45 h 62"/>
                  <a:gd name="T98" fmla="*/ 31 w 62"/>
                  <a:gd name="T99" fmla="*/ 1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62" h="62">
                    <a:moveTo>
                      <a:pt x="47" y="51"/>
                    </a:moveTo>
                    <a:cubicBezTo>
                      <a:pt x="52" y="48"/>
                      <a:pt x="55" y="42"/>
                      <a:pt x="56" y="37"/>
                    </a:cubicBezTo>
                    <a:cubicBezTo>
                      <a:pt x="57" y="31"/>
                      <a:pt x="56" y="25"/>
                      <a:pt x="53" y="20"/>
                    </a:cubicBezTo>
                    <a:cubicBezTo>
                      <a:pt x="53" y="20"/>
                      <a:pt x="53" y="20"/>
                      <a:pt x="53" y="20"/>
                    </a:cubicBezTo>
                    <a:cubicBezTo>
                      <a:pt x="51" y="16"/>
                      <a:pt x="49" y="14"/>
                      <a:pt x="46" y="11"/>
                    </a:cubicBezTo>
                    <a:cubicBezTo>
                      <a:pt x="43" y="9"/>
                      <a:pt x="40" y="7"/>
                      <a:pt x="37" y="6"/>
                    </a:cubicBezTo>
                    <a:cubicBezTo>
                      <a:pt x="37" y="6"/>
                      <a:pt x="37" y="7"/>
                      <a:pt x="37" y="7"/>
                    </a:cubicBezTo>
                    <a:cubicBezTo>
                      <a:pt x="36" y="8"/>
                      <a:pt x="36" y="8"/>
                      <a:pt x="36" y="9"/>
                    </a:cubicBezTo>
                    <a:cubicBezTo>
                      <a:pt x="37" y="10"/>
                      <a:pt x="38" y="11"/>
                      <a:pt x="39" y="12"/>
                    </a:cubicBezTo>
                    <a:cubicBezTo>
                      <a:pt x="41" y="14"/>
                      <a:pt x="42" y="16"/>
                      <a:pt x="43" y="18"/>
                    </a:cubicBezTo>
                    <a:cubicBezTo>
                      <a:pt x="43" y="18"/>
                      <a:pt x="43" y="18"/>
                      <a:pt x="43" y="18"/>
                    </a:cubicBezTo>
                    <a:cubicBezTo>
                      <a:pt x="45" y="22"/>
                      <a:pt x="46" y="26"/>
                      <a:pt x="45" y="30"/>
                    </a:cubicBezTo>
                    <a:cubicBezTo>
                      <a:pt x="45" y="35"/>
                      <a:pt x="43" y="38"/>
                      <a:pt x="39" y="41"/>
                    </a:cubicBezTo>
                    <a:cubicBezTo>
                      <a:pt x="39" y="41"/>
                      <a:pt x="39" y="41"/>
                      <a:pt x="39" y="41"/>
                    </a:cubicBezTo>
                    <a:cubicBezTo>
                      <a:pt x="38" y="42"/>
                      <a:pt x="36" y="43"/>
                      <a:pt x="34" y="44"/>
                    </a:cubicBezTo>
                    <a:cubicBezTo>
                      <a:pt x="34" y="44"/>
                      <a:pt x="34" y="44"/>
                      <a:pt x="34" y="44"/>
                    </a:cubicBezTo>
                    <a:cubicBezTo>
                      <a:pt x="34" y="44"/>
                      <a:pt x="34" y="44"/>
                      <a:pt x="34" y="44"/>
                    </a:cubicBezTo>
                    <a:cubicBezTo>
                      <a:pt x="33" y="44"/>
                      <a:pt x="32" y="44"/>
                      <a:pt x="31" y="45"/>
                    </a:cubicBezTo>
                    <a:cubicBezTo>
                      <a:pt x="31" y="40"/>
                      <a:pt x="31" y="40"/>
                      <a:pt x="31" y="40"/>
                    </a:cubicBezTo>
                    <a:cubicBezTo>
                      <a:pt x="32" y="40"/>
                      <a:pt x="32" y="39"/>
                      <a:pt x="33" y="39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34" y="39"/>
                      <a:pt x="35" y="38"/>
                      <a:pt x="36" y="37"/>
                    </a:cubicBezTo>
                    <a:cubicBezTo>
                      <a:pt x="36" y="37"/>
                      <a:pt x="36" y="37"/>
                      <a:pt x="36" y="37"/>
                    </a:cubicBezTo>
                    <a:cubicBezTo>
                      <a:pt x="39" y="36"/>
                      <a:pt x="40" y="33"/>
                      <a:pt x="40" y="30"/>
                    </a:cubicBezTo>
                    <a:cubicBezTo>
                      <a:pt x="41" y="27"/>
                      <a:pt x="40" y="23"/>
                      <a:pt x="38" y="20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38" y="18"/>
                      <a:pt x="37" y="17"/>
                      <a:pt x="35" y="16"/>
                    </a:cubicBezTo>
                    <a:cubicBezTo>
                      <a:pt x="34" y="14"/>
                      <a:pt x="33" y="13"/>
                      <a:pt x="31" y="12"/>
                    </a:cubicBezTo>
                    <a:cubicBezTo>
                      <a:pt x="31" y="11"/>
                      <a:pt x="31" y="11"/>
                      <a:pt x="31" y="11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7"/>
                      <a:pt x="32" y="6"/>
                      <a:pt x="32" y="5"/>
                    </a:cubicBezTo>
                    <a:cubicBezTo>
                      <a:pt x="33" y="4"/>
                      <a:pt x="33" y="3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4" y="0"/>
                      <a:pt x="36" y="0"/>
                      <a:pt x="37" y="0"/>
                    </a:cubicBezTo>
                    <a:cubicBezTo>
                      <a:pt x="41" y="2"/>
                      <a:pt x="45" y="5"/>
                      <a:pt x="49" y="7"/>
                    </a:cubicBezTo>
                    <a:cubicBezTo>
                      <a:pt x="52" y="10"/>
                      <a:pt x="55" y="14"/>
                      <a:pt x="57" y="17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61" y="23"/>
                      <a:pt x="62" y="31"/>
                      <a:pt x="61" y="38"/>
                    </a:cubicBezTo>
                    <a:cubicBezTo>
                      <a:pt x="60" y="44"/>
                      <a:pt x="56" y="51"/>
                      <a:pt x="50" y="55"/>
                    </a:cubicBezTo>
                    <a:cubicBezTo>
                      <a:pt x="50" y="55"/>
                      <a:pt x="50" y="55"/>
                      <a:pt x="50" y="55"/>
                    </a:cubicBezTo>
                    <a:cubicBezTo>
                      <a:pt x="48" y="57"/>
                      <a:pt x="45" y="59"/>
                      <a:pt x="42" y="60"/>
                    </a:cubicBezTo>
                    <a:cubicBezTo>
                      <a:pt x="39" y="61"/>
                      <a:pt x="35" y="62"/>
                      <a:pt x="32" y="62"/>
                    </a:cubicBezTo>
                    <a:cubicBezTo>
                      <a:pt x="32" y="62"/>
                      <a:pt x="32" y="62"/>
                      <a:pt x="32" y="62"/>
                    </a:cubicBezTo>
                    <a:cubicBezTo>
                      <a:pt x="32" y="62"/>
                      <a:pt x="31" y="62"/>
                      <a:pt x="31" y="62"/>
                    </a:cubicBezTo>
                    <a:cubicBezTo>
                      <a:pt x="31" y="57"/>
                      <a:pt x="31" y="57"/>
                      <a:pt x="31" y="57"/>
                    </a:cubicBezTo>
                    <a:cubicBezTo>
                      <a:pt x="31" y="57"/>
                      <a:pt x="32" y="57"/>
                      <a:pt x="32" y="57"/>
                    </a:cubicBezTo>
                    <a:cubicBezTo>
                      <a:pt x="32" y="57"/>
                      <a:pt x="32" y="57"/>
                      <a:pt x="32" y="57"/>
                    </a:cubicBezTo>
                    <a:cubicBezTo>
                      <a:pt x="35" y="57"/>
                      <a:pt x="37" y="56"/>
                      <a:pt x="40" y="55"/>
                    </a:cubicBezTo>
                    <a:cubicBezTo>
                      <a:pt x="43" y="55"/>
                      <a:pt x="45" y="53"/>
                      <a:pt x="47" y="51"/>
                    </a:cubicBezTo>
                    <a:cubicBezTo>
                      <a:pt x="47" y="51"/>
                      <a:pt x="47" y="51"/>
                      <a:pt x="47" y="51"/>
                    </a:cubicBezTo>
                    <a:close/>
                    <a:moveTo>
                      <a:pt x="31" y="45"/>
                    </a:moveTo>
                    <a:cubicBezTo>
                      <a:pt x="30" y="45"/>
                      <a:pt x="30" y="45"/>
                      <a:pt x="29" y="45"/>
                    </a:cubicBezTo>
                    <a:cubicBezTo>
                      <a:pt x="27" y="45"/>
                      <a:pt x="24" y="44"/>
                      <a:pt x="22" y="43"/>
                    </a:cubicBezTo>
                    <a:cubicBezTo>
                      <a:pt x="20" y="42"/>
                      <a:pt x="17" y="41"/>
                      <a:pt x="16" y="39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4" y="38"/>
                      <a:pt x="12" y="36"/>
                      <a:pt x="11" y="34"/>
                    </a:cubicBezTo>
                    <a:cubicBezTo>
                      <a:pt x="10" y="33"/>
                      <a:pt x="9" y="32"/>
                      <a:pt x="9" y="30"/>
                    </a:cubicBezTo>
                    <a:cubicBezTo>
                      <a:pt x="8" y="30"/>
                      <a:pt x="7" y="31"/>
                      <a:pt x="6" y="31"/>
                    </a:cubicBezTo>
                    <a:cubicBezTo>
                      <a:pt x="6" y="31"/>
                      <a:pt x="5" y="31"/>
                      <a:pt x="5" y="31"/>
                    </a:cubicBezTo>
                    <a:cubicBezTo>
                      <a:pt x="5" y="32"/>
                      <a:pt x="6" y="33"/>
                      <a:pt x="6" y="34"/>
                    </a:cubicBezTo>
                    <a:cubicBezTo>
                      <a:pt x="6" y="36"/>
                      <a:pt x="7" y="38"/>
                      <a:pt x="8" y="39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8" y="40"/>
                      <a:pt x="8" y="40"/>
                      <a:pt x="8" y="41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9" y="41"/>
                      <a:pt x="9" y="42"/>
                      <a:pt x="9" y="42"/>
                    </a:cubicBezTo>
                    <a:cubicBezTo>
                      <a:pt x="10" y="44"/>
                      <a:pt x="11" y="45"/>
                      <a:pt x="12" y="46"/>
                    </a:cubicBezTo>
                    <a:cubicBezTo>
                      <a:pt x="13" y="48"/>
                      <a:pt x="14" y="49"/>
                      <a:pt x="15" y="50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17" y="52"/>
                      <a:pt x="20" y="54"/>
                      <a:pt x="23" y="55"/>
                    </a:cubicBezTo>
                    <a:cubicBezTo>
                      <a:pt x="25" y="56"/>
                      <a:pt x="28" y="57"/>
                      <a:pt x="31" y="57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27" y="62"/>
                      <a:pt x="24" y="61"/>
                      <a:pt x="21" y="60"/>
                    </a:cubicBezTo>
                    <a:cubicBezTo>
                      <a:pt x="18" y="58"/>
                      <a:pt x="15" y="56"/>
                      <a:pt x="12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0" y="52"/>
                      <a:pt x="9" y="51"/>
                      <a:pt x="8" y="49"/>
                    </a:cubicBezTo>
                    <a:cubicBezTo>
                      <a:pt x="7" y="48"/>
                      <a:pt x="6" y="46"/>
                      <a:pt x="5" y="44"/>
                    </a:cubicBezTo>
                    <a:cubicBezTo>
                      <a:pt x="5" y="44"/>
                      <a:pt x="4" y="43"/>
                      <a:pt x="4" y="43"/>
                    </a:cubicBezTo>
                    <a:cubicBezTo>
                      <a:pt x="4" y="43"/>
                      <a:pt x="4" y="43"/>
                      <a:pt x="4" y="43"/>
                    </a:cubicBezTo>
                    <a:cubicBezTo>
                      <a:pt x="4" y="43"/>
                      <a:pt x="4" y="43"/>
                      <a:pt x="4" y="43"/>
                    </a:cubicBezTo>
                    <a:cubicBezTo>
                      <a:pt x="4" y="42"/>
                      <a:pt x="4" y="42"/>
                      <a:pt x="3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39"/>
                      <a:pt x="2" y="37"/>
                      <a:pt x="1" y="35"/>
                    </a:cubicBezTo>
                    <a:cubicBezTo>
                      <a:pt x="1" y="33"/>
                      <a:pt x="0" y="31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8"/>
                      <a:pt x="1" y="26"/>
                      <a:pt x="2" y="26"/>
                    </a:cubicBezTo>
                    <a:cubicBezTo>
                      <a:pt x="3" y="26"/>
                      <a:pt x="4" y="26"/>
                      <a:pt x="6" y="26"/>
                    </a:cubicBezTo>
                    <a:cubicBezTo>
                      <a:pt x="7" y="26"/>
                      <a:pt x="8" y="26"/>
                      <a:pt x="9" y="25"/>
                    </a:cubicBezTo>
                    <a:cubicBezTo>
                      <a:pt x="10" y="25"/>
                      <a:pt x="11" y="25"/>
                      <a:pt x="12" y="26"/>
                    </a:cubicBezTo>
                    <a:cubicBezTo>
                      <a:pt x="13" y="28"/>
                      <a:pt x="14" y="30"/>
                      <a:pt x="15" y="32"/>
                    </a:cubicBezTo>
                    <a:cubicBezTo>
                      <a:pt x="16" y="33"/>
                      <a:pt x="17" y="35"/>
                      <a:pt x="19" y="36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20" y="37"/>
                      <a:pt x="22" y="38"/>
                      <a:pt x="24" y="39"/>
                    </a:cubicBezTo>
                    <a:cubicBezTo>
                      <a:pt x="25" y="40"/>
                      <a:pt x="27" y="40"/>
                      <a:pt x="29" y="40"/>
                    </a:cubicBezTo>
                    <a:cubicBezTo>
                      <a:pt x="30" y="40"/>
                      <a:pt x="30" y="40"/>
                      <a:pt x="31" y="40"/>
                    </a:cubicBezTo>
                    <a:cubicBezTo>
                      <a:pt x="31" y="45"/>
                      <a:pt x="31" y="45"/>
                      <a:pt x="31" y="45"/>
                    </a:cubicBezTo>
                    <a:close/>
                    <a:moveTo>
                      <a:pt x="31" y="8"/>
                    </a:moveTo>
                    <a:cubicBezTo>
                      <a:pt x="31" y="11"/>
                      <a:pt x="31" y="11"/>
                      <a:pt x="31" y="11"/>
                    </a:cubicBezTo>
                    <a:cubicBezTo>
                      <a:pt x="30" y="10"/>
                      <a:pt x="30" y="9"/>
                      <a:pt x="3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02" name="Freeform 218"/>
              <p:cNvSpPr>
                <a:spLocks noEditPoints="1"/>
              </p:cNvSpPr>
              <p:nvPr/>
            </p:nvSpPr>
            <p:spPr bwMode="auto">
              <a:xfrm>
                <a:off x="7912111" y="4084662"/>
                <a:ext cx="133351" cy="133351"/>
              </a:xfrm>
              <a:custGeom>
                <a:avLst/>
                <a:gdLst>
                  <a:gd name="T0" fmla="*/ 39 w 59"/>
                  <a:gd name="T1" fmla="*/ 54 h 59"/>
                  <a:gd name="T2" fmla="*/ 41 w 59"/>
                  <a:gd name="T3" fmla="*/ 50 h 59"/>
                  <a:gd name="T4" fmla="*/ 30 w 59"/>
                  <a:gd name="T5" fmla="*/ 42 h 59"/>
                  <a:gd name="T6" fmla="*/ 37 w 59"/>
                  <a:gd name="T7" fmla="*/ 45 h 59"/>
                  <a:gd name="T8" fmla="*/ 46 w 59"/>
                  <a:gd name="T9" fmla="*/ 48 h 59"/>
                  <a:gd name="T10" fmla="*/ 47 w 59"/>
                  <a:gd name="T11" fmla="*/ 55 h 59"/>
                  <a:gd name="T12" fmla="*/ 33 w 59"/>
                  <a:gd name="T13" fmla="*/ 59 h 59"/>
                  <a:gd name="T14" fmla="*/ 30 w 59"/>
                  <a:gd name="T15" fmla="*/ 15 h 59"/>
                  <a:gd name="T16" fmla="*/ 38 w 59"/>
                  <a:gd name="T17" fmla="*/ 14 h 59"/>
                  <a:gd name="T18" fmla="*/ 39 w 59"/>
                  <a:gd name="T19" fmla="*/ 14 h 59"/>
                  <a:gd name="T20" fmla="*/ 51 w 59"/>
                  <a:gd name="T21" fmla="*/ 15 h 59"/>
                  <a:gd name="T22" fmla="*/ 33 w 59"/>
                  <a:gd name="T23" fmla="*/ 5 h 59"/>
                  <a:gd name="T24" fmla="*/ 31 w 59"/>
                  <a:gd name="T25" fmla="*/ 5 h 59"/>
                  <a:gd name="T26" fmla="*/ 32 w 59"/>
                  <a:gd name="T27" fmla="*/ 0 h 59"/>
                  <a:gd name="T28" fmla="*/ 46 w 59"/>
                  <a:gd name="T29" fmla="*/ 4 h 59"/>
                  <a:gd name="T30" fmla="*/ 58 w 59"/>
                  <a:gd name="T31" fmla="*/ 13 h 59"/>
                  <a:gd name="T32" fmla="*/ 53 w 59"/>
                  <a:gd name="T33" fmla="*/ 21 h 59"/>
                  <a:gd name="T34" fmla="*/ 44 w 59"/>
                  <a:gd name="T35" fmla="*/ 20 h 59"/>
                  <a:gd name="T36" fmla="*/ 39 w 59"/>
                  <a:gd name="T37" fmla="*/ 19 h 59"/>
                  <a:gd name="T38" fmla="*/ 30 w 59"/>
                  <a:gd name="T39" fmla="*/ 20 h 59"/>
                  <a:gd name="T40" fmla="*/ 39 w 59"/>
                  <a:gd name="T41" fmla="*/ 14 h 59"/>
                  <a:gd name="T42" fmla="*/ 30 w 59"/>
                  <a:gd name="T43" fmla="*/ 54 h 59"/>
                  <a:gd name="T44" fmla="*/ 20 w 59"/>
                  <a:gd name="T45" fmla="*/ 57 h 59"/>
                  <a:gd name="T46" fmla="*/ 30 w 59"/>
                  <a:gd name="T47" fmla="*/ 31 h 59"/>
                  <a:gd name="T48" fmla="*/ 30 w 59"/>
                  <a:gd name="T49" fmla="*/ 42 h 59"/>
                  <a:gd name="T50" fmla="*/ 24 w 59"/>
                  <a:gd name="T51" fmla="*/ 27 h 59"/>
                  <a:gd name="T52" fmla="*/ 30 w 59"/>
                  <a:gd name="T53" fmla="*/ 15 h 59"/>
                  <a:gd name="T54" fmla="*/ 20 w 59"/>
                  <a:gd name="T55" fmla="*/ 38 h 59"/>
                  <a:gd name="T56" fmla="*/ 30 w 59"/>
                  <a:gd name="T57" fmla="*/ 47 h 59"/>
                  <a:gd name="T58" fmla="*/ 30 w 59"/>
                  <a:gd name="T59" fmla="*/ 5 h 59"/>
                  <a:gd name="T60" fmla="*/ 20 w 59"/>
                  <a:gd name="T61" fmla="*/ 2 h 59"/>
                  <a:gd name="T62" fmla="*/ 20 w 59"/>
                  <a:gd name="T63" fmla="*/ 7 h 59"/>
                  <a:gd name="T64" fmla="*/ 20 w 59"/>
                  <a:gd name="T65" fmla="*/ 38 h 59"/>
                  <a:gd name="T66" fmla="*/ 20 w 59"/>
                  <a:gd name="T67" fmla="*/ 57 h 59"/>
                  <a:gd name="T68" fmla="*/ 20 w 59"/>
                  <a:gd name="T69" fmla="*/ 7 h 59"/>
                  <a:gd name="T70" fmla="*/ 20 w 59"/>
                  <a:gd name="T71" fmla="*/ 38 h 59"/>
                  <a:gd name="T72" fmla="*/ 20 w 59"/>
                  <a:gd name="T73" fmla="*/ 57 h 59"/>
                  <a:gd name="T74" fmla="*/ 19 w 59"/>
                  <a:gd name="T75" fmla="*/ 26 h 59"/>
                  <a:gd name="T76" fmla="*/ 20 w 59"/>
                  <a:gd name="T77" fmla="*/ 38 h 59"/>
                  <a:gd name="T78" fmla="*/ 2 w 59"/>
                  <a:gd name="T79" fmla="*/ 21 h 59"/>
                  <a:gd name="T80" fmla="*/ 18 w 59"/>
                  <a:gd name="T81" fmla="*/ 56 h 59"/>
                  <a:gd name="T82" fmla="*/ 20 w 59"/>
                  <a:gd name="T83" fmla="*/ 52 h 59"/>
                  <a:gd name="T84" fmla="*/ 8 w 59"/>
                  <a:gd name="T85" fmla="*/ 40 h 59"/>
                  <a:gd name="T86" fmla="*/ 15 w 59"/>
                  <a:gd name="T87" fmla="*/ 10 h 59"/>
                  <a:gd name="T88" fmla="*/ 20 w 59"/>
                  <a:gd name="T89" fmla="*/ 5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9" h="59">
                    <a:moveTo>
                      <a:pt x="30" y="54"/>
                    </a:moveTo>
                    <a:cubicBezTo>
                      <a:pt x="31" y="54"/>
                      <a:pt x="32" y="54"/>
                      <a:pt x="33" y="54"/>
                    </a:cubicBezTo>
                    <a:cubicBezTo>
                      <a:pt x="35" y="54"/>
                      <a:pt x="37" y="54"/>
                      <a:pt x="39" y="54"/>
                    </a:cubicBezTo>
                    <a:cubicBezTo>
                      <a:pt x="40" y="54"/>
                      <a:pt x="41" y="54"/>
                      <a:pt x="42" y="54"/>
                    </a:cubicBezTo>
                    <a:cubicBezTo>
                      <a:pt x="42" y="53"/>
                      <a:pt x="42" y="53"/>
                      <a:pt x="42" y="52"/>
                    </a:cubicBezTo>
                    <a:cubicBezTo>
                      <a:pt x="41" y="52"/>
                      <a:pt x="41" y="51"/>
                      <a:pt x="41" y="50"/>
                    </a:cubicBezTo>
                    <a:cubicBezTo>
                      <a:pt x="39" y="50"/>
                      <a:pt x="38" y="50"/>
                      <a:pt x="36" y="49"/>
                    </a:cubicBezTo>
                    <a:cubicBezTo>
                      <a:pt x="34" y="49"/>
                      <a:pt x="32" y="48"/>
                      <a:pt x="30" y="47"/>
                    </a:cubicBezTo>
                    <a:cubicBezTo>
                      <a:pt x="30" y="42"/>
                      <a:pt x="30" y="42"/>
                      <a:pt x="30" y="42"/>
                    </a:cubicBezTo>
                    <a:cubicBezTo>
                      <a:pt x="31" y="42"/>
                      <a:pt x="31" y="43"/>
                      <a:pt x="32" y="43"/>
                    </a:cubicBezTo>
                    <a:cubicBezTo>
                      <a:pt x="32" y="43"/>
                      <a:pt x="32" y="43"/>
                      <a:pt x="32" y="43"/>
                    </a:cubicBezTo>
                    <a:cubicBezTo>
                      <a:pt x="34" y="44"/>
                      <a:pt x="35" y="44"/>
                      <a:pt x="37" y="45"/>
                    </a:cubicBezTo>
                    <a:cubicBezTo>
                      <a:pt x="39" y="45"/>
                      <a:pt x="41" y="45"/>
                      <a:pt x="43" y="46"/>
                    </a:cubicBezTo>
                    <a:cubicBezTo>
                      <a:pt x="43" y="46"/>
                      <a:pt x="43" y="46"/>
                      <a:pt x="43" y="46"/>
                    </a:cubicBezTo>
                    <a:cubicBezTo>
                      <a:pt x="44" y="46"/>
                      <a:pt x="45" y="46"/>
                      <a:pt x="46" y="48"/>
                    </a:cubicBezTo>
                    <a:cubicBezTo>
                      <a:pt x="46" y="49"/>
                      <a:pt x="46" y="50"/>
                      <a:pt x="46" y="51"/>
                    </a:cubicBezTo>
                    <a:cubicBezTo>
                      <a:pt x="46" y="52"/>
                      <a:pt x="47" y="53"/>
                      <a:pt x="47" y="55"/>
                    </a:cubicBezTo>
                    <a:cubicBezTo>
                      <a:pt x="47" y="55"/>
                      <a:pt x="47" y="55"/>
                      <a:pt x="47" y="55"/>
                    </a:cubicBezTo>
                    <a:cubicBezTo>
                      <a:pt x="48" y="56"/>
                      <a:pt x="47" y="58"/>
                      <a:pt x="45" y="58"/>
                    </a:cubicBezTo>
                    <a:cubicBezTo>
                      <a:pt x="43" y="58"/>
                      <a:pt x="41" y="59"/>
                      <a:pt x="39" y="59"/>
                    </a:cubicBezTo>
                    <a:cubicBezTo>
                      <a:pt x="37" y="59"/>
                      <a:pt x="35" y="59"/>
                      <a:pt x="33" y="59"/>
                    </a:cubicBezTo>
                    <a:cubicBezTo>
                      <a:pt x="32" y="59"/>
                      <a:pt x="31" y="59"/>
                      <a:pt x="30" y="59"/>
                    </a:cubicBezTo>
                    <a:cubicBezTo>
                      <a:pt x="30" y="54"/>
                      <a:pt x="30" y="54"/>
                      <a:pt x="30" y="54"/>
                    </a:cubicBezTo>
                    <a:close/>
                    <a:moveTo>
                      <a:pt x="30" y="15"/>
                    </a:moveTo>
                    <a:cubicBezTo>
                      <a:pt x="32" y="14"/>
                      <a:pt x="35" y="14"/>
                      <a:pt x="37" y="14"/>
                    </a:cubicBezTo>
                    <a:cubicBezTo>
                      <a:pt x="37" y="14"/>
                      <a:pt x="38" y="14"/>
                      <a:pt x="38" y="14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30" y="32"/>
                      <a:pt x="30" y="32"/>
                      <a:pt x="30" y="32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41" y="14"/>
                      <a:pt x="43" y="14"/>
                      <a:pt x="46" y="15"/>
                    </a:cubicBezTo>
                    <a:cubicBezTo>
                      <a:pt x="47" y="16"/>
                      <a:pt x="48" y="16"/>
                      <a:pt x="50" y="17"/>
                    </a:cubicBezTo>
                    <a:cubicBezTo>
                      <a:pt x="50" y="16"/>
                      <a:pt x="51" y="16"/>
                      <a:pt x="51" y="15"/>
                    </a:cubicBezTo>
                    <a:cubicBezTo>
                      <a:pt x="52" y="15"/>
                      <a:pt x="52" y="15"/>
                      <a:pt x="52" y="14"/>
                    </a:cubicBezTo>
                    <a:cubicBezTo>
                      <a:pt x="50" y="12"/>
                      <a:pt x="47" y="10"/>
                      <a:pt x="44" y="8"/>
                    </a:cubicBezTo>
                    <a:cubicBezTo>
                      <a:pt x="41" y="7"/>
                      <a:pt x="37" y="5"/>
                      <a:pt x="33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3" y="5"/>
                      <a:pt x="32" y="5"/>
                      <a:pt x="31" y="5"/>
                    </a:cubicBezTo>
                    <a:cubicBezTo>
                      <a:pt x="31" y="5"/>
                      <a:pt x="31" y="5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0"/>
                      <a:pt x="31" y="0"/>
                      <a:pt x="32" y="0"/>
                    </a:cubicBezTo>
                    <a:cubicBezTo>
                      <a:pt x="33" y="0"/>
                      <a:pt x="33" y="0"/>
                      <a:pt x="34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8" y="1"/>
                      <a:pt x="42" y="2"/>
                      <a:pt x="46" y="4"/>
                    </a:cubicBezTo>
                    <a:cubicBezTo>
                      <a:pt x="50" y="6"/>
                      <a:pt x="54" y="9"/>
                      <a:pt x="58" y="12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58" y="12"/>
                      <a:pt x="58" y="13"/>
                      <a:pt x="58" y="13"/>
                    </a:cubicBezTo>
                    <a:cubicBezTo>
                      <a:pt x="59" y="14"/>
                      <a:pt x="59" y="15"/>
                      <a:pt x="58" y="16"/>
                    </a:cubicBezTo>
                    <a:cubicBezTo>
                      <a:pt x="57" y="17"/>
                      <a:pt x="56" y="18"/>
                      <a:pt x="55" y="19"/>
                    </a:cubicBezTo>
                    <a:cubicBezTo>
                      <a:pt x="54" y="19"/>
                      <a:pt x="53" y="20"/>
                      <a:pt x="53" y="21"/>
                    </a:cubicBezTo>
                    <a:cubicBezTo>
                      <a:pt x="53" y="21"/>
                      <a:pt x="53" y="21"/>
                      <a:pt x="53" y="21"/>
                    </a:cubicBezTo>
                    <a:cubicBezTo>
                      <a:pt x="52" y="22"/>
                      <a:pt x="51" y="23"/>
                      <a:pt x="50" y="22"/>
                    </a:cubicBezTo>
                    <a:cubicBezTo>
                      <a:pt x="48" y="21"/>
                      <a:pt x="46" y="20"/>
                      <a:pt x="44" y="20"/>
                    </a:cubicBezTo>
                    <a:cubicBezTo>
                      <a:pt x="42" y="19"/>
                      <a:pt x="41" y="19"/>
                      <a:pt x="39" y="19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38" y="19"/>
                      <a:pt x="38" y="19"/>
                      <a:pt x="38" y="18"/>
                    </a:cubicBezTo>
                    <a:cubicBezTo>
                      <a:pt x="38" y="18"/>
                      <a:pt x="37" y="18"/>
                      <a:pt x="37" y="18"/>
                    </a:cubicBezTo>
                    <a:cubicBezTo>
                      <a:pt x="35" y="18"/>
                      <a:pt x="32" y="19"/>
                      <a:pt x="30" y="20"/>
                    </a:cubicBezTo>
                    <a:cubicBezTo>
                      <a:pt x="30" y="15"/>
                      <a:pt x="30" y="15"/>
                      <a:pt x="30" y="15"/>
                    </a:cubicBezTo>
                    <a:close/>
                    <a:moveTo>
                      <a:pt x="39" y="14"/>
                    </a:moveTo>
                    <a:cubicBezTo>
                      <a:pt x="39" y="14"/>
                      <a:pt x="39" y="14"/>
                      <a:pt x="39" y="14"/>
                    </a:cubicBezTo>
                    <a:close/>
                    <a:moveTo>
                      <a:pt x="20" y="52"/>
                    </a:moveTo>
                    <a:cubicBezTo>
                      <a:pt x="22" y="53"/>
                      <a:pt x="24" y="53"/>
                      <a:pt x="26" y="54"/>
                    </a:cubicBezTo>
                    <a:cubicBezTo>
                      <a:pt x="28" y="54"/>
                      <a:pt x="29" y="54"/>
                      <a:pt x="30" y="54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29" y="59"/>
                      <a:pt x="27" y="59"/>
                      <a:pt x="25" y="59"/>
                    </a:cubicBezTo>
                    <a:cubicBezTo>
                      <a:pt x="24" y="58"/>
                      <a:pt x="22" y="58"/>
                      <a:pt x="20" y="57"/>
                    </a:cubicBezTo>
                    <a:cubicBezTo>
                      <a:pt x="20" y="52"/>
                      <a:pt x="20" y="52"/>
                      <a:pt x="20" y="52"/>
                    </a:cubicBezTo>
                    <a:cubicBezTo>
                      <a:pt x="30" y="32"/>
                      <a:pt x="30" y="32"/>
                      <a:pt x="30" y="32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20" y="52"/>
                      <a:pt x="20" y="52"/>
                      <a:pt x="20" y="52"/>
                    </a:cubicBezTo>
                    <a:close/>
                    <a:moveTo>
                      <a:pt x="30" y="47"/>
                    </a:moveTo>
                    <a:cubicBezTo>
                      <a:pt x="30" y="42"/>
                      <a:pt x="30" y="42"/>
                      <a:pt x="30" y="42"/>
                    </a:cubicBezTo>
                    <a:cubicBezTo>
                      <a:pt x="28" y="40"/>
                      <a:pt x="26" y="38"/>
                      <a:pt x="25" y="36"/>
                    </a:cubicBezTo>
                    <a:cubicBezTo>
                      <a:pt x="23" y="33"/>
                      <a:pt x="23" y="30"/>
                      <a:pt x="24" y="27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4" y="25"/>
                      <a:pt x="26" y="23"/>
                      <a:pt x="28" y="21"/>
                    </a:cubicBezTo>
                    <a:cubicBezTo>
                      <a:pt x="29" y="21"/>
                      <a:pt x="30" y="20"/>
                      <a:pt x="30" y="20"/>
                    </a:cubicBezTo>
                    <a:cubicBezTo>
                      <a:pt x="30" y="15"/>
                      <a:pt x="30" y="15"/>
                      <a:pt x="30" y="15"/>
                    </a:cubicBezTo>
                    <a:cubicBezTo>
                      <a:pt x="29" y="15"/>
                      <a:pt x="27" y="16"/>
                      <a:pt x="26" y="17"/>
                    </a:cubicBezTo>
                    <a:cubicBezTo>
                      <a:pt x="23" y="19"/>
                      <a:pt x="21" y="21"/>
                      <a:pt x="20" y="23"/>
                    </a:cubicBezTo>
                    <a:cubicBezTo>
                      <a:pt x="20" y="38"/>
                      <a:pt x="20" y="38"/>
                      <a:pt x="20" y="38"/>
                    </a:cubicBezTo>
                    <a:cubicBezTo>
                      <a:pt x="20" y="38"/>
                      <a:pt x="20" y="38"/>
                      <a:pt x="20" y="38"/>
                    </a:cubicBezTo>
                    <a:cubicBezTo>
                      <a:pt x="22" y="42"/>
                      <a:pt x="26" y="45"/>
                      <a:pt x="30" y="47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30" y="47"/>
                      <a:pt x="30" y="47"/>
                      <a:pt x="30" y="47"/>
                    </a:cubicBezTo>
                    <a:close/>
                    <a:moveTo>
                      <a:pt x="30" y="0"/>
                    </a:move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27" y="5"/>
                      <a:pt x="23" y="5"/>
                      <a:pt x="20" y="7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3" y="0"/>
                      <a:pt x="27" y="0"/>
                      <a:pt x="30" y="0"/>
                    </a:cubicBezTo>
                    <a:close/>
                    <a:moveTo>
                      <a:pt x="20" y="2"/>
                    </a:moveTo>
                    <a:cubicBezTo>
                      <a:pt x="20" y="7"/>
                      <a:pt x="20" y="7"/>
                      <a:pt x="20" y="7"/>
                    </a:cubicBezTo>
                    <a:cubicBezTo>
                      <a:pt x="20" y="2"/>
                      <a:pt x="20" y="2"/>
                      <a:pt x="20" y="2"/>
                    </a:cubicBezTo>
                    <a:close/>
                    <a:moveTo>
                      <a:pt x="20" y="23"/>
                    </a:moveTo>
                    <a:cubicBezTo>
                      <a:pt x="20" y="38"/>
                      <a:pt x="20" y="38"/>
                      <a:pt x="20" y="38"/>
                    </a:cubicBezTo>
                    <a:cubicBezTo>
                      <a:pt x="20" y="23"/>
                      <a:pt x="20" y="23"/>
                      <a:pt x="20" y="23"/>
                    </a:cubicBezTo>
                    <a:close/>
                    <a:moveTo>
                      <a:pt x="20" y="52"/>
                    </a:moveTo>
                    <a:cubicBezTo>
                      <a:pt x="20" y="57"/>
                      <a:pt x="20" y="57"/>
                      <a:pt x="20" y="57"/>
                    </a:cubicBezTo>
                    <a:lnTo>
                      <a:pt x="20" y="52"/>
                    </a:lnTo>
                    <a:close/>
                    <a:moveTo>
                      <a:pt x="20" y="2"/>
                    </a:moveTo>
                    <a:cubicBezTo>
                      <a:pt x="20" y="7"/>
                      <a:pt x="20" y="7"/>
                      <a:pt x="20" y="7"/>
                    </a:cubicBezTo>
                    <a:cubicBezTo>
                      <a:pt x="20" y="2"/>
                      <a:pt x="20" y="2"/>
                      <a:pt x="20" y="2"/>
                    </a:cubicBezTo>
                    <a:close/>
                    <a:moveTo>
                      <a:pt x="20" y="23"/>
                    </a:moveTo>
                    <a:cubicBezTo>
                      <a:pt x="20" y="38"/>
                      <a:pt x="20" y="38"/>
                      <a:pt x="20" y="38"/>
                    </a:cubicBezTo>
                    <a:cubicBezTo>
                      <a:pt x="20" y="23"/>
                      <a:pt x="20" y="23"/>
                      <a:pt x="20" y="23"/>
                    </a:cubicBezTo>
                    <a:close/>
                    <a:moveTo>
                      <a:pt x="20" y="52"/>
                    </a:moveTo>
                    <a:cubicBezTo>
                      <a:pt x="20" y="57"/>
                      <a:pt x="20" y="57"/>
                      <a:pt x="20" y="57"/>
                    </a:cubicBezTo>
                    <a:lnTo>
                      <a:pt x="20" y="52"/>
                    </a:lnTo>
                    <a:close/>
                    <a:moveTo>
                      <a:pt x="20" y="38"/>
                    </a:moveTo>
                    <a:cubicBezTo>
                      <a:pt x="18" y="34"/>
                      <a:pt x="18" y="30"/>
                      <a:pt x="19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25"/>
                      <a:pt x="20" y="24"/>
                      <a:pt x="20" y="23"/>
                    </a:cubicBezTo>
                    <a:cubicBezTo>
                      <a:pt x="20" y="38"/>
                      <a:pt x="20" y="38"/>
                      <a:pt x="20" y="38"/>
                    </a:cubicBezTo>
                    <a:close/>
                    <a:moveTo>
                      <a:pt x="20" y="2"/>
                    </a:moveTo>
                    <a:cubicBezTo>
                      <a:pt x="17" y="3"/>
                      <a:pt x="15" y="4"/>
                      <a:pt x="12" y="6"/>
                    </a:cubicBezTo>
                    <a:cubicBezTo>
                      <a:pt x="7" y="10"/>
                      <a:pt x="3" y="15"/>
                      <a:pt x="2" y="21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0" y="29"/>
                      <a:pt x="1" y="36"/>
                      <a:pt x="3" y="42"/>
                    </a:cubicBezTo>
                    <a:cubicBezTo>
                      <a:pt x="6" y="48"/>
                      <a:pt x="12" y="53"/>
                      <a:pt x="18" y="56"/>
                    </a:cubicBezTo>
                    <a:cubicBezTo>
                      <a:pt x="18" y="56"/>
                      <a:pt x="18" y="56"/>
                      <a:pt x="18" y="56"/>
                    </a:cubicBezTo>
                    <a:cubicBezTo>
                      <a:pt x="19" y="57"/>
                      <a:pt x="20" y="57"/>
                      <a:pt x="20" y="57"/>
                    </a:cubicBezTo>
                    <a:cubicBezTo>
                      <a:pt x="20" y="52"/>
                      <a:pt x="20" y="52"/>
                      <a:pt x="20" y="52"/>
                    </a:cubicBezTo>
                    <a:cubicBezTo>
                      <a:pt x="20" y="52"/>
                      <a:pt x="20" y="52"/>
                      <a:pt x="20" y="52"/>
                    </a:cubicBezTo>
                    <a:cubicBezTo>
                      <a:pt x="20" y="52"/>
                      <a:pt x="20" y="52"/>
                      <a:pt x="20" y="52"/>
                    </a:cubicBezTo>
                    <a:cubicBezTo>
                      <a:pt x="15" y="50"/>
                      <a:pt x="10" y="45"/>
                      <a:pt x="8" y="40"/>
                    </a:cubicBezTo>
                    <a:cubicBezTo>
                      <a:pt x="5" y="35"/>
                      <a:pt x="5" y="29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8" y="17"/>
                      <a:pt x="11" y="13"/>
                      <a:pt x="15" y="10"/>
                    </a:cubicBezTo>
                    <a:cubicBezTo>
                      <a:pt x="17" y="8"/>
                      <a:pt x="18" y="7"/>
                      <a:pt x="20" y="7"/>
                    </a:cubicBezTo>
                    <a:cubicBezTo>
                      <a:pt x="20" y="2"/>
                      <a:pt x="20" y="2"/>
                      <a:pt x="20" y="2"/>
                    </a:cubicBezTo>
                    <a:close/>
                    <a:moveTo>
                      <a:pt x="20" y="52"/>
                    </a:moveTo>
                    <a:cubicBezTo>
                      <a:pt x="20" y="52"/>
                      <a:pt x="20" y="52"/>
                      <a:pt x="20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03" name="Freeform 219"/>
              <p:cNvSpPr>
                <a:spLocks noEditPoints="1"/>
              </p:cNvSpPr>
              <p:nvPr/>
            </p:nvSpPr>
            <p:spPr bwMode="auto">
              <a:xfrm>
                <a:off x="6577023" y="2262202"/>
                <a:ext cx="277814" cy="296865"/>
              </a:xfrm>
              <a:custGeom>
                <a:avLst/>
                <a:gdLst>
                  <a:gd name="T0" fmla="*/ 108 w 123"/>
                  <a:gd name="T1" fmla="*/ 83 h 131"/>
                  <a:gd name="T2" fmla="*/ 118 w 123"/>
                  <a:gd name="T3" fmla="*/ 66 h 131"/>
                  <a:gd name="T4" fmla="*/ 93 w 123"/>
                  <a:gd name="T5" fmla="*/ 63 h 131"/>
                  <a:gd name="T6" fmla="*/ 81 w 123"/>
                  <a:gd name="T7" fmla="*/ 73 h 131"/>
                  <a:gd name="T8" fmla="*/ 80 w 123"/>
                  <a:gd name="T9" fmla="*/ 73 h 131"/>
                  <a:gd name="T10" fmla="*/ 80 w 123"/>
                  <a:gd name="T11" fmla="*/ 60 h 131"/>
                  <a:gd name="T12" fmla="*/ 82 w 123"/>
                  <a:gd name="T13" fmla="*/ 29 h 131"/>
                  <a:gd name="T14" fmla="*/ 72 w 123"/>
                  <a:gd name="T15" fmla="*/ 18 h 131"/>
                  <a:gd name="T16" fmla="*/ 64 w 123"/>
                  <a:gd name="T17" fmla="*/ 2 h 131"/>
                  <a:gd name="T18" fmla="*/ 85 w 123"/>
                  <a:gd name="T19" fmla="*/ 26 h 131"/>
                  <a:gd name="T20" fmla="*/ 84 w 123"/>
                  <a:gd name="T21" fmla="*/ 63 h 131"/>
                  <a:gd name="T22" fmla="*/ 83 w 123"/>
                  <a:gd name="T23" fmla="*/ 69 h 131"/>
                  <a:gd name="T24" fmla="*/ 83 w 123"/>
                  <a:gd name="T25" fmla="*/ 69 h 131"/>
                  <a:gd name="T26" fmla="*/ 88 w 123"/>
                  <a:gd name="T27" fmla="*/ 62 h 131"/>
                  <a:gd name="T28" fmla="*/ 117 w 123"/>
                  <a:gd name="T29" fmla="*/ 37 h 131"/>
                  <a:gd name="T30" fmla="*/ 123 w 123"/>
                  <a:gd name="T31" fmla="*/ 74 h 131"/>
                  <a:gd name="T32" fmla="*/ 110 w 123"/>
                  <a:gd name="T33" fmla="*/ 87 h 131"/>
                  <a:gd name="T34" fmla="*/ 102 w 123"/>
                  <a:gd name="T35" fmla="*/ 91 h 131"/>
                  <a:gd name="T36" fmla="*/ 101 w 123"/>
                  <a:gd name="T37" fmla="*/ 93 h 131"/>
                  <a:gd name="T38" fmla="*/ 109 w 123"/>
                  <a:gd name="T39" fmla="*/ 90 h 131"/>
                  <a:gd name="T40" fmla="*/ 123 w 123"/>
                  <a:gd name="T41" fmla="*/ 90 h 131"/>
                  <a:gd name="T42" fmla="*/ 79 w 123"/>
                  <a:gd name="T43" fmla="*/ 126 h 131"/>
                  <a:gd name="T44" fmla="*/ 62 w 123"/>
                  <a:gd name="T45" fmla="*/ 115 h 131"/>
                  <a:gd name="T46" fmla="*/ 62 w 123"/>
                  <a:gd name="T47" fmla="*/ 56 h 131"/>
                  <a:gd name="T48" fmla="*/ 67 w 123"/>
                  <a:gd name="T49" fmla="*/ 110 h 131"/>
                  <a:gd name="T50" fmla="*/ 82 w 123"/>
                  <a:gd name="T51" fmla="*/ 123 h 131"/>
                  <a:gd name="T52" fmla="*/ 117 w 123"/>
                  <a:gd name="T53" fmla="*/ 92 h 131"/>
                  <a:gd name="T54" fmla="*/ 102 w 123"/>
                  <a:gd name="T55" fmla="*/ 98 h 131"/>
                  <a:gd name="T56" fmla="*/ 96 w 123"/>
                  <a:gd name="T57" fmla="*/ 92 h 131"/>
                  <a:gd name="T58" fmla="*/ 62 w 123"/>
                  <a:gd name="T59" fmla="*/ 6 h 131"/>
                  <a:gd name="T60" fmla="*/ 35 w 123"/>
                  <a:gd name="T61" fmla="*/ 44 h 131"/>
                  <a:gd name="T62" fmla="*/ 44 w 123"/>
                  <a:gd name="T63" fmla="*/ 61 h 131"/>
                  <a:gd name="T64" fmla="*/ 43 w 123"/>
                  <a:gd name="T65" fmla="*/ 73 h 131"/>
                  <a:gd name="T66" fmla="*/ 36 w 123"/>
                  <a:gd name="T67" fmla="*/ 72 h 131"/>
                  <a:gd name="T68" fmla="*/ 30 w 123"/>
                  <a:gd name="T69" fmla="*/ 63 h 131"/>
                  <a:gd name="T70" fmla="*/ 6 w 123"/>
                  <a:gd name="T71" fmla="*/ 57 h 131"/>
                  <a:gd name="T72" fmla="*/ 13 w 123"/>
                  <a:gd name="T73" fmla="*/ 82 h 131"/>
                  <a:gd name="T74" fmla="*/ 24 w 123"/>
                  <a:gd name="T75" fmla="*/ 87 h 131"/>
                  <a:gd name="T76" fmla="*/ 25 w 123"/>
                  <a:gd name="T77" fmla="*/ 97 h 131"/>
                  <a:gd name="T78" fmla="*/ 12 w 123"/>
                  <a:gd name="T79" fmla="*/ 95 h 131"/>
                  <a:gd name="T80" fmla="*/ 30 w 123"/>
                  <a:gd name="T81" fmla="*/ 125 h 131"/>
                  <a:gd name="T82" fmla="*/ 54 w 123"/>
                  <a:gd name="T83" fmla="*/ 114 h 131"/>
                  <a:gd name="T84" fmla="*/ 59 w 123"/>
                  <a:gd name="T85" fmla="*/ 59 h 131"/>
                  <a:gd name="T86" fmla="*/ 61 w 123"/>
                  <a:gd name="T87" fmla="*/ 115 h 131"/>
                  <a:gd name="T88" fmla="*/ 46 w 123"/>
                  <a:gd name="T89" fmla="*/ 124 h 131"/>
                  <a:gd name="T90" fmla="*/ 10 w 123"/>
                  <a:gd name="T91" fmla="*/ 114 h 131"/>
                  <a:gd name="T92" fmla="*/ 14 w 123"/>
                  <a:gd name="T93" fmla="*/ 90 h 131"/>
                  <a:gd name="T94" fmla="*/ 22 w 123"/>
                  <a:gd name="T95" fmla="*/ 93 h 131"/>
                  <a:gd name="T96" fmla="*/ 22 w 123"/>
                  <a:gd name="T97" fmla="*/ 91 h 131"/>
                  <a:gd name="T98" fmla="*/ 13 w 123"/>
                  <a:gd name="T99" fmla="*/ 87 h 131"/>
                  <a:gd name="T100" fmla="*/ 0 w 123"/>
                  <a:gd name="T101" fmla="*/ 74 h 131"/>
                  <a:gd name="T102" fmla="*/ 4 w 123"/>
                  <a:gd name="T103" fmla="*/ 38 h 131"/>
                  <a:gd name="T104" fmla="*/ 35 w 123"/>
                  <a:gd name="T105" fmla="*/ 62 h 131"/>
                  <a:gd name="T106" fmla="*/ 40 w 123"/>
                  <a:gd name="T107" fmla="*/ 69 h 131"/>
                  <a:gd name="T108" fmla="*/ 40 w 123"/>
                  <a:gd name="T109" fmla="*/ 69 h 131"/>
                  <a:gd name="T110" fmla="*/ 39 w 123"/>
                  <a:gd name="T111" fmla="*/ 63 h 131"/>
                  <a:gd name="T112" fmla="*/ 30 w 123"/>
                  <a:gd name="T113" fmla="*/ 44 h 131"/>
                  <a:gd name="T114" fmla="*/ 59 w 123"/>
                  <a:gd name="T115" fmla="*/ 2 h 131"/>
                  <a:gd name="T116" fmla="*/ 62 w 123"/>
                  <a:gd name="T117" fmla="*/ 6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23" h="131">
                    <a:moveTo>
                      <a:pt x="99" y="87"/>
                    </a:moveTo>
                    <a:cubicBezTo>
                      <a:pt x="102" y="85"/>
                      <a:pt x="105" y="84"/>
                      <a:pt x="108" y="83"/>
                    </a:cubicBezTo>
                    <a:cubicBezTo>
                      <a:pt x="108" y="83"/>
                      <a:pt x="108" y="83"/>
                      <a:pt x="108" y="83"/>
                    </a:cubicBezTo>
                    <a:cubicBezTo>
                      <a:pt x="108" y="83"/>
                      <a:pt x="108" y="83"/>
                      <a:pt x="108" y="83"/>
                    </a:cubicBezTo>
                    <a:cubicBezTo>
                      <a:pt x="109" y="83"/>
                      <a:pt x="110" y="82"/>
                      <a:pt x="111" y="82"/>
                    </a:cubicBezTo>
                    <a:cubicBezTo>
                      <a:pt x="113" y="81"/>
                      <a:pt x="115" y="81"/>
                      <a:pt x="117" y="80"/>
                    </a:cubicBezTo>
                    <a:cubicBezTo>
                      <a:pt x="117" y="77"/>
                      <a:pt x="118" y="75"/>
                      <a:pt x="118" y="73"/>
                    </a:cubicBezTo>
                    <a:cubicBezTo>
                      <a:pt x="118" y="71"/>
                      <a:pt x="118" y="68"/>
                      <a:pt x="118" y="66"/>
                    </a:cubicBezTo>
                    <a:cubicBezTo>
                      <a:pt x="118" y="63"/>
                      <a:pt x="117" y="60"/>
                      <a:pt x="117" y="57"/>
                    </a:cubicBezTo>
                    <a:cubicBezTo>
                      <a:pt x="116" y="52"/>
                      <a:pt x="116" y="48"/>
                      <a:pt x="115" y="43"/>
                    </a:cubicBezTo>
                    <a:cubicBezTo>
                      <a:pt x="114" y="44"/>
                      <a:pt x="113" y="44"/>
                      <a:pt x="112" y="45"/>
                    </a:cubicBezTo>
                    <a:cubicBezTo>
                      <a:pt x="104" y="49"/>
                      <a:pt x="96" y="53"/>
                      <a:pt x="93" y="63"/>
                    </a:cubicBezTo>
                    <a:cubicBezTo>
                      <a:pt x="93" y="64"/>
                      <a:pt x="92" y="67"/>
                      <a:pt x="91" y="69"/>
                    </a:cubicBezTo>
                    <a:cubicBezTo>
                      <a:pt x="90" y="70"/>
                      <a:pt x="89" y="71"/>
                      <a:pt x="87" y="72"/>
                    </a:cubicBezTo>
                    <a:cubicBezTo>
                      <a:pt x="86" y="74"/>
                      <a:pt x="84" y="74"/>
                      <a:pt x="82" y="74"/>
                    </a:cubicBezTo>
                    <a:cubicBezTo>
                      <a:pt x="82" y="74"/>
                      <a:pt x="81" y="73"/>
                      <a:pt x="81" y="73"/>
                    </a:cubicBezTo>
                    <a:cubicBezTo>
                      <a:pt x="81" y="73"/>
                      <a:pt x="81" y="73"/>
                      <a:pt x="81" y="73"/>
                    </a:cubicBezTo>
                    <a:cubicBezTo>
                      <a:pt x="81" y="73"/>
                      <a:pt x="81" y="73"/>
                      <a:pt x="81" y="73"/>
                    </a:cubicBezTo>
                    <a:cubicBezTo>
                      <a:pt x="80" y="73"/>
                      <a:pt x="80" y="73"/>
                      <a:pt x="80" y="73"/>
                    </a:cubicBezTo>
                    <a:cubicBezTo>
                      <a:pt x="80" y="73"/>
                      <a:pt x="80" y="73"/>
                      <a:pt x="80" y="73"/>
                    </a:cubicBezTo>
                    <a:cubicBezTo>
                      <a:pt x="78" y="71"/>
                      <a:pt x="77" y="69"/>
                      <a:pt x="78" y="66"/>
                    </a:cubicBezTo>
                    <a:cubicBezTo>
                      <a:pt x="78" y="64"/>
                      <a:pt x="79" y="62"/>
                      <a:pt x="80" y="61"/>
                    </a:cubicBezTo>
                    <a:cubicBezTo>
                      <a:pt x="80" y="61"/>
                      <a:pt x="80" y="60"/>
                      <a:pt x="80" y="60"/>
                    </a:cubicBezTo>
                    <a:cubicBezTo>
                      <a:pt x="80" y="60"/>
                      <a:pt x="80" y="60"/>
                      <a:pt x="80" y="60"/>
                    </a:cubicBezTo>
                    <a:cubicBezTo>
                      <a:pt x="81" y="59"/>
                      <a:pt x="82" y="58"/>
                      <a:pt x="83" y="57"/>
                    </a:cubicBezTo>
                    <a:cubicBezTo>
                      <a:pt x="86" y="53"/>
                      <a:pt x="89" y="49"/>
                      <a:pt x="89" y="44"/>
                    </a:cubicBezTo>
                    <a:cubicBezTo>
                      <a:pt x="89" y="39"/>
                      <a:pt x="85" y="34"/>
                      <a:pt x="82" y="29"/>
                    </a:cubicBezTo>
                    <a:cubicBezTo>
                      <a:pt x="82" y="29"/>
                      <a:pt x="82" y="29"/>
                      <a:pt x="82" y="29"/>
                    </a:cubicBezTo>
                    <a:cubicBezTo>
                      <a:pt x="82" y="29"/>
                      <a:pt x="82" y="29"/>
                      <a:pt x="82" y="29"/>
                    </a:cubicBezTo>
                    <a:cubicBezTo>
                      <a:pt x="81" y="29"/>
                      <a:pt x="81" y="29"/>
                      <a:pt x="81" y="29"/>
                    </a:cubicBezTo>
                    <a:cubicBezTo>
                      <a:pt x="81" y="29"/>
                      <a:pt x="81" y="29"/>
                      <a:pt x="81" y="29"/>
                    </a:cubicBezTo>
                    <a:cubicBezTo>
                      <a:pt x="78" y="25"/>
                      <a:pt x="75" y="22"/>
                      <a:pt x="72" y="18"/>
                    </a:cubicBezTo>
                    <a:cubicBezTo>
                      <a:pt x="68" y="14"/>
                      <a:pt x="65" y="11"/>
                      <a:pt x="62" y="6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3" y="0"/>
                      <a:pt x="64" y="1"/>
                      <a:pt x="64" y="2"/>
                    </a:cubicBezTo>
                    <a:cubicBezTo>
                      <a:pt x="67" y="6"/>
                      <a:pt x="71" y="11"/>
                      <a:pt x="75" y="15"/>
                    </a:cubicBezTo>
                    <a:cubicBezTo>
                      <a:pt x="79" y="18"/>
                      <a:pt x="82" y="22"/>
                      <a:pt x="85" y="26"/>
                    </a:cubicBezTo>
                    <a:cubicBezTo>
                      <a:pt x="85" y="26"/>
                      <a:pt x="85" y="26"/>
                      <a:pt x="85" y="26"/>
                    </a:cubicBezTo>
                    <a:cubicBezTo>
                      <a:pt x="85" y="26"/>
                      <a:pt x="85" y="26"/>
                      <a:pt x="85" y="26"/>
                    </a:cubicBezTo>
                    <a:cubicBezTo>
                      <a:pt x="85" y="26"/>
                      <a:pt x="85" y="26"/>
                      <a:pt x="85" y="26"/>
                    </a:cubicBezTo>
                    <a:cubicBezTo>
                      <a:pt x="89" y="31"/>
                      <a:pt x="94" y="37"/>
                      <a:pt x="93" y="44"/>
                    </a:cubicBezTo>
                    <a:cubicBezTo>
                      <a:pt x="93" y="51"/>
                      <a:pt x="90" y="55"/>
                      <a:pt x="86" y="60"/>
                    </a:cubicBezTo>
                    <a:cubicBezTo>
                      <a:pt x="86" y="61"/>
                      <a:pt x="85" y="62"/>
                      <a:pt x="84" y="63"/>
                    </a:cubicBezTo>
                    <a:cubicBezTo>
                      <a:pt x="84" y="63"/>
                      <a:pt x="84" y="63"/>
                      <a:pt x="84" y="63"/>
                    </a:cubicBezTo>
                    <a:cubicBezTo>
                      <a:pt x="84" y="63"/>
                      <a:pt x="84" y="63"/>
                      <a:pt x="84" y="63"/>
                    </a:cubicBezTo>
                    <a:cubicBezTo>
                      <a:pt x="83" y="64"/>
                      <a:pt x="83" y="66"/>
                      <a:pt x="82" y="67"/>
                    </a:cubicBezTo>
                    <a:cubicBezTo>
                      <a:pt x="82" y="68"/>
                      <a:pt x="82" y="68"/>
                      <a:pt x="83" y="69"/>
                    </a:cubicBezTo>
                    <a:cubicBezTo>
                      <a:pt x="83" y="69"/>
                      <a:pt x="83" y="69"/>
                      <a:pt x="83" y="69"/>
                    </a:cubicBezTo>
                    <a:cubicBezTo>
                      <a:pt x="83" y="69"/>
                      <a:pt x="83" y="69"/>
                      <a:pt x="83" y="69"/>
                    </a:cubicBezTo>
                    <a:cubicBezTo>
                      <a:pt x="83" y="69"/>
                      <a:pt x="83" y="69"/>
                      <a:pt x="83" y="69"/>
                    </a:cubicBezTo>
                    <a:cubicBezTo>
                      <a:pt x="83" y="69"/>
                      <a:pt x="83" y="69"/>
                      <a:pt x="83" y="69"/>
                    </a:cubicBezTo>
                    <a:cubicBezTo>
                      <a:pt x="83" y="69"/>
                      <a:pt x="83" y="69"/>
                      <a:pt x="83" y="69"/>
                    </a:cubicBezTo>
                    <a:cubicBezTo>
                      <a:pt x="84" y="69"/>
                      <a:pt x="84" y="69"/>
                      <a:pt x="85" y="69"/>
                    </a:cubicBezTo>
                    <a:cubicBezTo>
                      <a:pt x="85" y="68"/>
                      <a:pt x="86" y="67"/>
                      <a:pt x="87" y="66"/>
                    </a:cubicBezTo>
                    <a:cubicBezTo>
                      <a:pt x="88" y="65"/>
                      <a:pt x="88" y="63"/>
                      <a:pt x="88" y="62"/>
                    </a:cubicBezTo>
                    <a:cubicBezTo>
                      <a:pt x="92" y="50"/>
                      <a:pt x="101" y="45"/>
                      <a:pt x="110" y="41"/>
                    </a:cubicBezTo>
                    <a:cubicBezTo>
                      <a:pt x="112" y="40"/>
                      <a:pt x="114" y="39"/>
                      <a:pt x="116" y="37"/>
                    </a:cubicBezTo>
                    <a:cubicBezTo>
                      <a:pt x="116" y="37"/>
                      <a:pt x="116" y="37"/>
                      <a:pt x="116" y="37"/>
                    </a:cubicBezTo>
                    <a:cubicBezTo>
                      <a:pt x="117" y="37"/>
                      <a:pt x="117" y="37"/>
                      <a:pt x="117" y="37"/>
                    </a:cubicBezTo>
                    <a:cubicBezTo>
                      <a:pt x="119" y="37"/>
                      <a:pt x="120" y="38"/>
                      <a:pt x="120" y="39"/>
                    </a:cubicBezTo>
                    <a:cubicBezTo>
                      <a:pt x="120" y="45"/>
                      <a:pt x="121" y="50"/>
                      <a:pt x="122" y="56"/>
                    </a:cubicBezTo>
                    <a:cubicBezTo>
                      <a:pt x="122" y="59"/>
                      <a:pt x="123" y="62"/>
                      <a:pt x="123" y="66"/>
                    </a:cubicBezTo>
                    <a:cubicBezTo>
                      <a:pt x="123" y="68"/>
                      <a:pt x="123" y="71"/>
                      <a:pt x="123" y="74"/>
                    </a:cubicBezTo>
                    <a:cubicBezTo>
                      <a:pt x="123" y="76"/>
                      <a:pt x="122" y="79"/>
                      <a:pt x="121" y="82"/>
                    </a:cubicBezTo>
                    <a:cubicBezTo>
                      <a:pt x="121" y="82"/>
                      <a:pt x="121" y="83"/>
                      <a:pt x="120" y="83"/>
                    </a:cubicBezTo>
                    <a:cubicBezTo>
                      <a:pt x="118" y="85"/>
                      <a:pt x="115" y="86"/>
                      <a:pt x="112" y="87"/>
                    </a:cubicBezTo>
                    <a:cubicBezTo>
                      <a:pt x="111" y="87"/>
                      <a:pt x="111" y="87"/>
                      <a:pt x="110" y="87"/>
                    </a:cubicBezTo>
                    <a:cubicBezTo>
                      <a:pt x="110" y="87"/>
                      <a:pt x="110" y="87"/>
                      <a:pt x="110" y="87"/>
                    </a:cubicBezTo>
                    <a:cubicBezTo>
                      <a:pt x="110" y="87"/>
                      <a:pt x="110" y="87"/>
                      <a:pt x="110" y="87"/>
                    </a:cubicBezTo>
                    <a:cubicBezTo>
                      <a:pt x="109" y="88"/>
                      <a:pt x="109" y="88"/>
                      <a:pt x="109" y="88"/>
                    </a:cubicBezTo>
                    <a:cubicBezTo>
                      <a:pt x="107" y="89"/>
                      <a:pt x="104" y="90"/>
                      <a:pt x="102" y="91"/>
                    </a:cubicBezTo>
                    <a:cubicBezTo>
                      <a:pt x="102" y="91"/>
                      <a:pt x="102" y="91"/>
                      <a:pt x="102" y="91"/>
                    </a:cubicBezTo>
                    <a:cubicBezTo>
                      <a:pt x="101" y="91"/>
                      <a:pt x="101" y="92"/>
                      <a:pt x="101" y="92"/>
                    </a:cubicBezTo>
                    <a:cubicBezTo>
                      <a:pt x="101" y="92"/>
                      <a:pt x="101" y="92"/>
                      <a:pt x="101" y="92"/>
                    </a:cubicBezTo>
                    <a:cubicBezTo>
                      <a:pt x="101" y="93"/>
                      <a:pt x="101" y="93"/>
                      <a:pt x="101" y="93"/>
                    </a:cubicBezTo>
                    <a:cubicBezTo>
                      <a:pt x="101" y="93"/>
                      <a:pt x="101" y="93"/>
                      <a:pt x="101" y="93"/>
                    </a:cubicBezTo>
                    <a:cubicBezTo>
                      <a:pt x="101" y="93"/>
                      <a:pt x="101" y="93"/>
                      <a:pt x="102" y="93"/>
                    </a:cubicBezTo>
                    <a:cubicBezTo>
                      <a:pt x="102" y="93"/>
                      <a:pt x="102" y="93"/>
                      <a:pt x="102" y="93"/>
                    </a:cubicBezTo>
                    <a:cubicBezTo>
                      <a:pt x="104" y="93"/>
                      <a:pt x="107" y="92"/>
                      <a:pt x="109" y="90"/>
                    </a:cubicBezTo>
                    <a:cubicBezTo>
                      <a:pt x="113" y="88"/>
                      <a:pt x="116" y="87"/>
                      <a:pt x="121" y="87"/>
                    </a:cubicBezTo>
                    <a:cubicBezTo>
                      <a:pt x="121" y="87"/>
                      <a:pt x="121" y="87"/>
                      <a:pt x="121" y="87"/>
                    </a:cubicBezTo>
                    <a:cubicBezTo>
                      <a:pt x="121" y="87"/>
                      <a:pt x="121" y="87"/>
                      <a:pt x="121" y="87"/>
                    </a:cubicBezTo>
                    <a:cubicBezTo>
                      <a:pt x="122" y="87"/>
                      <a:pt x="123" y="88"/>
                      <a:pt x="123" y="90"/>
                    </a:cubicBezTo>
                    <a:cubicBezTo>
                      <a:pt x="121" y="99"/>
                      <a:pt x="118" y="107"/>
                      <a:pt x="113" y="114"/>
                    </a:cubicBezTo>
                    <a:cubicBezTo>
                      <a:pt x="109" y="121"/>
                      <a:pt x="103" y="126"/>
                      <a:pt x="95" y="129"/>
                    </a:cubicBezTo>
                    <a:cubicBezTo>
                      <a:pt x="92" y="131"/>
                      <a:pt x="89" y="131"/>
                      <a:pt x="87" y="130"/>
                    </a:cubicBezTo>
                    <a:cubicBezTo>
                      <a:pt x="84" y="130"/>
                      <a:pt x="82" y="128"/>
                      <a:pt x="79" y="126"/>
                    </a:cubicBezTo>
                    <a:cubicBezTo>
                      <a:pt x="79" y="126"/>
                      <a:pt x="78" y="125"/>
                      <a:pt x="77" y="124"/>
                    </a:cubicBezTo>
                    <a:cubicBezTo>
                      <a:pt x="74" y="122"/>
                      <a:pt x="72" y="120"/>
                      <a:pt x="68" y="119"/>
                    </a:cubicBezTo>
                    <a:cubicBezTo>
                      <a:pt x="68" y="119"/>
                      <a:pt x="67" y="119"/>
                      <a:pt x="67" y="119"/>
                    </a:cubicBezTo>
                    <a:cubicBezTo>
                      <a:pt x="64" y="119"/>
                      <a:pt x="62" y="119"/>
                      <a:pt x="62" y="115"/>
                    </a:cubicBezTo>
                    <a:cubicBezTo>
                      <a:pt x="62" y="110"/>
                      <a:pt x="62" y="110"/>
                      <a:pt x="62" y="110"/>
                    </a:cubicBezTo>
                    <a:cubicBezTo>
                      <a:pt x="62" y="106"/>
                      <a:pt x="62" y="103"/>
                      <a:pt x="62" y="100"/>
                    </a:cubicBezTo>
                    <a:cubicBezTo>
                      <a:pt x="62" y="100"/>
                      <a:pt x="62" y="100"/>
                      <a:pt x="62" y="100"/>
                    </a:cubicBezTo>
                    <a:cubicBezTo>
                      <a:pt x="62" y="56"/>
                      <a:pt x="62" y="56"/>
                      <a:pt x="62" y="56"/>
                    </a:cubicBezTo>
                    <a:cubicBezTo>
                      <a:pt x="62" y="56"/>
                      <a:pt x="62" y="56"/>
                      <a:pt x="62" y="56"/>
                    </a:cubicBezTo>
                    <a:cubicBezTo>
                      <a:pt x="63" y="56"/>
                      <a:pt x="64" y="57"/>
                      <a:pt x="64" y="59"/>
                    </a:cubicBezTo>
                    <a:cubicBezTo>
                      <a:pt x="64" y="68"/>
                      <a:pt x="65" y="76"/>
                      <a:pt x="65" y="84"/>
                    </a:cubicBezTo>
                    <a:cubicBezTo>
                      <a:pt x="66" y="92"/>
                      <a:pt x="66" y="100"/>
                      <a:pt x="67" y="110"/>
                    </a:cubicBezTo>
                    <a:cubicBezTo>
                      <a:pt x="67" y="114"/>
                      <a:pt x="67" y="114"/>
                      <a:pt x="67" y="114"/>
                    </a:cubicBezTo>
                    <a:cubicBezTo>
                      <a:pt x="68" y="114"/>
                      <a:pt x="68" y="114"/>
                      <a:pt x="69" y="114"/>
                    </a:cubicBezTo>
                    <a:cubicBezTo>
                      <a:pt x="74" y="115"/>
                      <a:pt x="77" y="118"/>
                      <a:pt x="80" y="121"/>
                    </a:cubicBezTo>
                    <a:cubicBezTo>
                      <a:pt x="81" y="121"/>
                      <a:pt x="82" y="122"/>
                      <a:pt x="82" y="123"/>
                    </a:cubicBezTo>
                    <a:cubicBezTo>
                      <a:pt x="84" y="124"/>
                      <a:pt x="86" y="125"/>
                      <a:pt x="88" y="126"/>
                    </a:cubicBezTo>
                    <a:cubicBezTo>
                      <a:pt x="89" y="126"/>
                      <a:pt x="91" y="126"/>
                      <a:pt x="93" y="125"/>
                    </a:cubicBezTo>
                    <a:cubicBezTo>
                      <a:pt x="100" y="122"/>
                      <a:pt x="105" y="117"/>
                      <a:pt x="109" y="111"/>
                    </a:cubicBezTo>
                    <a:cubicBezTo>
                      <a:pt x="113" y="106"/>
                      <a:pt x="116" y="99"/>
                      <a:pt x="117" y="92"/>
                    </a:cubicBezTo>
                    <a:cubicBezTo>
                      <a:pt x="115" y="92"/>
                      <a:pt x="113" y="94"/>
                      <a:pt x="111" y="95"/>
                    </a:cubicBezTo>
                    <a:cubicBezTo>
                      <a:pt x="108" y="96"/>
                      <a:pt x="106" y="98"/>
                      <a:pt x="102" y="98"/>
                    </a:cubicBezTo>
                    <a:cubicBezTo>
                      <a:pt x="102" y="98"/>
                      <a:pt x="102" y="98"/>
                      <a:pt x="102" y="98"/>
                    </a:cubicBezTo>
                    <a:cubicBezTo>
                      <a:pt x="102" y="98"/>
                      <a:pt x="102" y="98"/>
                      <a:pt x="102" y="98"/>
                    </a:cubicBezTo>
                    <a:cubicBezTo>
                      <a:pt x="101" y="98"/>
                      <a:pt x="99" y="98"/>
                      <a:pt x="98" y="97"/>
                    </a:cubicBezTo>
                    <a:cubicBezTo>
                      <a:pt x="97" y="97"/>
                      <a:pt x="97" y="96"/>
                      <a:pt x="96" y="95"/>
                    </a:cubicBezTo>
                    <a:cubicBezTo>
                      <a:pt x="96" y="94"/>
                      <a:pt x="96" y="93"/>
                      <a:pt x="96" y="92"/>
                    </a:cubicBezTo>
                    <a:cubicBezTo>
                      <a:pt x="96" y="92"/>
                      <a:pt x="96" y="92"/>
                      <a:pt x="96" y="92"/>
                    </a:cubicBezTo>
                    <a:cubicBezTo>
                      <a:pt x="96" y="92"/>
                      <a:pt x="96" y="92"/>
                      <a:pt x="96" y="92"/>
                    </a:cubicBezTo>
                    <a:cubicBezTo>
                      <a:pt x="96" y="90"/>
                      <a:pt x="97" y="88"/>
                      <a:pt x="99" y="87"/>
                    </a:cubicBezTo>
                    <a:cubicBezTo>
                      <a:pt x="99" y="87"/>
                      <a:pt x="99" y="87"/>
                      <a:pt x="99" y="87"/>
                    </a:cubicBezTo>
                    <a:close/>
                    <a:moveTo>
                      <a:pt x="62" y="6"/>
                    </a:moveTo>
                    <a:cubicBezTo>
                      <a:pt x="58" y="11"/>
                      <a:pt x="55" y="14"/>
                      <a:pt x="51" y="18"/>
                    </a:cubicBezTo>
                    <a:cubicBezTo>
                      <a:pt x="48" y="22"/>
                      <a:pt x="45" y="25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38" y="34"/>
                      <a:pt x="34" y="39"/>
                      <a:pt x="35" y="44"/>
                    </a:cubicBezTo>
                    <a:cubicBezTo>
                      <a:pt x="35" y="49"/>
                      <a:pt x="38" y="53"/>
                      <a:pt x="41" y="57"/>
                    </a:cubicBezTo>
                    <a:cubicBezTo>
                      <a:pt x="41" y="58"/>
                      <a:pt x="42" y="59"/>
                      <a:pt x="43" y="60"/>
                    </a:cubicBezTo>
                    <a:cubicBezTo>
                      <a:pt x="43" y="60"/>
                      <a:pt x="43" y="60"/>
                      <a:pt x="43" y="60"/>
                    </a:cubicBezTo>
                    <a:cubicBezTo>
                      <a:pt x="43" y="60"/>
                      <a:pt x="43" y="61"/>
                      <a:pt x="44" y="61"/>
                    </a:cubicBezTo>
                    <a:cubicBezTo>
                      <a:pt x="44" y="62"/>
                      <a:pt x="45" y="64"/>
                      <a:pt x="46" y="66"/>
                    </a:cubicBezTo>
                    <a:cubicBezTo>
                      <a:pt x="46" y="69"/>
                      <a:pt x="45" y="71"/>
                      <a:pt x="43" y="73"/>
                    </a:cubicBezTo>
                    <a:cubicBezTo>
                      <a:pt x="43" y="73"/>
                      <a:pt x="43" y="73"/>
                      <a:pt x="43" y="73"/>
                    </a:cubicBezTo>
                    <a:cubicBezTo>
                      <a:pt x="43" y="73"/>
                      <a:pt x="43" y="73"/>
                      <a:pt x="43" y="73"/>
                    </a:cubicBezTo>
                    <a:cubicBezTo>
                      <a:pt x="43" y="73"/>
                      <a:pt x="43" y="73"/>
                      <a:pt x="43" y="73"/>
                    </a:cubicBezTo>
                    <a:cubicBezTo>
                      <a:pt x="43" y="73"/>
                      <a:pt x="43" y="73"/>
                      <a:pt x="43" y="73"/>
                    </a:cubicBezTo>
                    <a:cubicBezTo>
                      <a:pt x="42" y="73"/>
                      <a:pt x="42" y="74"/>
                      <a:pt x="41" y="74"/>
                    </a:cubicBezTo>
                    <a:cubicBezTo>
                      <a:pt x="39" y="74"/>
                      <a:pt x="37" y="74"/>
                      <a:pt x="36" y="72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35" y="71"/>
                      <a:pt x="33" y="70"/>
                      <a:pt x="33" y="69"/>
                    </a:cubicBezTo>
                    <a:cubicBezTo>
                      <a:pt x="31" y="67"/>
                      <a:pt x="30" y="64"/>
                      <a:pt x="30" y="63"/>
                    </a:cubicBezTo>
                    <a:cubicBezTo>
                      <a:pt x="28" y="53"/>
                      <a:pt x="19" y="49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0" y="44"/>
                      <a:pt x="9" y="44"/>
                      <a:pt x="8" y="43"/>
                    </a:cubicBezTo>
                    <a:cubicBezTo>
                      <a:pt x="8" y="48"/>
                      <a:pt x="7" y="52"/>
                      <a:pt x="6" y="57"/>
                    </a:cubicBezTo>
                    <a:cubicBezTo>
                      <a:pt x="6" y="60"/>
                      <a:pt x="5" y="63"/>
                      <a:pt x="5" y="66"/>
                    </a:cubicBezTo>
                    <a:cubicBezTo>
                      <a:pt x="5" y="68"/>
                      <a:pt x="5" y="71"/>
                      <a:pt x="5" y="73"/>
                    </a:cubicBezTo>
                    <a:cubicBezTo>
                      <a:pt x="5" y="75"/>
                      <a:pt x="6" y="77"/>
                      <a:pt x="6" y="80"/>
                    </a:cubicBezTo>
                    <a:cubicBezTo>
                      <a:pt x="8" y="81"/>
                      <a:pt x="10" y="81"/>
                      <a:pt x="13" y="82"/>
                    </a:cubicBezTo>
                    <a:cubicBezTo>
                      <a:pt x="13" y="82"/>
                      <a:pt x="14" y="83"/>
                      <a:pt x="15" y="83"/>
                    </a:cubicBezTo>
                    <a:cubicBezTo>
                      <a:pt x="15" y="83"/>
                      <a:pt x="15" y="83"/>
                      <a:pt x="15" y="83"/>
                    </a:cubicBezTo>
                    <a:cubicBezTo>
                      <a:pt x="15" y="83"/>
                      <a:pt x="15" y="83"/>
                      <a:pt x="15" y="83"/>
                    </a:cubicBezTo>
                    <a:cubicBezTo>
                      <a:pt x="19" y="84"/>
                      <a:pt x="22" y="85"/>
                      <a:pt x="24" y="87"/>
                    </a:cubicBezTo>
                    <a:cubicBezTo>
                      <a:pt x="24" y="87"/>
                      <a:pt x="24" y="87"/>
                      <a:pt x="25" y="87"/>
                    </a:cubicBezTo>
                    <a:cubicBezTo>
                      <a:pt x="26" y="89"/>
                      <a:pt x="27" y="90"/>
                      <a:pt x="27" y="92"/>
                    </a:cubicBezTo>
                    <a:cubicBezTo>
                      <a:pt x="27" y="93"/>
                      <a:pt x="27" y="94"/>
                      <a:pt x="27" y="95"/>
                    </a:cubicBezTo>
                    <a:cubicBezTo>
                      <a:pt x="27" y="96"/>
                      <a:pt x="26" y="97"/>
                      <a:pt x="25" y="97"/>
                    </a:cubicBezTo>
                    <a:cubicBezTo>
                      <a:pt x="25" y="97"/>
                      <a:pt x="25" y="97"/>
                      <a:pt x="25" y="97"/>
                    </a:cubicBezTo>
                    <a:cubicBezTo>
                      <a:pt x="24" y="98"/>
                      <a:pt x="22" y="98"/>
                      <a:pt x="21" y="98"/>
                    </a:cubicBezTo>
                    <a:cubicBezTo>
                      <a:pt x="21" y="98"/>
                      <a:pt x="21" y="98"/>
                      <a:pt x="21" y="98"/>
                    </a:cubicBezTo>
                    <a:cubicBezTo>
                      <a:pt x="17" y="98"/>
                      <a:pt x="15" y="96"/>
                      <a:pt x="12" y="95"/>
                    </a:cubicBezTo>
                    <a:cubicBezTo>
                      <a:pt x="12" y="95"/>
                      <a:pt x="12" y="95"/>
                      <a:pt x="12" y="95"/>
                    </a:cubicBezTo>
                    <a:cubicBezTo>
                      <a:pt x="10" y="93"/>
                      <a:pt x="8" y="92"/>
                      <a:pt x="6" y="92"/>
                    </a:cubicBezTo>
                    <a:cubicBezTo>
                      <a:pt x="7" y="99"/>
                      <a:pt x="10" y="106"/>
                      <a:pt x="14" y="111"/>
                    </a:cubicBezTo>
                    <a:cubicBezTo>
                      <a:pt x="18" y="117"/>
                      <a:pt x="23" y="122"/>
                      <a:pt x="30" y="125"/>
                    </a:cubicBezTo>
                    <a:cubicBezTo>
                      <a:pt x="33" y="126"/>
                      <a:pt x="34" y="126"/>
                      <a:pt x="36" y="126"/>
                    </a:cubicBezTo>
                    <a:cubicBezTo>
                      <a:pt x="37" y="125"/>
                      <a:pt x="39" y="124"/>
                      <a:pt x="41" y="123"/>
                    </a:cubicBezTo>
                    <a:cubicBezTo>
                      <a:pt x="42" y="122"/>
                      <a:pt x="42" y="121"/>
                      <a:pt x="43" y="121"/>
                    </a:cubicBezTo>
                    <a:cubicBezTo>
                      <a:pt x="46" y="118"/>
                      <a:pt x="49" y="115"/>
                      <a:pt x="54" y="114"/>
                    </a:cubicBezTo>
                    <a:cubicBezTo>
                      <a:pt x="55" y="114"/>
                      <a:pt x="56" y="114"/>
                      <a:pt x="56" y="114"/>
                    </a:cubicBezTo>
                    <a:cubicBezTo>
                      <a:pt x="56" y="110"/>
                      <a:pt x="56" y="110"/>
                      <a:pt x="56" y="110"/>
                    </a:cubicBezTo>
                    <a:cubicBezTo>
                      <a:pt x="57" y="100"/>
                      <a:pt x="57" y="92"/>
                      <a:pt x="58" y="84"/>
                    </a:cubicBezTo>
                    <a:cubicBezTo>
                      <a:pt x="58" y="76"/>
                      <a:pt x="59" y="68"/>
                      <a:pt x="59" y="59"/>
                    </a:cubicBezTo>
                    <a:cubicBezTo>
                      <a:pt x="59" y="57"/>
                      <a:pt x="60" y="56"/>
                      <a:pt x="62" y="56"/>
                    </a:cubicBezTo>
                    <a:cubicBezTo>
                      <a:pt x="62" y="100"/>
                      <a:pt x="62" y="100"/>
                      <a:pt x="62" y="100"/>
                    </a:cubicBezTo>
                    <a:cubicBezTo>
                      <a:pt x="61" y="103"/>
                      <a:pt x="61" y="106"/>
                      <a:pt x="61" y="110"/>
                    </a:cubicBezTo>
                    <a:cubicBezTo>
                      <a:pt x="61" y="115"/>
                      <a:pt x="61" y="115"/>
                      <a:pt x="61" y="115"/>
                    </a:cubicBezTo>
                    <a:cubicBezTo>
                      <a:pt x="61" y="119"/>
                      <a:pt x="59" y="119"/>
                      <a:pt x="56" y="119"/>
                    </a:cubicBezTo>
                    <a:cubicBezTo>
                      <a:pt x="56" y="119"/>
                      <a:pt x="56" y="119"/>
                      <a:pt x="56" y="119"/>
                    </a:cubicBezTo>
                    <a:cubicBezTo>
                      <a:pt x="56" y="119"/>
                      <a:pt x="55" y="119"/>
                      <a:pt x="55" y="119"/>
                    </a:cubicBezTo>
                    <a:cubicBezTo>
                      <a:pt x="51" y="120"/>
                      <a:pt x="49" y="122"/>
                      <a:pt x="46" y="124"/>
                    </a:cubicBezTo>
                    <a:cubicBezTo>
                      <a:pt x="45" y="125"/>
                      <a:pt x="45" y="126"/>
                      <a:pt x="44" y="126"/>
                    </a:cubicBezTo>
                    <a:cubicBezTo>
                      <a:pt x="41" y="128"/>
                      <a:pt x="39" y="130"/>
                      <a:pt x="37" y="130"/>
                    </a:cubicBezTo>
                    <a:cubicBezTo>
                      <a:pt x="34" y="131"/>
                      <a:pt x="32" y="131"/>
                      <a:pt x="28" y="129"/>
                    </a:cubicBezTo>
                    <a:cubicBezTo>
                      <a:pt x="21" y="126"/>
                      <a:pt x="15" y="121"/>
                      <a:pt x="10" y="114"/>
                    </a:cubicBezTo>
                    <a:cubicBezTo>
                      <a:pt x="5" y="107"/>
                      <a:pt x="2" y="99"/>
                      <a:pt x="0" y="90"/>
                    </a:cubicBezTo>
                    <a:cubicBezTo>
                      <a:pt x="0" y="90"/>
                      <a:pt x="0" y="90"/>
                      <a:pt x="0" y="89"/>
                    </a:cubicBezTo>
                    <a:cubicBezTo>
                      <a:pt x="0" y="88"/>
                      <a:pt x="1" y="87"/>
                      <a:pt x="2" y="87"/>
                    </a:cubicBezTo>
                    <a:cubicBezTo>
                      <a:pt x="7" y="87"/>
                      <a:pt x="10" y="88"/>
                      <a:pt x="14" y="90"/>
                    </a:cubicBezTo>
                    <a:cubicBezTo>
                      <a:pt x="14" y="90"/>
                      <a:pt x="14" y="90"/>
                      <a:pt x="14" y="90"/>
                    </a:cubicBezTo>
                    <a:cubicBezTo>
                      <a:pt x="17" y="92"/>
                      <a:pt x="19" y="93"/>
                      <a:pt x="21" y="93"/>
                    </a:cubicBezTo>
                    <a:cubicBezTo>
                      <a:pt x="21" y="93"/>
                      <a:pt x="21" y="93"/>
                      <a:pt x="21" y="93"/>
                    </a:cubicBezTo>
                    <a:cubicBezTo>
                      <a:pt x="22" y="93"/>
                      <a:pt x="22" y="93"/>
                      <a:pt x="22" y="93"/>
                    </a:cubicBezTo>
                    <a:cubicBezTo>
                      <a:pt x="22" y="93"/>
                      <a:pt x="22" y="93"/>
                      <a:pt x="22" y="93"/>
                    </a:cubicBezTo>
                    <a:cubicBezTo>
                      <a:pt x="22" y="93"/>
                      <a:pt x="22" y="93"/>
                      <a:pt x="22" y="93"/>
                    </a:cubicBezTo>
                    <a:cubicBezTo>
                      <a:pt x="22" y="93"/>
                      <a:pt x="22" y="93"/>
                      <a:pt x="22" y="92"/>
                    </a:cubicBezTo>
                    <a:cubicBezTo>
                      <a:pt x="22" y="92"/>
                      <a:pt x="22" y="92"/>
                      <a:pt x="22" y="91"/>
                    </a:cubicBezTo>
                    <a:cubicBezTo>
                      <a:pt x="21" y="91"/>
                      <a:pt x="21" y="91"/>
                      <a:pt x="21" y="91"/>
                    </a:cubicBezTo>
                    <a:cubicBezTo>
                      <a:pt x="19" y="90"/>
                      <a:pt x="17" y="89"/>
                      <a:pt x="14" y="88"/>
                    </a:cubicBezTo>
                    <a:cubicBezTo>
                      <a:pt x="13" y="87"/>
                      <a:pt x="13" y="87"/>
                      <a:pt x="13" y="87"/>
                    </a:cubicBezTo>
                    <a:cubicBezTo>
                      <a:pt x="13" y="87"/>
                      <a:pt x="13" y="87"/>
                      <a:pt x="13" y="87"/>
                    </a:cubicBezTo>
                    <a:cubicBezTo>
                      <a:pt x="13" y="87"/>
                      <a:pt x="12" y="87"/>
                      <a:pt x="11" y="87"/>
                    </a:cubicBezTo>
                    <a:cubicBezTo>
                      <a:pt x="8" y="86"/>
                      <a:pt x="5" y="85"/>
                      <a:pt x="3" y="83"/>
                    </a:cubicBezTo>
                    <a:cubicBezTo>
                      <a:pt x="2" y="83"/>
                      <a:pt x="2" y="82"/>
                      <a:pt x="2" y="82"/>
                    </a:cubicBezTo>
                    <a:cubicBezTo>
                      <a:pt x="1" y="79"/>
                      <a:pt x="1" y="76"/>
                      <a:pt x="0" y="74"/>
                    </a:cubicBezTo>
                    <a:cubicBezTo>
                      <a:pt x="0" y="71"/>
                      <a:pt x="0" y="68"/>
                      <a:pt x="0" y="66"/>
                    </a:cubicBezTo>
                    <a:cubicBezTo>
                      <a:pt x="1" y="62"/>
                      <a:pt x="1" y="59"/>
                      <a:pt x="2" y="56"/>
                    </a:cubicBezTo>
                    <a:cubicBezTo>
                      <a:pt x="2" y="50"/>
                      <a:pt x="3" y="45"/>
                      <a:pt x="3" y="39"/>
                    </a:cubicBezTo>
                    <a:cubicBezTo>
                      <a:pt x="3" y="39"/>
                      <a:pt x="3" y="39"/>
                      <a:pt x="4" y="38"/>
                    </a:cubicBezTo>
                    <a:cubicBezTo>
                      <a:pt x="4" y="37"/>
                      <a:pt x="6" y="37"/>
                      <a:pt x="7" y="37"/>
                    </a:cubicBezTo>
                    <a:cubicBezTo>
                      <a:pt x="9" y="38"/>
                      <a:pt x="11" y="40"/>
                      <a:pt x="13" y="41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23" y="45"/>
                      <a:pt x="32" y="50"/>
                      <a:pt x="35" y="62"/>
                    </a:cubicBezTo>
                    <a:cubicBezTo>
                      <a:pt x="35" y="63"/>
                      <a:pt x="36" y="64"/>
                      <a:pt x="37" y="66"/>
                    </a:cubicBezTo>
                    <a:cubicBezTo>
                      <a:pt x="37" y="67"/>
                      <a:pt x="38" y="68"/>
                      <a:pt x="39" y="69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39" y="69"/>
                      <a:pt x="40" y="69"/>
                      <a:pt x="40" y="69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41" y="68"/>
                      <a:pt x="41" y="68"/>
                      <a:pt x="41" y="67"/>
                    </a:cubicBezTo>
                    <a:cubicBezTo>
                      <a:pt x="41" y="66"/>
                      <a:pt x="40" y="64"/>
                      <a:pt x="39" y="63"/>
                    </a:cubicBezTo>
                    <a:cubicBezTo>
                      <a:pt x="39" y="63"/>
                      <a:pt x="39" y="63"/>
                      <a:pt x="39" y="63"/>
                    </a:cubicBezTo>
                    <a:cubicBezTo>
                      <a:pt x="39" y="63"/>
                      <a:pt x="39" y="63"/>
                      <a:pt x="39" y="63"/>
                    </a:cubicBezTo>
                    <a:cubicBezTo>
                      <a:pt x="39" y="63"/>
                      <a:pt x="39" y="63"/>
                      <a:pt x="39" y="63"/>
                    </a:cubicBezTo>
                    <a:cubicBezTo>
                      <a:pt x="38" y="62"/>
                      <a:pt x="38" y="61"/>
                      <a:pt x="37" y="60"/>
                    </a:cubicBezTo>
                    <a:cubicBezTo>
                      <a:pt x="33" y="55"/>
                      <a:pt x="30" y="51"/>
                      <a:pt x="30" y="44"/>
                    </a:cubicBezTo>
                    <a:cubicBezTo>
                      <a:pt x="30" y="37"/>
                      <a:pt x="34" y="31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41" y="22"/>
                      <a:pt x="45" y="19"/>
                      <a:pt x="48" y="15"/>
                    </a:cubicBezTo>
                    <a:cubicBezTo>
                      <a:pt x="52" y="11"/>
                      <a:pt x="56" y="6"/>
                      <a:pt x="59" y="2"/>
                    </a:cubicBezTo>
                    <a:cubicBezTo>
                      <a:pt x="59" y="1"/>
                      <a:pt x="60" y="1"/>
                      <a:pt x="60" y="0"/>
                    </a:cubicBezTo>
                    <a:cubicBezTo>
                      <a:pt x="61" y="0"/>
                      <a:pt x="61" y="0"/>
                      <a:pt x="62" y="0"/>
                    </a:cubicBezTo>
                    <a:cubicBezTo>
                      <a:pt x="62" y="0"/>
                      <a:pt x="62" y="0"/>
                      <a:pt x="62" y="0"/>
                    </a:cubicBezTo>
                    <a:lnTo>
                      <a:pt x="62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04" name="Freeform 220"/>
              <p:cNvSpPr>
                <a:spLocks noEditPoints="1"/>
              </p:cNvSpPr>
              <p:nvPr/>
            </p:nvSpPr>
            <p:spPr bwMode="auto">
              <a:xfrm>
                <a:off x="6700848" y="2527315"/>
                <a:ext cx="28575" cy="100014"/>
              </a:xfrm>
              <a:custGeom>
                <a:avLst/>
                <a:gdLst>
                  <a:gd name="T0" fmla="*/ 7 w 13"/>
                  <a:gd name="T1" fmla="*/ 0 h 44"/>
                  <a:gd name="T2" fmla="*/ 11 w 13"/>
                  <a:gd name="T3" fmla="*/ 0 h 44"/>
                  <a:gd name="T4" fmla="*/ 13 w 13"/>
                  <a:gd name="T5" fmla="*/ 3 h 44"/>
                  <a:gd name="T6" fmla="*/ 13 w 13"/>
                  <a:gd name="T7" fmla="*/ 42 h 44"/>
                  <a:gd name="T8" fmla="*/ 11 w 13"/>
                  <a:gd name="T9" fmla="*/ 44 h 44"/>
                  <a:gd name="T10" fmla="*/ 7 w 13"/>
                  <a:gd name="T11" fmla="*/ 44 h 44"/>
                  <a:gd name="T12" fmla="*/ 7 w 13"/>
                  <a:gd name="T13" fmla="*/ 39 h 44"/>
                  <a:gd name="T14" fmla="*/ 8 w 13"/>
                  <a:gd name="T15" fmla="*/ 39 h 44"/>
                  <a:gd name="T16" fmla="*/ 8 w 13"/>
                  <a:gd name="T17" fmla="*/ 5 h 44"/>
                  <a:gd name="T18" fmla="*/ 7 w 13"/>
                  <a:gd name="T19" fmla="*/ 5 h 44"/>
                  <a:gd name="T20" fmla="*/ 7 w 13"/>
                  <a:gd name="T21" fmla="*/ 0 h 44"/>
                  <a:gd name="T22" fmla="*/ 2 w 13"/>
                  <a:gd name="T23" fmla="*/ 0 h 44"/>
                  <a:gd name="T24" fmla="*/ 7 w 13"/>
                  <a:gd name="T25" fmla="*/ 0 h 44"/>
                  <a:gd name="T26" fmla="*/ 7 w 13"/>
                  <a:gd name="T27" fmla="*/ 5 h 44"/>
                  <a:gd name="T28" fmla="*/ 5 w 13"/>
                  <a:gd name="T29" fmla="*/ 5 h 44"/>
                  <a:gd name="T30" fmla="*/ 5 w 13"/>
                  <a:gd name="T31" fmla="*/ 39 h 44"/>
                  <a:gd name="T32" fmla="*/ 7 w 13"/>
                  <a:gd name="T33" fmla="*/ 39 h 44"/>
                  <a:gd name="T34" fmla="*/ 7 w 13"/>
                  <a:gd name="T35" fmla="*/ 44 h 44"/>
                  <a:gd name="T36" fmla="*/ 2 w 13"/>
                  <a:gd name="T37" fmla="*/ 44 h 44"/>
                  <a:gd name="T38" fmla="*/ 0 w 13"/>
                  <a:gd name="T39" fmla="*/ 42 h 44"/>
                  <a:gd name="T40" fmla="*/ 0 w 13"/>
                  <a:gd name="T41" fmla="*/ 3 h 44"/>
                  <a:gd name="T42" fmla="*/ 2 w 13"/>
                  <a:gd name="T4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44">
                    <a:moveTo>
                      <a:pt x="7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3" y="1"/>
                      <a:pt x="13" y="3"/>
                    </a:cubicBezTo>
                    <a:cubicBezTo>
                      <a:pt x="13" y="42"/>
                      <a:pt x="13" y="42"/>
                      <a:pt x="13" y="42"/>
                    </a:cubicBezTo>
                    <a:cubicBezTo>
                      <a:pt x="13" y="43"/>
                      <a:pt x="12" y="44"/>
                      <a:pt x="11" y="44"/>
                    </a:cubicBezTo>
                    <a:cubicBezTo>
                      <a:pt x="7" y="44"/>
                      <a:pt x="7" y="44"/>
                      <a:pt x="7" y="44"/>
                    </a:cubicBezTo>
                    <a:cubicBezTo>
                      <a:pt x="7" y="39"/>
                      <a:pt x="7" y="39"/>
                      <a:pt x="7" y="39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lnTo>
                      <a:pt x="7" y="0"/>
                    </a:lnTo>
                    <a:close/>
                    <a:moveTo>
                      <a:pt x="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7" y="39"/>
                      <a:pt x="7" y="39"/>
                      <a:pt x="7" y="39"/>
                    </a:cubicBezTo>
                    <a:cubicBezTo>
                      <a:pt x="7" y="44"/>
                      <a:pt x="7" y="44"/>
                      <a:pt x="7" y="44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1" y="44"/>
                      <a:pt x="0" y="43"/>
                      <a:pt x="0" y="4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05" name="Freeform 222"/>
              <p:cNvSpPr>
                <a:spLocks noEditPoints="1"/>
              </p:cNvSpPr>
              <p:nvPr/>
            </p:nvSpPr>
            <p:spPr bwMode="auto">
              <a:xfrm>
                <a:off x="9556764" y="2965468"/>
                <a:ext cx="139700" cy="203201"/>
              </a:xfrm>
              <a:custGeom>
                <a:avLst/>
                <a:gdLst>
                  <a:gd name="T0" fmla="*/ 54 w 62"/>
                  <a:gd name="T1" fmla="*/ 21 h 90"/>
                  <a:gd name="T2" fmla="*/ 45 w 62"/>
                  <a:gd name="T3" fmla="*/ 21 h 90"/>
                  <a:gd name="T4" fmla="*/ 43 w 62"/>
                  <a:gd name="T5" fmla="*/ 18 h 90"/>
                  <a:gd name="T6" fmla="*/ 43 w 62"/>
                  <a:gd name="T7" fmla="*/ 17 h 90"/>
                  <a:gd name="T8" fmla="*/ 49 w 62"/>
                  <a:gd name="T9" fmla="*/ 5 h 90"/>
                  <a:gd name="T10" fmla="*/ 34 w 62"/>
                  <a:gd name="T11" fmla="*/ 5 h 90"/>
                  <a:gd name="T12" fmla="*/ 32 w 62"/>
                  <a:gd name="T13" fmla="*/ 5 h 90"/>
                  <a:gd name="T14" fmla="*/ 32 w 62"/>
                  <a:gd name="T15" fmla="*/ 5 h 90"/>
                  <a:gd name="T16" fmla="*/ 32 w 62"/>
                  <a:gd name="T17" fmla="*/ 0 h 90"/>
                  <a:gd name="T18" fmla="*/ 32 w 62"/>
                  <a:gd name="T19" fmla="*/ 0 h 90"/>
                  <a:gd name="T20" fmla="*/ 34 w 62"/>
                  <a:gd name="T21" fmla="*/ 0 h 90"/>
                  <a:gd name="T22" fmla="*/ 53 w 62"/>
                  <a:gd name="T23" fmla="*/ 0 h 90"/>
                  <a:gd name="T24" fmla="*/ 53 w 62"/>
                  <a:gd name="T25" fmla="*/ 0 h 90"/>
                  <a:gd name="T26" fmla="*/ 54 w 62"/>
                  <a:gd name="T27" fmla="*/ 1 h 90"/>
                  <a:gd name="T28" fmla="*/ 55 w 62"/>
                  <a:gd name="T29" fmla="*/ 4 h 90"/>
                  <a:gd name="T30" fmla="*/ 49 w 62"/>
                  <a:gd name="T31" fmla="*/ 16 h 90"/>
                  <a:gd name="T32" fmla="*/ 59 w 62"/>
                  <a:gd name="T33" fmla="*/ 16 h 90"/>
                  <a:gd name="T34" fmla="*/ 59 w 62"/>
                  <a:gd name="T35" fmla="*/ 16 h 90"/>
                  <a:gd name="T36" fmla="*/ 61 w 62"/>
                  <a:gd name="T37" fmla="*/ 17 h 90"/>
                  <a:gd name="T38" fmla="*/ 61 w 62"/>
                  <a:gd name="T39" fmla="*/ 20 h 90"/>
                  <a:gd name="T40" fmla="*/ 32 w 62"/>
                  <a:gd name="T41" fmla="*/ 55 h 90"/>
                  <a:gd name="T42" fmla="*/ 32 w 62"/>
                  <a:gd name="T43" fmla="*/ 48 h 90"/>
                  <a:gd name="T44" fmla="*/ 54 w 62"/>
                  <a:gd name="T45" fmla="*/ 21 h 90"/>
                  <a:gd name="T46" fmla="*/ 32 w 62"/>
                  <a:gd name="T47" fmla="*/ 5 h 90"/>
                  <a:gd name="T48" fmla="*/ 25 w 62"/>
                  <a:gd name="T49" fmla="*/ 5 h 90"/>
                  <a:gd name="T50" fmla="*/ 10 w 62"/>
                  <a:gd name="T51" fmla="*/ 36 h 90"/>
                  <a:gd name="T52" fmla="*/ 22 w 62"/>
                  <a:gd name="T53" fmla="*/ 36 h 90"/>
                  <a:gd name="T54" fmla="*/ 24 w 62"/>
                  <a:gd name="T55" fmla="*/ 39 h 90"/>
                  <a:gd name="T56" fmla="*/ 24 w 62"/>
                  <a:gd name="T57" fmla="*/ 40 h 90"/>
                  <a:gd name="T58" fmla="*/ 10 w 62"/>
                  <a:gd name="T59" fmla="*/ 74 h 90"/>
                  <a:gd name="T60" fmla="*/ 32 w 62"/>
                  <a:gd name="T61" fmla="*/ 48 h 90"/>
                  <a:gd name="T62" fmla="*/ 32 w 62"/>
                  <a:gd name="T63" fmla="*/ 55 h 90"/>
                  <a:gd name="T64" fmla="*/ 4 w 62"/>
                  <a:gd name="T65" fmla="*/ 89 h 90"/>
                  <a:gd name="T66" fmla="*/ 4 w 62"/>
                  <a:gd name="T67" fmla="*/ 89 h 90"/>
                  <a:gd name="T68" fmla="*/ 2 w 62"/>
                  <a:gd name="T69" fmla="*/ 90 h 90"/>
                  <a:gd name="T70" fmla="*/ 0 w 62"/>
                  <a:gd name="T71" fmla="*/ 87 h 90"/>
                  <a:gd name="T72" fmla="*/ 18 w 62"/>
                  <a:gd name="T73" fmla="*/ 41 h 90"/>
                  <a:gd name="T74" fmla="*/ 6 w 62"/>
                  <a:gd name="T75" fmla="*/ 41 h 90"/>
                  <a:gd name="T76" fmla="*/ 6 w 62"/>
                  <a:gd name="T77" fmla="*/ 41 h 90"/>
                  <a:gd name="T78" fmla="*/ 5 w 62"/>
                  <a:gd name="T79" fmla="*/ 41 h 90"/>
                  <a:gd name="T80" fmla="*/ 4 w 62"/>
                  <a:gd name="T81" fmla="*/ 38 h 90"/>
                  <a:gd name="T82" fmla="*/ 22 w 62"/>
                  <a:gd name="T83" fmla="*/ 2 h 90"/>
                  <a:gd name="T84" fmla="*/ 24 w 62"/>
                  <a:gd name="T85" fmla="*/ 0 h 90"/>
                  <a:gd name="T86" fmla="*/ 32 w 62"/>
                  <a:gd name="T87" fmla="*/ 0 h 90"/>
                  <a:gd name="T88" fmla="*/ 32 w 62"/>
                  <a:gd name="T89" fmla="*/ 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2" h="90">
                    <a:moveTo>
                      <a:pt x="54" y="21"/>
                    </a:moveTo>
                    <a:cubicBezTo>
                      <a:pt x="45" y="21"/>
                      <a:pt x="45" y="21"/>
                      <a:pt x="45" y="21"/>
                    </a:cubicBezTo>
                    <a:cubicBezTo>
                      <a:pt x="44" y="21"/>
                      <a:pt x="43" y="20"/>
                      <a:pt x="43" y="18"/>
                    </a:cubicBezTo>
                    <a:cubicBezTo>
                      <a:pt x="43" y="18"/>
                      <a:pt x="43" y="18"/>
                      <a:pt x="43" y="17"/>
                    </a:cubicBezTo>
                    <a:cubicBezTo>
                      <a:pt x="49" y="5"/>
                      <a:pt x="49" y="5"/>
                      <a:pt x="49" y="5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4" y="0"/>
                      <a:pt x="54" y="0"/>
                      <a:pt x="54" y="1"/>
                    </a:cubicBezTo>
                    <a:cubicBezTo>
                      <a:pt x="55" y="1"/>
                      <a:pt x="56" y="3"/>
                      <a:pt x="55" y="4"/>
                    </a:cubicBezTo>
                    <a:cubicBezTo>
                      <a:pt x="49" y="16"/>
                      <a:pt x="49" y="16"/>
                      <a:pt x="49" y="16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60" y="16"/>
                      <a:pt x="60" y="16"/>
                      <a:pt x="61" y="17"/>
                    </a:cubicBezTo>
                    <a:cubicBezTo>
                      <a:pt x="62" y="17"/>
                      <a:pt x="62" y="19"/>
                      <a:pt x="61" y="20"/>
                    </a:cubicBezTo>
                    <a:cubicBezTo>
                      <a:pt x="32" y="55"/>
                      <a:pt x="32" y="55"/>
                      <a:pt x="32" y="55"/>
                    </a:cubicBezTo>
                    <a:cubicBezTo>
                      <a:pt x="32" y="48"/>
                      <a:pt x="32" y="48"/>
                      <a:pt x="32" y="48"/>
                    </a:cubicBezTo>
                    <a:lnTo>
                      <a:pt x="54" y="21"/>
                    </a:lnTo>
                    <a:close/>
                    <a:moveTo>
                      <a:pt x="32" y="5"/>
                    </a:moveTo>
                    <a:cubicBezTo>
                      <a:pt x="25" y="5"/>
                      <a:pt x="25" y="5"/>
                      <a:pt x="25" y="5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3" y="36"/>
                      <a:pt x="24" y="37"/>
                      <a:pt x="24" y="39"/>
                    </a:cubicBezTo>
                    <a:cubicBezTo>
                      <a:pt x="24" y="39"/>
                      <a:pt x="24" y="39"/>
                      <a:pt x="24" y="40"/>
                    </a:cubicBezTo>
                    <a:cubicBezTo>
                      <a:pt x="10" y="74"/>
                      <a:pt x="10" y="74"/>
                      <a:pt x="10" y="74"/>
                    </a:cubicBezTo>
                    <a:cubicBezTo>
                      <a:pt x="32" y="48"/>
                      <a:pt x="32" y="48"/>
                      <a:pt x="32" y="48"/>
                    </a:cubicBezTo>
                    <a:cubicBezTo>
                      <a:pt x="32" y="55"/>
                      <a:pt x="32" y="55"/>
                      <a:pt x="32" y="55"/>
                    </a:cubicBezTo>
                    <a:cubicBezTo>
                      <a:pt x="4" y="89"/>
                      <a:pt x="4" y="89"/>
                      <a:pt x="4" y="89"/>
                    </a:cubicBezTo>
                    <a:cubicBezTo>
                      <a:pt x="4" y="89"/>
                      <a:pt x="4" y="89"/>
                      <a:pt x="4" y="89"/>
                    </a:cubicBezTo>
                    <a:cubicBezTo>
                      <a:pt x="4" y="90"/>
                      <a:pt x="2" y="90"/>
                      <a:pt x="2" y="90"/>
                    </a:cubicBezTo>
                    <a:cubicBezTo>
                      <a:pt x="0" y="90"/>
                      <a:pt x="0" y="88"/>
                      <a:pt x="0" y="87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6" y="41"/>
                      <a:pt x="6" y="41"/>
                      <a:pt x="5" y="41"/>
                    </a:cubicBezTo>
                    <a:cubicBezTo>
                      <a:pt x="4" y="40"/>
                      <a:pt x="4" y="39"/>
                      <a:pt x="4" y="38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2" y="1"/>
                      <a:pt x="23" y="0"/>
                      <a:pt x="24" y="0"/>
                    </a:cubicBezTo>
                    <a:cubicBezTo>
                      <a:pt x="32" y="0"/>
                      <a:pt x="32" y="0"/>
                      <a:pt x="32" y="0"/>
                    </a:cubicBezTo>
                    <a:lnTo>
                      <a:pt x="32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06" name="Freeform 223"/>
              <p:cNvSpPr>
                <a:spLocks noEditPoints="1"/>
              </p:cNvSpPr>
              <p:nvPr/>
            </p:nvSpPr>
            <p:spPr bwMode="auto">
              <a:xfrm>
                <a:off x="9482152" y="2736866"/>
                <a:ext cx="366713" cy="228602"/>
              </a:xfrm>
              <a:custGeom>
                <a:avLst/>
                <a:gdLst>
                  <a:gd name="T0" fmla="*/ 81 w 162"/>
                  <a:gd name="T1" fmla="*/ 96 h 101"/>
                  <a:gd name="T2" fmla="*/ 89 w 162"/>
                  <a:gd name="T3" fmla="*/ 96 h 101"/>
                  <a:gd name="T4" fmla="*/ 131 w 162"/>
                  <a:gd name="T5" fmla="*/ 96 h 101"/>
                  <a:gd name="T6" fmla="*/ 149 w 162"/>
                  <a:gd name="T7" fmla="*/ 89 h 101"/>
                  <a:gd name="T8" fmla="*/ 157 w 162"/>
                  <a:gd name="T9" fmla="*/ 71 h 101"/>
                  <a:gd name="T10" fmla="*/ 149 w 162"/>
                  <a:gd name="T11" fmla="*/ 53 h 101"/>
                  <a:gd name="T12" fmla="*/ 131 w 162"/>
                  <a:gd name="T13" fmla="*/ 45 h 101"/>
                  <a:gd name="T14" fmla="*/ 123 w 162"/>
                  <a:gd name="T15" fmla="*/ 47 h 101"/>
                  <a:gd name="T16" fmla="*/ 115 w 162"/>
                  <a:gd name="T17" fmla="*/ 51 h 101"/>
                  <a:gd name="T18" fmla="*/ 112 w 162"/>
                  <a:gd name="T19" fmla="*/ 51 h 101"/>
                  <a:gd name="T20" fmla="*/ 111 w 162"/>
                  <a:gd name="T21" fmla="*/ 49 h 101"/>
                  <a:gd name="T22" fmla="*/ 97 w 162"/>
                  <a:gd name="T23" fmla="*/ 18 h 101"/>
                  <a:gd name="T24" fmla="*/ 81 w 162"/>
                  <a:gd name="T25" fmla="*/ 7 h 101"/>
                  <a:gd name="T26" fmla="*/ 81 w 162"/>
                  <a:gd name="T27" fmla="*/ 2 h 101"/>
                  <a:gd name="T28" fmla="*/ 101 w 162"/>
                  <a:gd name="T29" fmla="*/ 14 h 101"/>
                  <a:gd name="T30" fmla="*/ 116 w 162"/>
                  <a:gd name="T31" fmla="*/ 45 h 101"/>
                  <a:gd name="T32" fmla="*/ 121 w 162"/>
                  <a:gd name="T33" fmla="*/ 42 h 101"/>
                  <a:gd name="T34" fmla="*/ 131 w 162"/>
                  <a:gd name="T35" fmla="*/ 41 h 101"/>
                  <a:gd name="T36" fmla="*/ 153 w 162"/>
                  <a:gd name="T37" fmla="*/ 49 h 101"/>
                  <a:gd name="T38" fmla="*/ 162 w 162"/>
                  <a:gd name="T39" fmla="*/ 71 h 101"/>
                  <a:gd name="T40" fmla="*/ 153 w 162"/>
                  <a:gd name="T41" fmla="*/ 92 h 101"/>
                  <a:gd name="T42" fmla="*/ 131 w 162"/>
                  <a:gd name="T43" fmla="*/ 101 h 101"/>
                  <a:gd name="T44" fmla="*/ 89 w 162"/>
                  <a:gd name="T45" fmla="*/ 101 h 101"/>
                  <a:gd name="T46" fmla="*/ 81 w 162"/>
                  <a:gd name="T47" fmla="*/ 101 h 101"/>
                  <a:gd name="T48" fmla="*/ 81 w 162"/>
                  <a:gd name="T49" fmla="*/ 96 h 101"/>
                  <a:gd name="T50" fmla="*/ 5 w 162"/>
                  <a:gd name="T51" fmla="*/ 82 h 101"/>
                  <a:gd name="T52" fmla="*/ 9 w 162"/>
                  <a:gd name="T53" fmla="*/ 92 h 101"/>
                  <a:gd name="T54" fmla="*/ 19 w 162"/>
                  <a:gd name="T55" fmla="*/ 96 h 101"/>
                  <a:gd name="T56" fmla="*/ 59 w 162"/>
                  <a:gd name="T57" fmla="*/ 96 h 101"/>
                  <a:gd name="T58" fmla="*/ 65 w 162"/>
                  <a:gd name="T59" fmla="*/ 96 h 101"/>
                  <a:gd name="T60" fmla="*/ 67 w 162"/>
                  <a:gd name="T61" fmla="*/ 96 h 101"/>
                  <a:gd name="T62" fmla="*/ 81 w 162"/>
                  <a:gd name="T63" fmla="*/ 96 h 101"/>
                  <a:gd name="T64" fmla="*/ 81 w 162"/>
                  <a:gd name="T65" fmla="*/ 101 h 101"/>
                  <a:gd name="T66" fmla="*/ 67 w 162"/>
                  <a:gd name="T67" fmla="*/ 101 h 101"/>
                  <a:gd name="T68" fmla="*/ 65 w 162"/>
                  <a:gd name="T69" fmla="*/ 101 h 101"/>
                  <a:gd name="T70" fmla="*/ 59 w 162"/>
                  <a:gd name="T71" fmla="*/ 101 h 101"/>
                  <a:gd name="T72" fmla="*/ 19 w 162"/>
                  <a:gd name="T73" fmla="*/ 101 h 101"/>
                  <a:gd name="T74" fmla="*/ 6 w 162"/>
                  <a:gd name="T75" fmla="*/ 95 h 101"/>
                  <a:gd name="T76" fmla="*/ 0 w 162"/>
                  <a:gd name="T77" fmla="*/ 82 h 101"/>
                  <a:gd name="T78" fmla="*/ 6 w 162"/>
                  <a:gd name="T79" fmla="*/ 68 h 101"/>
                  <a:gd name="T80" fmla="*/ 16 w 162"/>
                  <a:gd name="T81" fmla="*/ 63 h 101"/>
                  <a:gd name="T82" fmla="*/ 15 w 162"/>
                  <a:gd name="T83" fmla="*/ 58 h 101"/>
                  <a:gd name="T84" fmla="*/ 15 w 162"/>
                  <a:gd name="T85" fmla="*/ 50 h 101"/>
                  <a:gd name="T86" fmla="*/ 29 w 162"/>
                  <a:gd name="T87" fmla="*/ 15 h 101"/>
                  <a:gd name="T88" fmla="*/ 65 w 162"/>
                  <a:gd name="T89" fmla="*/ 0 h 101"/>
                  <a:gd name="T90" fmla="*/ 81 w 162"/>
                  <a:gd name="T91" fmla="*/ 2 h 101"/>
                  <a:gd name="T92" fmla="*/ 81 w 162"/>
                  <a:gd name="T93" fmla="*/ 7 h 101"/>
                  <a:gd name="T94" fmla="*/ 65 w 162"/>
                  <a:gd name="T95" fmla="*/ 5 h 101"/>
                  <a:gd name="T96" fmla="*/ 33 w 162"/>
                  <a:gd name="T97" fmla="*/ 18 h 101"/>
                  <a:gd name="T98" fmla="*/ 19 w 162"/>
                  <a:gd name="T99" fmla="*/ 50 h 101"/>
                  <a:gd name="T100" fmla="*/ 20 w 162"/>
                  <a:gd name="T101" fmla="*/ 57 h 101"/>
                  <a:gd name="T102" fmla="*/ 21 w 162"/>
                  <a:gd name="T103" fmla="*/ 64 h 101"/>
                  <a:gd name="T104" fmla="*/ 20 w 162"/>
                  <a:gd name="T105" fmla="*/ 67 h 101"/>
                  <a:gd name="T106" fmla="*/ 19 w 162"/>
                  <a:gd name="T107" fmla="*/ 67 h 101"/>
                  <a:gd name="T108" fmla="*/ 9 w 162"/>
                  <a:gd name="T109" fmla="*/ 71 h 101"/>
                  <a:gd name="T110" fmla="*/ 5 w 162"/>
                  <a:gd name="T111" fmla="*/ 82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62" h="101">
                    <a:moveTo>
                      <a:pt x="81" y="96"/>
                    </a:moveTo>
                    <a:cubicBezTo>
                      <a:pt x="89" y="96"/>
                      <a:pt x="89" y="96"/>
                      <a:pt x="89" y="96"/>
                    </a:cubicBezTo>
                    <a:cubicBezTo>
                      <a:pt x="131" y="96"/>
                      <a:pt x="131" y="96"/>
                      <a:pt x="131" y="96"/>
                    </a:cubicBezTo>
                    <a:cubicBezTo>
                      <a:pt x="138" y="96"/>
                      <a:pt x="145" y="93"/>
                      <a:pt x="149" y="89"/>
                    </a:cubicBezTo>
                    <a:cubicBezTo>
                      <a:pt x="154" y="84"/>
                      <a:pt x="157" y="78"/>
                      <a:pt x="157" y="71"/>
                    </a:cubicBezTo>
                    <a:cubicBezTo>
                      <a:pt x="157" y="64"/>
                      <a:pt x="154" y="57"/>
                      <a:pt x="149" y="53"/>
                    </a:cubicBezTo>
                    <a:cubicBezTo>
                      <a:pt x="145" y="48"/>
                      <a:pt x="138" y="45"/>
                      <a:pt x="131" y="45"/>
                    </a:cubicBezTo>
                    <a:cubicBezTo>
                      <a:pt x="128" y="45"/>
                      <a:pt x="125" y="46"/>
                      <a:pt x="123" y="47"/>
                    </a:cubicBezTo>
                    <a:cubicBezTo>
                      <a:pt x="120" y="48"/>
                      <a:pt x="117" y="49"/>
                      <a:pt x="115" y="51"/>
                    </a:cubicBezTo>
                    <a:cubicBezTo>
                      <a:pt x="114" y="52"/>
                      <a:pt x="112" y="52"/>
                      <a:pt x="112" y="51"/>
                    </a:cubicBezTo>
                    <a:cubicBezTo>
                      <a:pt x="111" y="51"/>
                      <a:pt x="111" y="50"/>
                      <a:pt x="111" y="49"/>
                    </a:cubicBezTo>
                    <a:cubicBezTo>
                      <a:pt x="111" y="37"/>
                      <a:pt x="106" y="26"/>
                      <a:pt x="97" y="18"/>
                    </a:cubicBezTo>
                    <a:cubicBezTo>
                      <a:pt x="93" y="13"/>
                      <a:pt x="87" y="10"/>
                      <a:pt x="81" y="7"/>
                    </a:cubicBezTo>
                    <a:cubicBezTo>
                      <a:pt x="81" y="2"/>
                      <a:pt x="81" y="2"/>
                      <a:pt x="81" y="2"/>
                    </a:cubicBezTo>
                    <a:cubicBezTo>
                      <a:pt x="88" y="5"/>
                      <a:pt x="95" y="9"/>
                      <a:pt x="101" y="14"/>
                    </a:cubicBezTo>
                    <a:cubicBezTo>
                      <a:pt x="109" y="22"/>
                      <a:pt x="114" y="33"/>
                      <a:pt x="116" y="45"/>
                    </a:cubicBezTo>
                    <a:cubicBezTo>
                      <a:pt x="117" y="44"/>
                      <a:pt x="119" y="43"/>
                      <a:pt x="121" y="42"/>
                    </a:cubicBezTo>
                    <a:cubicBezTo>
                      <a:pt x="124" y="41"/>
                      <a:pt x="128" y="41"/>
                      <a:pt x="131" y="41"/>
                    </a:cubicBezTo>
                    <a:cubicBezTo>
                      <a:pt x="140" y="41"/>
                      <a:pt x="147" y="44"/>
                      <a:pt x="153" y="49"/>
                    </a:cubicBezTo>
                    <a:cubicBezTo>
                      <a:pt x="158" y="55"/>
                      <a:pt x="162" y="63"/>
                      <a:pt x="162" y="71"/>
                    </a:cubicBezTo>
                    <a:cubicBezTo>
                      <a:pt x="162" y="79"/>
                      <a:pt x="158" y="87"/>
                      <a:pt x="153" y="92"/>
                    </a:cubicBezTo>
                    <a:cubicBezTo>
                      <a:pt x="147" y="98"/>
                      <a:pt x="140" y="101"/>
                      <a:pt x="131" y="101"/>
                    </a:cubicBezTo>
                    <a:cubicBezTo>
                      <a:pt x="89" y="101"/>
                      <a:pt x="89" y="101"/>
                      <a:pt x="89" y="101"/>
                    </a:cubicBezTo>
                    <a:cubicBezTo>
                      <a:pt x="81" y="101"/>
                      <a:pt x="81" y="101"/>
                      <a:pt x="81" y="101"/>
                    </a:cubicBezTo>
                    <a:lnTo>
                      <a:pt x="81" y="96"/>
                    </a:lnTo>
                    <a:close/>
                    <a:moveTo>
                      <a:pt x="5" y="82"/>
                    </a:moveTo>
                    <a:cubicBezTo>
                      <a:pt x="5" y="86"/>
                      <a:pt x="6" y="89"/>
                      <a:pt x="9" y="92"/>
                    </a:cubicBezTo>
                    <a:cubicBezTo>
                      <a:pt x="12" y="95"/>
                      <a:pt x="15" y="96"/>
                      <a:pt x="19" y="96"/>
                    </a:cubicBezTo>
                    <a:cubicBezTo>
                      <a:pt x="59" y="96"/>
                      <a:pt x="59" y="96"/>
                      <a:pt x="59" y="96"/>
                    </a:cubicBezTo>
                    <a:cubicBezTo>
                      <a:pt x="65" y="96"/>
                      <a:pt x="65" y="96"/>
                      <a:pt x="65" y="96"/>
                    </a:cubicBezTo>
                    <a:cubicBezTo>
                      <a:pt x="67" y="96"/>
                      <a:pt x="67" y="96"/>
                      <a:pt x="67" y="96"/>
                    </a:cubicBezTo>
                    <a:cubicBezTo>
                      <a:pt x="81" y="96"/>
                      <a:pt x="81" y="96"/>
                      <a:pt x="81" y="96"/>
                    </a:cubicBezTo>
                    <a:cubicBezTo>
                      <a:pt x="81" y="101"/>
                      <a:pt x="81" y="101"/>
                      <a:pt x="81" y="101"/>
                    </a:cubicBezTo>
                    <a:cubicBezTo>
                      <a:pt x="67" y="101"/>
                      <a:pt x="67" y="101"/>
                      <a:pt x="67" y="101"/>
                    </a:cubicBezTo>
                    <a:cubicBezTo>
                      <a:pt x="65" y="101"/>
                      <a:pt x="65" y="101"/>
                      <a:pt x="65" y="101"/>
                    </a:cubicBezTo>
                    <a:cubicBezTo>
                      <a:pt x="59" y="101"/>
                      <a:pt x="59" y="101"/>
                      <a:pt x="59" y="101"/>
                    </a:cubicBezTo>
                    <a:cubicBezTo>
                      <a:pt x="19" y="101"/>
                      <a:pt x="19" y="101"/>
                      <a:pt x="19" y="101"/>
                    </a:cubicBezTo>
                    <a:cubicBezTo>
                      <a:pt x="14" y="101"/>
                      <a:pt x="9" y="99"/>
                      <a:pt x="6" y="95"/>
                    </a:cubicBezTo>
                    <a:cubicBezTo>
                      <a:pt x="2" y="92"/>
                      <a:pt x="0" y="87"/>
                      <a:pt x="0" y="82"/>
                    </a:cubicBezTo>
                    <a:cubicBezTo>
                      <a:pt x="0" y="76"/>
                      <a:pt x="2" y="72"/>
                      <a:pt x="6" y="68"/>
                    </a:cubicBezTo>
                    <a:cubicBezTo>
                      <a:pt x="8" y="65"/>
                      <a:pt x="12" y="63"/>
                      <a:pt x="16" y="63"/>
                    </a:cubicBezTo>
                    <a:cubicBezTo>
                      <a:pt x="16" y="61"/>
                      <a:pt x="15" y="60"/>
                      <a:pt x="15" y="58"/>
                    </a:cubicBezTo>
                    <a:cubicBezTo>
                      <a:pt x="15" y="56"/>
                      <a:pt x="15" y="53"/>
                      <a:pt x="15" y="50"/>
                    </a:cubicBezTo>
                    <a:cubicBezTo>
                      <a:pt x="15" y="37"/>
                      <a:pt x="20" y="24"/>
                      <a:pt x="29" y="15"/>
                    </a:cubicBezTo>
                    <a:cubicBezTo>
                      <a:pt x="39" y="6"/>
                      <a:pt x="51" y="0"/>
                      <a:pt x="65" y="0"/>
                    </a:cubicBezTo>
                    <a:cubicBezTo>
                      <a:pt x="71" y="0"/>
                      <a:pt x="76" y="1"/>
                      <a:pt x="81" y="2"/>
                    </a:cubicBezTo>
                    <a:cubicBezTo>
                      <a:pt x="81" y="7"/>
                      <a:pt x="81" y="7"/>
                      <a:pt x="81" y="7"/>
                    </a:cubicBezTo>
                    <a:cubicBezTo>
                      <a:pt x="76" y="6"/>
                      <a:pt x="71" y="5"/>
                      <a:pt x="65" y="5"/>
                    </a:cubicBezTo>
                    <a:cubicBezTo>
                      <a:pt x="53" y="5"/>
                      <a:pt x="41" y="10"/>
                      <a:pt x="33" y="18"/>
                    </a:cubicBezTo>
                    <a:cubicBezTo>
                      <a:pt x="25" y="26"/>
                      <a:pt x="19" y="38"/>
                      <a:pt x="19" y="50"/>
                    </a:cubicBezTo>
                    <a:cubicBezTo>
                      <a:pt x="19" y="53"/>
                      <a:pt x="20" y="55"/>
                      <a:pt x="20" y="57"/>
                    </a:cubicBezTo>
                    <a:cubicBezTo>
                      <a:pt x="20" y="60"/>
                      <a:pt x="21" y="62"/>
                      <a:pt x="21" y="64"/>
                    </a:cubicBezTo>
                    <a:cubicBezTo>
                      <a:pt x="22" y="65"/>
                      <a:pt x="21" y="67"/>
                      <a:pt x="20" y="67"/>
                    </a:cubicBezTo>
                    <a:cubicBezTo>
                      <a:pt x="20" y="67"/>
                      <a:pt x="19" y="67"/>
                      <a:pt x="19" y="67"/>
                    </a:cubicBezTo>
                    <a:cubicBezTo>
                      <a:pt x="15" y="67"/>
                      <a:pt x="12" y="69"/>
                      <a:pt x="9" y="71"/>
                    </a:cubicBezTo>
                    <a:cubicBezTo>
                      <a:pt x="6" y="74"/>
                      <a:pt x="5" y="78"/>
                      <a:pt x="5" y="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07" name="Freeform 225"/>
              <p:cNvSpPr>
                <a:spLocks noEditPoints="1"/>
              </p:cNvSpPr>
              <p:nvPr/>
            </p:nvSpPr>
            <p:spPr bwMode="auto">
              <a:xfrm>
                <a:off x="5713422" y="563567"/>
                <a:ext cx="47625" cy="130176"/>
              </a:xfrm>
              <a:custGeom>
                <a:avLst/>
                <a:gdLst>
                  <a:gd name="T0" fmla="*/ 16 w 21"/>
                  <a:gd name="T1" fmla="*/ 53 h 58"/>
                  <a:gd name="T2" fmla="*/ 16 w 21"/>
                  <a:gd name="T3" fmla="*/ 5 h 58"/>
                  <a:gd name="T4" fmla="*/ 15 w 21"/>
                  <a:gd name="T5" fmla="*/ 6 h 58"/>
                  <a:gd name="T6" fmla="*/ 11 w 21"/>
                  <a:gd name="T7" fmla="*/ 6 h 58"/>
                  <a:gd name="T8" fmla="*/ 11 w 21"/>
                  <a:gd name="T9" fmla="*/ 1 h 58"/>
                  <a:gd name="T10" fmla="*/ 14 w 21"/>
                  <a:gd name="T11" fmla="*/ 1 h 58"/>
                  <a:gd name="T12" fmla="*/ 18 w 21"/>
                  <a:gd name="T13" fmla="*/ 0 h 58"/>
                  <a:gd name="T14" fmla="*/ 19 w 21"/>
                  <a:gd name="T15" fmla="*/ 0 h 58"/>
                  <a:gd name="T16" fmla="*/ 21 w 21"/>
                  <a:gd name="T17" fmla="*/ 3 h 58"/>
                  <a:gd name="T18" fmla="*/ 21 w 21"/>
                  <a:gd name="T19" fmla="*/ 56 h 58"/>
                  <a:gd name="T20" fmla="*/ 21 w 21"/>
                  <a:gd name="T21" fmla="*/ 56 h 58"/>
                  <a:gd name="T22" fmla="*/ 21 w 21"/>
                  <a:gd name="T23" fmla="*/ 56 h 58"/>
                  <a:gd name="T24" fmla="*/ 18 w 21"/>
                  <a:gd name="T25" fmla="*/ 58 h 58"/>
                  <a:gd name="T26" fmla="*/ 14 w 21"/>
                  <a:gd name="T27" fmla="*/ 58 h 58"/>
                  <a:gd name="T28" fmla="*/ 11 w 21"/>
                  <a:gd name="T29" fmla="*/ 58 h 58"/>
                  <a:gd name="T30" fmla="*/ 11 w 21"/>
                  <a:gd name="T31" fmla="*/ 58 h 58"/>
                  <a:gd name="T32" fmla="*/ 11 w 21"/>
                  <a:gd name="T33" fmla="*/ 53 h 58"/>
                  <a:gd name="T34" fmla="*/ 11 w 21"/>
                  <a:gd name="T35" fmla="*/ 53 h 58"/>
                  <a:gd name="T36" fmla="*/ 15 w 21"/>
                  <a:gd name="T37" fmla="*/ 53 h 58"/>
                  <a:gd name="T38" fmla="*/ 16 w 21"/>
                  <a:gd name="T39" fmla="*/ 53 h 58"/>
                  <a:gd name="T40" fmla="*/ 11 w 21"/>
                  <a:gd name="T41" fmla="*/ 6 h 58"/>
                  <a:gd name="T42" fmla="*/ 10 w 21"/>
                  <a:gd name="T43" fmla="*/ 6 h 58"/>
                  <a:gd name="T44" fmla="*/ 10 w 21"/>
                  <a:gd name="T45" fmla="*/ 6 h 58"/>
                  <a:gd name="T46" fmla="*/ 6 w 21"/>
                  <a:gd name="T47" fmla="*/ 6 h 58"/>
                  <a:gd name="T48" fmla="*/ 5 w 21"/>
                  <a:gd name="T49" fmla="*/ 5 h 58"/>
                  <a:gd name="T50" fmla="*/ 5 w 21"/>
                  <a:gd name="T51" fmla="*/ 53 h 58"/>
                  <a:gd name="T52" fmla="*/ 6 w 21"/>
                  <a:gd name="T53" fmla="*/ 53 h 58"/>
                  <a:gd name="T54" fmla="*/ 11 w 21"/>
                  <a:gd name="T55" fmla="*/ 53 h 58"/>
                  <a:gd name="T56" fmla="*/ 11 w 21"/>
                  <a:gd name="T57" fmla="*/ 58 h 58"/>
                  <a:gd name="T58" fmla="*/ 7 w 21"/>
                  <a:gd name="T59" fmla="*/ 58 h 58"/>
                  <a:gd name="T60" fmla="*/ 3 w 21"/>
                  <a:gd name="T61" fmla="*/ 58 h 58"/>
                  <a:gd name="T62" fmla="*/ 2 w 21"/>
                  <a:gd name="T63" fmla="*/ 58 h 58"/>
                  <a:gd name="T64" fmla="*/ 0 w 21"/>
                  <a:gd name="T65" fmla="*/ 56 h 58"/>
                  <a:gd name="T66" fmla="*/ 0 w 21"/>
                  <a:gd name="T67" fmla="*/ 3 h 58"/>
                  <a:gd name="T68" fmla="*/ 0 w 21"/>
                  <a:gd name="T69" fmla="*/ 3 h 58"/>
                  <a:gd name="T70" fmla="*/ 0 w 21"/>
                  <a:gd name="T71" fmla="*/ 3 h 58"/>
                  <a:gd name="T72" fmla="*/ 3 w 21"/>
                  <a:gd name="T73" fmla="*/ 0 h 58"/>
                  <a:gd name="T74" fmla="*/ 7 w 21"/>
                  <a:gd name="T75" fmla="*/ 1 h 58"/>
                  <a:gd name="T76" fmla="*/ 10 w 21"/>
                  <a:gd name="T77" fmla="*/ 1 h 58"/>
                  <a:gd name="T78" fmla="*/ 10 w 21"/>
                  <a:gd name="T79" fmla="*/ 1 h 58"/>
                  <a:gd name="T80" fmla="*/ 11 w 21"/>
                  <a:gd name="T81" fmla="*/ 1 h 58"/>
                  <a:gd name="T82" fmla="*/ 11 w 21"/>
                  <a:gd name="T83" fmla="*/ 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1" h="58">
                    <a:moveTo>
                      <a:pt x="16" y="53"/>
                    </a:moveTo>
                    <a:cubicBezTo>
                      <a:pt x="16" y="5"/>
                      <a:pt x="16" y="5"/>
                      <a:pt x="16" y="5"/>
                    </a:cubicBezTo>
                    <a:cubicBezTo>
                      <a:pt x="16" y="5"/>
                      <a:pt x="15" y="5"/>
                      <a:pt x="15" y="6"/>
                    </a:cubicBezTo>
                    <a:cubicBezTo>
                      <a:pt x="13" y="6"/>
                      <a:pt x="12" y="6"/>
                      <a:pt x="11" y="6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6" y="1"/>
                      <a:pt x="17" y="1"/>
                      <a:pt x="18" y="0"/>
                    </a:cubicBezTo>
                    <a:cubicBezTo>
                      <a:pt x="18" y="0"/>
                      <a:pt x="19" y="0"/>
                      <a:pt x="19" y="0"/>
                    </a:cubicBezTo>
                    <a:cubicBezTo>
                      <a:pt x="20" y="0"/>
                      <a:pt x="21" y="1"/>
                      <a:pt x="21" y="3"/>
                    </a:cubicBezTo>
                    <a:cubicBezTo>
                      <a:pt x="21" y="56"/>
                      <a:pt x="21" y="56"/>
                      <a:pt x="21" y="56"/>
                    </a:cubicBezTo>
                    <a:cubicBezTo>
                      <a:pt x="21" y="56"/>
                      <a:pt x="21" y="56"/>
                      <a:pt x="21" y="56"/>
                    </a:cubicBezTo>
                    <a:cubicBezTo>
                      <a:pt x="21" y="56"/>
                      <a:pt x="21" y="56"/>
                      <a:pt x="21" y="56"/>
                    </a:cubicBezTo>
                    <a:cubicBezTo>
                      <a:pt x="21" y="58"/>
                      <a:pt x="20" y="58"/>
                      <a:pt x="18" y="58"/>
                    </a:cubicBezTo>
                    <a:cubicBezTo>
                      <a:pt x="17" y="58"/>
                      <a:pt x="16" y="58"/>
                      <a:pt x="14" y="58"/>
                    </a:cubicBezTo>
                    <a:cubicBezTo>
                      <a:pt x="13" y="58"/>
                      <a:pt x="12" y="58"/>
                      <a:pt x="11" y="58"/>
                    </a:cubicBezTo>
                    <a:cubicBezTo>
                      <a:pt x="11" y="58"/>
                      <a:pt x="11" y="58"/>
                      <a:pt x="11" y="58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2" y="53"/>
                      <a:pt x="13" y="53"/>
                      <a:pt x="15" y="53"/>
                    </a:cubicBezTo>
                    <a:cubicBezTo>
                      <a:pt x="15" y="53"/>
                      <a:pt x="16" y="53"/>
                      <a:pt x="16" y="53"/>
                    </a:cubicBezTo>
                    <a:close/>
                    <a:moveTo>
                      <a:pt x="11" y="6"/>
                    </a:move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6"/>
                      <a:pt x="8" y="6"/>
                      <a:pt x="6" y="6"/>
                    </a:cubicBezTo>
                    <a:cubicBezTo>
                      <a:pt x="6" y="5"/>
                      <a:pt x="5" y="5"/>
                      <a:pt x="5" y="5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5" y="53"/>
                      <a:pt x="6" y="53"/>
                      <a:pt x="6" y="53"/>
                    </a:cubicBezTo>
                    <a:cubicBezTo>
                      <a:pt x="8" y="53"/>
                      <a:pt x="9" y="53"/>
                      <a:pt x="11" y="53"/>
                    </a:cubicBezTo>
                    <a:cubicBezTo>
                      <a:pt x="11" y="58"/>
                      <a:pt x="11" y="58"/>
                      <a:pt x="11" y="58"/>
                    </a:cubicBezTo>
                    <a:cubicBezTo>
                      <a:pt x="9" y="58"/>
                      <a:pt x="8" y="58"/>
                      <a:pt x="7" y="58"/>
                    </a:cubicBezTo>
                    <a:cubicBezTo>
                      <a:pt x="5" y="58"/>
                      <a:pt x="4" y="58"/>
                      <a:pt x="3" y="58"/>
                    </a:cubicBezTo>
                    <a:cubicBezTo>
                      <a:pt x="3" y="58"/>
                      <a:pt x="3" y="58"/>
                      <a:pt x="2" y="58"/>
                    </a:cubicBezTo>
                    <a:cubicBezTo>
                      <a:pt x="1" y="58"/>
                      <a:pt x="0" y="57"/>
                      <a:pt x="0" y="56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4" y="1"/>
                      <a:pt x="5" y="1"/>
                      <a:pt x="7" y="1"/>
                    </a:cubicBezTo>
                    <a:cubicBezTo>
                      <a:pt x="8" y="1"/>
                      <a:pt x="9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lnTo>
                      <a:pt x="11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08" name="Freeform 227"/>
              <p:cNvSpPr>
                <a:spLocks noEditPoints="1"/>
              </p:cNvSpPr>
              <p:nvPr/>
            </p:nvSpPr>
            <p:spPr bwMode="auto">
              <a:xfrm>
                <a:off x="5632459" y="569918"/>
                <a:ext cx="80963" cy="79375"/>
              </a:xfrm>
              <a:custGeom>
                <a:avLst/>
                <a:gdLst>
                  <a:gd name="T0" fmla="*/ 30 w 36"/>
                  <a:gd name="T1" fmla="*/ 30 h 35"/>
                  <a:gd name="T2" fmla="*/ 30 w 36"/>
                  <a:gd name="T3" fmla="*/ 21 h 35"/>
                  <a:gd name="T4" fmla="*/ 24 w 36"/>
                  <a:gd name="T5" fmla="*/ 12 h 35"/>
                  <a:gd name="T6" fmla="*/ 18 w 36"/>
                  <a:gd name="T7" fmla="*/ 7 h 35"/>
                  <a:gd name="T8" fmla="*/ 18 w 36"/>
                  <a:gd name="T9" fmla="*/ 2 h 35"/>
                  <a:gd name="T10" fmla="*/ 27 w 36"/>
                  <a:gd name="T11" fmla="*/ 8 h 35"/>
                  <a:gd name="T12" fmla="*/ 27 w 36"/>
                  <a:gd name="T13" fmla="*/ 8 h 35"/>
                  <a:gd name="T14" fmla="*/ 34 w 36"/>
                  <a:gd name="T15" fmla="*/ 20 h 35"/>
                  <a:gd name="T16" fmla="*/ 35 w 36"/>
                  <a:gd name="T17" fmla="*/ 33 h 35"/>
                  <a:gd name="T18" fmla="*/ 33 w 36"/>
                  <a:gd name="T19" fmla="*/ 35 h 35"/>
                  <a:gd name="T20" fmla="*/ 20 w 36"/>
                  <a:gd name="T21" fmla="*/ 34 h 35"/>
                  <a:gd name="T22" fmla="*/ 18 w 36"/>
                  <a:gd name="T23" fmla="*/ 33 h 35"/>
                  <a:gd name="T24" fmla="*/ 18 w 36"/>
                  <a:gd name="T25" fmla="*/ 28 h 35"/>
                  <a:gd name="T26" fmla="*/ 21 w 36"/>
                  <a:gd name="T27" fmla="*/ 29 h 35"/>
                  <a:gd name="T28" fmla="*/ 30 w 36"/>
                  <a:gd name="T29" fmla="*/ 30 h 35"/>
                  <a:gd name="T30" fmla="*/ 18 w 36"/>
                  <a:gd name="T31" fmla="*/ 7 h 35"/>
                  <a:gd name="T32" fmla="*/ 15 w 36"/>
                  <a:gd name="T33" fmla="*/ 6 h 35"/>
                  <a:gd name="T34" fmla="*/ 5 w 36"/>
                  <a:gd name="T35" fmla="*/ 5 h 35"/>
                  <a:gd name="T36" fmla="*/ 6 w 36"/>
                  <a:gd name="T37" fmla="*/ 14 h 35"/>
                  <a:gd name="T38" fmla="*/ 12 w 36"/>
                  <a:gd name="T39" fmla="*/ 24 h 35"/>
                  <a:gd name="T40" fmla="*/ 12 w 36"/>
                  <a:gd name="T41" fmla="*/ 24 h 35"/>
                  <a:gd name="T42" fmla="*/ 18 w 36"/>
                  <a:gd name="T43" fmla="*/ 28 h 35"/>
                  <a:gd name="T44" fmla="*/ 18 w 36"/>
                  <a:gd name="T45" fmla="*/ 33 h 35"/>
                  <a:gd name="T46" fmla="*/ 9 w 36"/>
                  <a:gd name="T47" fmla="*/ 27 h 35"/>
                  <a:gd name="T48" fmla="*/ 9 w 36"/>
                  <a:gd name="T49" fmla="*/ 27 h 35"/>
                  <a:gd name="T50" fmla="*/ 9 w 36"/>
                  <a:gd name="T51" fmla="*/ 27 h 35"/>
                  <a:gd name="T52" fmla="*/ 9 w 36"/>
                  <a:gd name="T53" fmla="*/ 27 h 35"/>
                  <a:gd name="T54" fmla="*/ 2 w 36"/>
                  <a:gd name="T55" fmla="*/ 16 h 35"/>
                  <a:gd name="T56" fmla="*/ 1 w 36"/>
                  <a:gd name="T57" fmla="*/ 3 h 35"/>
                  <a:gd name="T58" fmla="*/ 3 w 36"/>
                  <a:gd name="T59" fmla="*/ 1 h 35"/>
                  <a:gd name="T60" fmla="*/ 16 w 36"/>
                  <a:gd name="T61" fmla="*/ 2 h 35"/>
                  <a:gd name="T62" fmla="*/ 18 w 36"/>
                  <a:gd name="T63" fmla="*/ 2 h 35"/>
                  <a:gd name="T64" fmla="*/ 18 w 36"/>
                  <a:gd name="T65" fmla="*/ 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6" h="35">
                    <a:moveTo>
                      <a:pt x="30" y="30"/>
                    </a:moveTo>
                    <a:cubicBezTo>
                      <a:pt x="31" y="27"/>
                      <a:pt x="30" y="24"/>
                      <a:pt x="30" y="21"/>
                    </a:cubicBezTo>
                    <a:cubicBezTo>
                      <a:pt x="28" y="18"/>
                      <a:pt x="27" y="14"/>
                      <a:pt x="24" y="12"/>
                    </a:cubicBezTo>
                    <a:cubicBezTo>
                      <a:pt x="22" y="10"/>
                      <a:pt x="20" y="8"/>
                      <a:pt x="18" y="7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21" y="4"/>
                      <a:pt x="25" y="6"/>
                      <a:pt x="27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31" y="12"/>
                      <a:pt x="33" y="15"/>
                      <a:pt x="34" y="20"/>
                    </a:cubicBezTo>
                    <a:cubicBezTo>
                      <a:pt x="35" y="24"/>
                      <a:pt x="36" y="28"/>
                      <a:pt x="35" y="33"/>
                    </a:cubicBezTo>
                    <a:cubicBezTo>
                      <a:pt x="35" y="34"/>
                      <a:pt x="34" y="34"/>
                      <a:pt x="33" y="35"/>
                    </a:cubicBezTo>
                    <a:cubicBezTo>
                      <a:pt x="29" y="35"/>
                      <a:pt x="24" y="35"/>
                      <a:pt x="20" y="34"/>
                    </a:cubicBezTo>
                    <a:cubicBezTo>
                      <a:pt x="19" y="34"/>
                      <a:pt x="19" y="33"/>
                      <a:pt x="18" y="33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9" y="28"/>
                      <a:pt x="20" y="29"/>
                      <a:pt x="21" y="29"/>
                    </a:cubicBezTo>
                    <a:cubicBezTo>
                      <a:pt x="24" y="30"/>
                      <a:pt x="27" y="30"/>
                      <a:pt x="30" y="30"/>
                    </a:cubicBezTo>
                    <a:close/>
                    <a:moveTo>
                      <a:pt x="18" y="7"/>
                    </a:moveTo>
                    <a:cubicBezTo>
                      <a:pt x="17" y="7"/>
                      <a:pt x="16" y="6"/>
                      <a:pt x="15" y="6"/>
                    </a:cubicBezTo>
                    <a:cubicBezTo>
                      <a:pt x="12" y="5"/>
                      <a:pt x="9" y="5"/>
                      <a:pt x="5" y="5"/>
                    </a:cubicBezTo>
                    <a:cubicBezTo>
                      <a:pt x="5" y="8"/>
                      <a:pt x="5" y="11"/>
                      <a:pt x="6" y="14"/>
                    </a:cubicBezTo>
                    <a:cubicBezTo>
                      <a:pt x="7" y="18"/>
                      <a:pt x="9" y="21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4" y="25"/>
                      <a:pt x="16" y="27"/>
                      <a:pt x="18" y="28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15" y="32"/>
                      <a:pt x="11" y="30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5" y="24"/>
                      <a:pt x="3" y="20"/>
                      <a:pt x="2" y="16"/>
                    </a:cubicBezTo>
                    <a:cubicBezTo>
                      <a:pt x="1" y="12"/>
                      <a:pt x="0" y="7"/>
                      <a:pt x="1" y="3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7" y="0"/>
                      <a:pt x="12" y="0"/>
                      <a:pt x="16" y="2"/>
                    </a:cubicBezTo>
                    <a:cubicBezTo>
                      <a:pt x="17" y="2"/>
                      <a:pt x="17" y="2"/>
                      <a:pt x="18" y="2"/>
                    </a:cubicBezTo>
                    <a:lnTo>
                      <a:pt x="18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09" name="Freeform 228"/>
              <p:cNvSpPr>
                <a:spLocks noEditPoints="1"/>
              </p:cNvSpPr>
              <p:nvPr/>
            </p:nvSpPr>
            <p:spPr bwMode="auto">
              <a:xfrm>
                <a:off x="5761047" y="569918"/>
                <a:ext cx="80963" cy="79375"/>
              </a:xfrm>
              <a:custGeom>
                <a:avLst/>
                <a:gdLst>
                  <a:gd name="T0" fmla="*/ 24 w 36"/>
                  <a:gd name="T1" fmla="*/ 24 h 35"/>
                  <a:gd name="T2" fmla="*/ 30 w 36"/>
                  <a:gd name="T3" fmla="*/ 14 h 35"/>
                  <a:gd name="T4" fmla="*/ 31 w 36"/>
                  <a:gd name="T5" fmla="*/ 5 h 35"/>
                  <a:gd name="T6" fmla="*/ 21 w 36"/>
                  <a:gd name="T7" fmla="*/ 6 h 35"/>
                  <a:gd name="T8" fmla="*/ 18 w 36"/>
                  <a:gd name="T9" fmla="*/ 7 h 35"/>
                  <a:gd name="T10" fmla="*/ 18 w 36"/>
                  <a:gd name="T11" fmla="*/ 2 h 35"/>
                  <a:gd name="T12" fmla="*/ 20 w 36"/>
                  <a:gd name="T13" fmla="*/ 2 h 35"/>
                  <a:gd name="T14" fmla="*/ 33 w 36"/>
                  <a:gd name="T15" fmla="*/ 1 h 35"/>
                  <a:gd name="T16" fmla="*/ 35 w 36"/>
                  <a:gd name="T17" fmla="*/ 3 h 35"/>
                  <a:gd name="T18" fmla="*/ 34 w 36"/>
                  <a:gd name="T19" fmla="*/ 16 h 35"/>
                  <a:gd name="T20" fmla="*/ 27 w 36"/>
                  <a:gd name="T21" fmla="*/ 27 h 35"/>
                  <a:gd name="T22" fmla="*/ 27 w 36"/>
                  <a:gd name="T23" fmla="*/ 27 h 35"/>
                  <a:gd name="T24" fmla="*/ 18 w 36"/>
                  <a:gd name="T25" fmla="*/ 33 h 35"/>
                  <a:gd name="T26" fmla="*/ 18 w 36"/>
                  <a:gd name="T27" fmla="*/ 28 h 35"/>
                  <a:gd name="T28" fmla="*/ 24 w 36"/>
                  <a:gd name="T29" fmla="*/ 24 h 35"/>
                  <a:gd name="T30" fmla="*/ 18 w 36"/>
                  <a:gd name="T31" fmla="*/ 7 h 35"/>
                  <a:gd name="T32" fmla="*/ 12 w 36"/>
                  <a:gd name="T33" fmla="*/ 12 h 35"/>
                  <a:gd name="T34" fmla="*/ 12 w 36"/>
                  <a:gd name="T35" fmla="*/ 12 h 35"/>
                  <a:gd name="T36" fmla="*/ 6 w 36"/>
                  <a:gd name="T37" fmla="*/ 21 h 35"/>
                  <a:gd name="T38" fmla="*/ 6 w 36"/>
                  <a:gd name="T39" fmla="*/ 30 h 35"/>
                  <a:gd name="T40" fmla="*/ 15 w 36"/>
                  <a:gd name="T41" fmla="*/ 29 h 35"/>
                  <a:gd name="T42" fmla="*/ 18 w 36"/>
                  <a:gd name="T43" fmla="*/ 28 h 35"/>
                  <a:gd name="T44" fmla="*/ 18 w 36"/>
                  <a:gd name="T45" fmla="*/ 33 h 35"/>
                  <a:gd name="T46" fmla="*/ 16 w 36"/>
                  <a:gd name="T47" fmla="*/ 34 h 35"/>
                  <a:gd name="T48" fmla="*/ 3 w 36"/>
                  <a:gd name="T49" fmla="*/ 35 h 35"/>
                  <a:gd name="T50" fmla="*/ 1 w 36"/>
                  <a:gd name="T51" fmla="*/ 33 h 35"/>
                  <a:gd name="T52" fmla="*/ 2 w 36"/>
                  <a:gd name="T53" fmla="*/ 20 h 35"/>
                  <a:gd name="T54" fmla="*/ 9 w 36"/>
                  <a:gd name="T55" fmla="*/ 8 h 35"/>
                  <a:gd name="T56" fmla="*/ 9 w 36"/>
                  <a:gd name="T57" fmla="*/ 8 h 35"/>
                  <a:gd name="T58" fmla="*/ 9 w 36"/>
                  <a:gd name="T59" fmla="*/ 8 h 35"/>
                  <a:gd name="T60" fmla="*/ 18 w 36"/>
                  <a:gd name="T61" fmla="*/ 2 h 35"/>
                  <a:gd name="T62" fmla="*/ 18 w 36"/>
                  <a:gd name="T63" fmla="*/ 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6" h="35">
                    <a:moveTo>
                      <a:pt x="24" y="24"/>
                    </a:moveTo>
                    <a:cubicBezTo>
                      <a:pt x="27" y="21"/>
                      <a:pt x="29" y="18"/>
                      <a:pt x="30" y="14"/>
                    </a:cubicBezTo>
                    <a:cubicBezTo>
                      <a:pt x="31" y="11"/>
                      <a:pt x="31" y="8"/>
                      <a:pt x="31" y="5"/>
                    </a:cubicBezTo>
                    <a:cubicBezTo>
                      <a:pt x="27" y="5"/>
                      <a:pt x="24" y="5"/>
                      <a:pt x="21" y="6"/>
                    </a:cubicBezTo>
                    <a:cubicBezTo>
                      <a:pt x="20" y="6"/>
                      <a:pt x="19" y="7"/>
                      <a:pt x="18" y="7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9" y="2"/>
                      <a:pt x="19" y="2"/>
                      <a:pt x="20" y="2"/>
                    </a:cubicBezTo>
                    <a:cubicBezTo>
                      <a:pt x="24" y="0"/>
                      <a:pt x="29" y="0"/>
                      <a:pt x="33" y="1"/>
                    </a:cubicBezTo>
                    <a:cubicBezTo>
                      <a:pt x="34" y="1"/>
                      <a:pt x="35" y="2"/>
                      <a:pt x="35" y="3"/>
                    </a:cubicBezTo>
                    <a:cubicBezTo>
                      <a:pt x="36" y="7"/>
                      <a:pt x="36" y="12"/>
                      <a:pt x="34" y="16"/>
                    </a:cubicBezTo>
                    <a:cubicBezTo>
                      <a:pt x="33" y="20"/>
                      <a:pt x="31" y="24"/>
                      <a:pt x="27" y="27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5" y="30"/>
                      <a:pt x="21" y="32"/>
                      <a:pt x="18" y="33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20" y="27"/>
                      <a:pt x="22" y="25"/>
                      <a:pt x="24" y="24"/>
                    </a:cubicBezTo>
                    <a:close/>
                    <a:moveTo>
                      <a:pt x="18" y="7"/>
                    </a:moveTo>
                    <a:cubicBezTo>
                      <a:pt x="16" y="8"/>
                      <a:pt x="14" y="10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9" y="14"/>
                      <a:pt x="8" y="18"/>
                      <a:pt x="6" y="21"/>
                    </a:cubicBezTo>
                    <a:cubicBezTo>
                      <a:pt x="6" y="24"/>
                      <a:pt x="5" y="27"/>
                      <a:pt x="6" y="30"/>
                    </a:cubicBezTo>
                    <a:cubicBezTo>
                      <a:pt x="9" y="30"/>
                      <a:pt x="12" y="30"/>
                      <a:pt x="15" y="29"/>
                    </a:cubicBezTo>
                    <a:cubicBezTo>
                      <a:pt x="16" y="29"/>
                      <a:pt x="17" y="28"/>
                      <a:pt x="18" y="28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17" y="33"/>
                      <a:pt x="17" y="34"/>
                      <a:pt x="16" y="34"/>
                    </a:cubicBezTo>
                    <a:cubicBezTo>
                      <a:pt x="12" y="35"/>
                      <a:pt x="7" y="35"/>
                      <a:pt x="3" y="35"/>
                    </a:cubicBezTo>
                    <a:cubicBezTo>
                      <a:pt x="2" y="34"/>
                      <a:pt x="1" y="34"/>
                      <a:pt x="1" y="33"/>
                    </a:cubicBezTo>
                    <a:cubicBezTo>
                      <a:pt x="0" y="28"/>
                      <a:pt x="1" y="24"/>
                      <a:pt x="2" y="20"/>
                    </a:cubicBezTo>
                    <a:cubicBezTo>
                      <a:pt x="3" y="15"/>
                      <a:pt x="5" y="12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1" y="6"/>
                      <a:pt x="15" y="4"/>
                      <a:pt x="18" y="2"/>
                    </a:cubicBezTo>
                    <a:lnTo>
                      <a:pt x="18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10" name="Freeform 229"/>
              <p:cNvSpPr>
                <a:spLocks noEditPoints="1"/>
              </p:cNvSpPr>
              <p:nvPr/>
            </p:nvSpPr>
            <p:spPr bwMode="auto">
              <a:xfrm>
                <a:off x="5629283" y="696918"/>
                <a:ext cx="214314" cy="66675"/>
              </a:xfrm>
              <a:custGeom>
                <a:avLst/>
                <a:gdLst>
                  <a:gd name="T0" fmla="*/ 55 w 95"/>
                  <a:gd name="T1" fmla="*/ 5 h 30"/>
                  <a:gd name="T2" fmla="*/ 51 w 95"/>
                  <a:gd name="T3" fmla="*/ 5 h 30"/>
                  <a:gd name="T4" fmla="*/ 48 w 95"/>
                  <a:gd name="T5" fmla="*/ 4 h 30"/>
                  <a:gd name="T6" fmla="*/ 48 w 95"/>
                  <a:gd name="T7" fmla="*/ 4 h 30"/>
                  <a:gd name="T8" fmla="*/ 48 w 95"/>
                  <a:gd name="T9" fmla="*/ 0 h 30"/>
                  <a:gd name="T10" fmla="*/ 48 w 95"/>
                  <a:gd name="T11" fmla="*/ 0 h 30"/>
                  <a:gd name="T12" fmla="*/ 52 w 95"/>
                  <a:gd name="T13" fmla="*/ 0 h 30"/>
                  <a:gd name="T14" fmla="*/ 56 w 95"/>
                  <a:gd name="T15" fmla="*/ 0 h 30"/>
                  <a:gd name="T16" fmla="*/ 83 w 95"/>
                  <a:gd name="T17" fmla="*/ 9 h 30"/>
                  <a:gd name="T18" fmla="*/ 95 w 95"/>
                  <a:gd name="T19" fmla="*/ 28 h 30"/>
                  <a:gd name="T20" fmla="*/ 93 w 95"/>
                  <a:gd name="T21" fmla="*/ 30 h 30"/>
                  <a:gd name="T22" fmla="*/ 48 w 95"/>
                  <a:gd name="T23" fmla="*/ 30 h 30"/>
                  <a:gd name="T24" fmla="*/ 48 w 95"/>
                  <a:gd name="T25" fmla="*/ 25 h 30"/>
                  <a:gd name="T26" fmla="*/ 90 w 95"/>
                  <a:gd name="T27" fmla="*/ 25 h 30"/>
                  <a:gd name="T28" fmla="*/ 81 w 95"/>
                  <a:gd name="T29" fmla="*/ 13 h 30"/>
                  <a:gd name="T30" fmla="*/ 55 w 95"/>
                  <a:gd name="T31" fmla="*/ 5 h 30"/>
                  <a:gd name="T32" fmla="*/ 48 w 95"/>
                  <a:gd name="T33" fmla="*/ 4 h 30"/>
                  <a:gd name="T34" fmla="*/ 44 w 95"/>
                  <a:gd name="T35" fmla="*/ 5 h 30"/>
                  <a:gd name="T36" fmla="*/ 40 w 95"/>
                  <a:gd name="T37" fmla="*/ 5 h 30"/>
                  <a:gd name="T38" fmla="*/ 14 w 95"/>
                  <a:gd name="T39" fmla="*/ 13 h 30"/>
                  <a:gd name="T40" fmla="*/ 5 w 95"/>
                  <a:gd name="T41" fmla="*/ 25 h 30"/>
                  <a:gd name="T42" fmla="*/ 48 w 95"/>
                  <a:gd name="T43" fmla="*/ 25 h 30"/>
                  <a:gd name="T44" fmla="*/ 48 w 95"/>
                  <a:gd name="T45" fmla="*/ 30 h 30"/>
                  <a:gd name="T46" fmla="*/ 2 w 95"/>
                  <a:gd name="T47" fmla="*/ 30 h 30"/>
                  <a:gd name="T48" fmla="*/ 0 w 95"/>
                  <a:gd name="T49" fmla="*/ 28 h 30"/>
                  <a:gd name="T50" fmla="*/ 12 w 95"/>
                  <a:gd name="T51" fmla="*/ 9 h 30"/>
                  <a:gd name="T52" fmla="*/ 39 w 95"/>
                  <a:gd name="T53" fmla="*/ 0 h 30"/>
                  <a:gd name="T54" fmla="*/ 43 w 95"/>
                  <a:gd name="T55" fmla="*/ 0 h 30"/>
                  <a:gd name="T56" fmla="*/ 48 w 95"/>
                  <a:gd name="T57" fmla="*/ 0 h 30"/>
                  <a:gd name="T58" fmla="*/ 48 w 95"/>
                  <a:gd name="T59" fmla="*/ 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95" h="30">
                    <a:moveTo>
                      <a:pt x="55" y="5"/>
                    </a:moveTo>
                    <a:cubicBezTo>
                      <a:pt x="54" y="5"/>
                      <a:pt x="53" y="5"/>
                      <a:pt x="51" y="5"/>
                    </a:cubicBezTo>
                    <a:cubicBezTo>
                      <a:pt x="50" y="4"/>
                      <a:pt x="49" y="4"/>
                      <a:pt x="48" y="4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9" y="0"/>
                      <a:pt x="50" y="0"/>
                      <a:pt x="52" y="0"/>
                    </a:cubicBezTo>
                    <a:cubicBezTo>
                      <a:pt x="53" y="0"/>
                      <a:pt x="55" y="0"/>
                      <a:pt x="56" y="0"/>
                    </a:cubicBezTo>
                    <a:cubicBezTo>
                      <a:pt x="67" y="1"/>
                      <a:pt x="77" y="5"/>
                      <a:pt x="83" y="9"/>
                    </a:cubicBezTo>
                    <a:cubicBezTo>
                      <a:pt x="91" y="14"/>
                      <a:pt x="95" y="21"/>
                      <a:pt x="95" y="28"/>
                    </a:cubicBezTo>
                    <a:cubicBezTo>
                      <a:pt x="95" y="29"/>
                      <a:pt x="94" y="30"/>
                      <a:pt x="93" y="30"/>
                    </a:cubicBezTo>
                    <a:cubicBezTo>
                      <a:pt x="48" y="30"/>
                      <a:pt x="48" y="30"/>
                      <a:pt x="48" y="30"/>
                    </a:cubicBezTo>
                    <a:cubicBezTo>
                      <a:pt x="48" y="25"/>
                      <a:pt x="48" y="25"/>
                      <a:pt x="48" y="25"/>
                    </a:cubicBezTo>
                    <a:cubicBezTo>
                      <a:pt x="90" y="25"/>
                      <a:pt x="90" y="25"/>
                      <a:pt x="90" y="25"/>
                    </a:cubicBezTo>
                    <a:cubicBezTo>
                      <a:pt x="89" y="21"/>
                      <a:pt x="86" y="17"/>
                      <a:pt x="81" y="13"/>
                    </a:cubicBezTo>
                    <a:cubicBezTo>
                      <a:pt x="74" y="9"/>
                      <a:pt x="66" y="6"/>
                      <a:pt x="55" y="5"/>
                    </a:cubicBezTo>
                    <a:close/>
                    <a:moveTo>
                      <a:pt x="48" y="4"/>
                    </a:moveTo>
                    <a:cubicBezTo>
                      <a:pt x="46" y="4"/>
                      <a:pt x="45" y="4"/>
                      <a:pt x="44" y="5"/>
                    </a:cubicBezTo>
                    <a:cubicBezTo>
                      <a:pt x="42" y="5"/>
                      <a:pt x="41" y="5"/>
                      <a:pt x="40" y="5"/>
                    </a:cubicBezTo>
                    <a:cubicBezTo>
                      <a:pt x="29" y="6"/>
                      <a:pt x="21" y="9"/>
                      <a:pt x="14" y="13"/>
                    </a:cubicBezTo>
                    <a:cubicBezTo>
                      <a:pt x="9" y="17"/>
                      <a:pt x="6" y="21"/>
                      <a:pt x="5" y="25"/>
                    </a:cubicBezTo>
                    <a:cubicBezTo>
                      <a:pt x="48" y="25"/>
                      <a:pt x="48" y="25"/>
                      <a:pt x="48" y="25"/>
                    </a:cubicBezTo>
                    <a:cubicBezTo>
                      <a:pt x="48" y="30"/>
                      <a:pt x="48" y="30"/>
                      <a:pt x="48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1" y="30"/>
                      <a:pt x="0" y="29"/>
                      <a:pt x="0" y="28"/>
                    </a:cubicBezTo>
                    <a:cubicBezTo>
                      <a:pt x="0" y="21"/>
                      <a:pt x="4" y="14"/>
                      <a:pt x="12" y="9"/>
                    </a:cubicBezTo>
                    <a:cubicBezTo>
                      <a:pt x="18" y="5"/>
                      <a:pt x="28" y="1"/>
                      <a:pt x="39" y="0"/>
                    </a:cubicBezTo>
                    <a:cubicBezTo>
                      <a:pt x="40" y="0"/>
                      <a:pt x="42" y="0"/>
                      <a:pt x="43" y="0"/>
                    </a:cubicBezTo>
                    <a:cubicBezTo>
                      <a:pt x="45" y="0"/>
                      <a:pt x="46" y="0"/>
                      <a:pt x="48" y="0"/>
                    </a:cubicBezTo>
                    <a:lnTo>
                      <a:pt x="48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11" name="Freeform 230"/>
              <p:cNvSpPr>
                <a:spLocks noEditPoints="1"/>
              </p:cNvSpPr>
              <p:nvPr/>
            </p:nvSpPr>
            <p:spPr bwMode="auto">
              <a:xfrm>
                <a:off x="8616963" y="3508396"/>
                <a:ext cx="101600" cy="166689"/>
              </a:xfrm>
              <a:custGeom>
                <a:avLst/>
                <a:gdLst>
                  <a:gd name="T0" fmla="*/ 40 w 45"/>
                  <a:gd name="T1" fmla="*/ 37 h 74"/>
                  <a:gd name="T2" fmla="*/ 34 w 45"/>
                  <a:gd name="T3" fmla="*/ 17 h 74"/>
                  <a:gd name="T4" fmla="*/ 23 w 45"/>
                  <a:gd name="T5" fmla="*/ 5 h 74"/>
                  <a:gd name="T6" fmla="*/ 23 w 45"/>
                  <a:gd name="T7" fmla="*/ 0 h 74"/>
                  <a:gd name="T8" fmla="*/ 24 w 45"/>
                  <a:gd name="T9" fmla="*/ 0 h 74"/>
                  <a:gd name="T10" fmla="*/ 38 w 45"/>
                  <a:gd name="T11" fmla="*/ 14 h 74"/>
                  <a:gd name="T12" fmla="*/ 45 w 45"/>
                  <a:gd name="T13" fmla="*/ 37 h 74"/>
                  <a:gd name="T14" fmla="*/ 38 w 45"/>
                  <a:gd name="T15" fmla="*/ 59 h 74"/>
                  <a:gd name="T16" fmla="*/ 24 w 45"/>
                  <a:gd name="T17" fmla="*/ 74 h 74"/>
                  <a:gd name="T18" fmla="*/ 23 w 45"/>
                  <a:gd name="T19" fmla="*/ 74 h 74"/>
                  <a:gd name="T20" fmla="*/ 23 w 45"/>
                  <a:gd name="T21" fmla="*/ 69 h 74"/>
                  <a:gd name="T22" fmla="*/ 23 w 45"/>
                  <a:gd name="T23" fmla="*/ 69 h 74"/>
                  <a:gd name="T24" fmla="*/ 34 w 45"/>
                  <a:gd name="T25" fmla="*/ 57 h 74"/>
                  <a:gd name="T26" fmla="*/ 40 w 45"/>
                  <a:gd name="T27" fmla="*/ 37 h 74"/>
                  <a:gd name="T28" fmla="*/ 23 w 45"/>
                  <a:gd name="T29" fmla="*/ 5 h 74"/>
                  <a:gd name="T30" fmla="*/ 11 w 45"/>
                  <a:gd name="T31" fmla="*/ 17 h 74"/>
                  <a:gd name="T32" fmla="*/ 11 w 45"/>
                  <a:gd name="T33" fmla="*/ 17 h 74"/>
                  <a:gd name="T34" fmla="*/ 5 w 45"/>
                  <a:gd name="T35" fmla="*/ 37 h 74"/>
                  <a:gd name="T36" fmla="*/ 11 w 45"/>
                  <a:gd name="T37" fmla="*/ 57 h 74"/>
                  <a:gd name="T38" fmla="*/ 11 w 45"/>
                  <a:gd name="T39" fmla="*/ 57 h 74"/>
                  <a:gd name="T40" fmla="*/ 23 w 45"/>
                  <a:gd name="T41" fmla="*/ 69 h 74"/>
                  <a:gd name="T42" fmla="*/ 23 w 45"/>
                  <a:gd name="T43" fmla="*/ 74 h 74"/>
                  <a:gd name="T44" fmla="*/ 22 w 45"/>
                  <a:gd name="T45" fmla="*/ 74 h 74"/>
                  <a:gd name="T46" fmla="*/ 7 w 45"/>
                  <a:gd name="T47" fmla="*/ 59 h 74"/>
                  <a:gd name="T48" fmla="*/ 7 w 45"/>
                  <a:gd name="T49" fmla="*/ 59 h 74"/>
                  <a:gd name="T50" fmla="*/ 7 w 45"/>
                  <a:gd name="T51" fmla="*/ 59 h 74"/>
                  <a:gd name="T52" fmla="*/ 0 w 45"/>
                  <a:gd name="T53" fmla="*/ 37 h 74"/>
                  <a:gd name="T54" fmla="*/ 7 w 45"/>
                  <a:gd name="T55" fmla="*/ 14 h 74"/>
                  <a:gd name="T56" fmla="*/ 7 w 45"/>
                  <a:gd name="T57" fmla="*/ 14 h 74"/>
                  <a:gd name="T58" fmla="*/ 22 w 45"/>
                  <a:gd name="T59" fmla="*/ 0 h 74"/>
                  <a:gd name="T60" fmla="*/ 23 w 45"/>
                  <a:gd name="T61" fmla="*/ 0 h 74"/>
                  <a:gd name="T62" fmla="*/ 23 w 45"/>
                  <a:gd name="T63" fmla="*/ 5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5" h="74">
                    <a:moveTo>
                      <a:pt x="40" y="37"/>
                    </a:moveTo>
                    <a:cubicBezTo>
                      <a:pt x="40" y="31"/>
                      <a:pt x="38" y="23"/>
                      <a:pt x="34" y="17"/>
                    </a:cubicBezTo>
                    <a:cubicBezTo>
                      <a:pt x="31" y="11"/>
                      <a:pt x="27" y="7"/>
                      <a:pt x="23" y="5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4" y="0"/>
                    </a:cubicBezTo>
                    <a:cubicBezTo>
                      <a:pt x="30" y="2"/>
                      <a:pt x="35" y="8"/>
                      <a:pt x="38" y="14"/>
                    </a:cubicBezTo>
                    <a:cubicBezTo>
                      <a:pt x="42" y="21"/>
                      <a:pt x="45" y="30"/>
                      <a:pt x="45" y="37"/>
                    </a:cubicBezTo>
                    <a:cubicBezTo>
                      <a:pt x="45" y="44"/>
                      <a:pt x="42" y="52"/>
                      <a:pt x="38" y="59"/>
                    </a:cubicBezTo>
                    <a:cubicBezTo>
                      <a:pt x="35" y="66"/>
                      <a:pt x="30" y="71"/>
                      <a:pt x="24" y="74"/>
                    </a:cubicBezTo>
                    <a:cubicBezTo>
                      <a:pt x="23" y="74"/>
                      <a:pt x="23" y="74"/>
                      <a:pt x="23" y="74"/>
                    </a:cubicBezTo>
                    <a:cubicBezTo>
                      <a:pt x="23" y="69"/>
                      <a:pt x="23" y="69"/>
                      <a:pt x="23" y="69"/>
                    </a:cubicBezTo>
                    <a:cubicBezTo>
                      <a:pt x="23" y="69"/>
                      <a:pt x="23" y="69"/>
                      <a:pt x="23" y="69"/>
                    </a:cubicBezTo>
                    <a:cubicBezTo>
                      <a:pt x="27" y="67"/>
                      <a:pt x="31" y="62"/>
                      <a:pt x="34" y="57"/>
                    </a:cubicBezTo>
                    <a:cubicBezTo>
                      <a:pt x="38" y="51"/>
                      <a:pt x="40" y="43"/>
                      <a:pt x="40" y="37"/>
                    </a:cubicBezTo>
                    <a:close/>
                    <a:moveTo>
                      <a:pt x="23" y="5"/>
                    </a:moveTo>
                    <a:cubicBezTo>
                      <a:pt x="18" y="7"/>
                      <a:pt x="14" y="11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7" y="23"/>
                      <a:pt x="5" y="31"/>
                      <a:pt x="5" y="37"/>
                    </a:cubicBezTo>
                    <a:cubicBezTo>
                      <a:pt x="5" y="43"/>
                      <a:pt x="7" y="51"/>
                      <a:pt x="11" y="57"/>
                    </a:cubicBezTo>
                    <a:cubicBezTo>
                      <a:pt x="11" y="57"/>
                      <a:pt x="11" y="57"/>
                      <a:pt x="11" y="57"/>
                    </a:cubicBezTo>
                    <a:cubicBezTo>
                      <a:pt x="14" y="62"/>
                      <a:pt x="18" y="67"/>
                      <a:pt x="23" y="69"/>
                    </a:cubicBezTo>
                    <a:cubicBezTo>
                      <a:pt x="23" y="74"/>
                      <a:pt x="23" y="74"/>
                      <a:pt x="23" y="74"/>
                    </a:cubicBezTo>
                    <a:cubicBezTo>
                      <a:pt x="22" y="74"/>
                      <a:pt x="22" y="74"/>
                      <a:pt x="22" y="74"/>
                    </a:cubicBezTo>
                    <a:cubicBezTo>
                      <a:pt x="16" y="71"/>
                      <a:pt x="10" y="66"/>
                      <a:pt x="7" y="59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3" y="52"/>
                      <a:pt x="0" y="44"/>
                      <a:pt x="0" y="37"/>
                    </a:cubicBezTo>
                    <a:cubicBezTo>
                      <a:pt x="0" y="30"/>
                      <a:pt x="3" y="21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10" y="8"/>
                      <a:pt x="16" y="2"/>
                      <a:pt x="22" y="0"/>
                    </a:cubicBezTo>
                    <a:cubicBezTo>
                      <a:pt x="22" y="0"/>
                      <a:pt x="22" y="0"/>
                      <a:pt x="23" y="0"/>
                    </a:cubicBezTo>
                    <a:lnTo>
                      <a:pt x="23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12" name="Freeform 231"/>
              <p:cNvSpPr>
                <a:spLocks noEditPoints="1"/>
              </p:cNvSpPr>
              <p:nvPr/>
            </p:nvSpPr>
            <p:spPr bwMode="auto">
              <a:xfrm>
                <a:off x="8682051" y="3614759"/>
                <a:ext cx="152401" cy="111126"/>
              </a:xfrm>
              <a:custGeom>
                <a:avLst/>
                <a:gdLst>
                  <a:gd name="T0" fmla="*/ 33 w 67"/>
                  <a:gd name="T1" fmla="*/ 43 h 49"/>
                  <a:gd name="T2" fmla="*/ 42 w 67"/>
                  <a:gd name="T3" fmla="*/ 40 h 49"/>
                  <a:gd name="T4" fmla="*/ 57 w 67"/>
                  <a:gd name="T5" fmla="*/ 25 h 49"/>
                  <a:gd name="T6" fmla="*/ 61 w 67"/>
                  <a:gd name="T7" fmla="*/ 9 h 49"/>
                  <a:gd name="T8" fmla="*/ 45 w 67"/>
                  <a:gd name="T9" fmla="*/ 4 h 49"/>
                  <a:gd name="T10" fmla="*/ 33 w 67"/>
                  <a:gd name="T11" fmla="*/ 6 h 49"/>
                  <a:gd name="T12" fmla="*/ 33 w 67"/>
                  <a:gd name="T13" fmla="*/ 1 h 49"/>
                  <a:gd name="T14" fmla="*/ 45 w 67"/>
                  <a:gd name="T15" fmla="*/ 0 h 49"/>
                  <a:gd name="T16" fmla="*/ 65 w 67"/>
                  <a:gd name="T17" fmla="*/ 6 h 49"/>
                  <a:gd name="T18" fmla="*/ 65 w 67"/>
                  <a:gd name="T19" fmla="*/ 6 h 49"/>
                  <a:gd name="T20" fmla="*/ 66 w 67"/>
                  <a:gd name="T21" fmla="*/ 7 h 49"/>
                  <a:gd name="T22" fmla="*/ 61 w 67"/>
                  <a:gd name="T23" fmla="*/ 27 h 49"/>
                  <a:gd name="T24" fmla="*/ 44 w 67"/>
                  <a:gd name="T25" fmla="*/ 44 h 49"/>
                  <a:gd name="T26" fmla="*/ 33 w 67"/>
                  <a:gd name="T27" fmla="*/ 48 h 49"/>
                  <a:gd name="T28" fmla="*/ 33 w 67"/>
                  <a:gd name="T29" fmla="*/ 43 h 49"/>
                  <a:gd name="T30" fmla="*/ 5 w 67"/>
                  <a:gd name="T31" fmla="*/ 40 h 49"/>
                  <a:gd name="T32" fmla="*/ 21 w 67"/>
                  <a:gd name="T33" fmla="*/ 45 h 49"/>
                  <a:gd name="T34" fmla="*/ 33 w 67"/>
                  <a:gd name="T35" fmla="*/ 43 h 49"/>
                  <a:gd name="T36" fmla="*/ 33 w 67"/>
                  <a:gd name="T37" fmla="*/ 48 h 49"/>
                  <a:gd name="T38" fmla="*/ 21 w 67"/>
                  <a:gd name="T39" fmla="*/ 49 h 49"/>
                  <a:gd name="T40" fmla="*/ 2 w 67"/>
                  <a:gd name="T41" fmla="*/ 43 h 49"/>
                  <a:gd name="T42" fmla="*/ 2 w 67"/>
                  <a:gd name="T43" fmla="*/ 43 h 49"/>
                  <a:gd name="T44" fmla="*/ 1 w 67"/>
                  <a:gd name="T45" fmla="*/ 42 h 49"/>
                  <a:gd name="T46" fmla="*/ 6 w 67"/>
                  <a:gd name="T47" fmla="*/ 22 h 49"/>
                  <a:gd name="T48" fmla="*/ 23 w 67"/>
                  <a:gd name="T49" fmla="*/ 5 h 49"/>
                  <a:gd name="T50" fmla="*/ 33 w 67"/>
                  <a:gd name="T51" fmla="*/ 1 h 49"/>
                  <a:gd name="T52" fmla="*/ 33 w 67"/>
                  <a:gd name="T53" fmla="*/ 6 h 49"/>
                  <a:gd name="T54" fmla="*/ 25 w 67"/>
                  <a:gd name="T55" fmla="*/ 9 h 49"/>
                  <a:gd name="T56" fmla="*/ 10 w 67"/>
                  <a:gd name="T57" fmla="*/ 24 h 49"/>
                  <a:gd name="T58" fmla="*/ 5 w 67"/>
                  <a:gd name="T59" fmla="*/ 4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7" h="49">
                    <a:moveTo>
                      <a:pt x="33" y="43"/>
                    </a:moveTo>
                    <a:cubicBezTo>
                      <a:pt x="37" y="42"/>
                      <a:pt x="39" y="41"/>
                      <a:pt x="42" y="40"/>
                    </a:cubicBezTo>
                    <a:cubicBezTo>
                      <a:pt x="47" y="37"/>
                      <a:pt x="53" y="31"/>
                      <a:pt x="57" y="25"/>
                    </a:cubicBezTo>
                    <a:cubicBezTo>
                      <a:pt x="60" y="20"/>
                      <a:pt x="62" y="14"/>
                      <a:pt x="61" y="9"/>
                    </a:cubicBezTo>
                    <a:cubicBezTo>
                      <a:pt x="57" y="6"/>
                      <a:pt x="51" y="4"/>
                      <a:pt x="45" y="4"/>
                    </a:cubicBezTo>
                    <a:cubicBezTo>
                      <a:pt x="41" y="4"/>
                      <a:pt x="37" y="5"/>
                      <a:pt x="33" y="6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7" y="0"/>
                      <a:pt x="41" y="0"/>
                      <a:pt x="45" y="0"/>
                    </a:cubicBezTo>
                    <a:cubicBezTo>
                      <a:pt x="53" y="0"/>
                      <a:pt x="60" y="1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6" y="6"/>
                      <a:pt x="66" y="7"/>
                      <a:pt x="66" y="7"/>
                    </a:cubicBezTo>
                    <a:cubicBezTo>
                      <a:pt x="67" y="14"/>
                      <a:pt x="65" y="21"/>
                      <a:pt x="61" y="27"/>
                    </a:cubicBezTo>
                    <a:cubicBezTo>
                      <a:pt x="57" y="34"/>
                      <a:pt x="50" y="40"/>
                      <a:pt x="44" y="44"/>
                    </a:cubicBezTo>
                    <a:cubicBezTo>
                      <a:pt x="41" y="46"/>
                      <a:pt x="37" y="47"/>
                      <a:pt x="33" y="48"/>
                    </a:cubicBezTo>
                    <a:lnTo>
                      <a:pt x="33" y="43"/>
                    </a:lnTo>
                    <a:close/>
                    <a:moveTo>
                      <a:pt x="5" y="40"/>
                    </a:moveTo>
                    <a:cubicBezTo>
                      <a:pt x="10" y="43"/>
                      <a:pt x="15" y="44"/>
                      <a:pt x="21" y="45"/>
                    </a:cubicBezTo>
                    <a:cubicBezTo>
                      <a:pt x="25" y="45"/>
                      <a:pt x="30" y="44"/>
                      <a:pt x="33" y="43"/>
                    </a:cubicBezTo>
                    <a:cubicBezTo>
                      <a:pt x="33" y="48"/>
                      <a:pt x="33" y="48"/>
                      <a:pt x="33" y="48"/>
                    </a:cubicBezTo>
                    <a:cubicBezTo>
                      <a:pt x="30" y="49"/>
                      <a:pt x="25" y="49"/>
                      <a:pt x="21" y="49"/>
                    </a:cubicBezTo>
                    <a:cubicBezTo>
                      <a:pt x="14" y="49"/>
                      <a:pt x="7" y="47"/>
                      <a:pt x="2" y="43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1" y="43"/>
                      <a:pt x="1" y="42"/>
                      <a:pt x="1" y="42"/>
                    </a:cubicBezTo>
                    <a:cubicBezTo>
                      <a:pt x="0" y="35"/>
                      <a:pt x="2" y="28"/>
                      <a:pt x="6" y="22"/>
                    </a:cubicBezTo>
                    <a:cubicBezTo>
                      <a:pt x="10" y="15"/>
                      <a:pt x="16" y="9"/>
                      <a:pt x="23" y="5"/>
                    </a:cubicBezTo>
                    <a:cubicBezTo>
                      <a:pt x="26" y="3"/>
                      <a:pt x="29" y="2"/>
                      <a:pt x="33" y="1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0" y="7"/>
                      <a:pt x="27" y="8"/>
                      <a:pt x="25" y="9"/>
                    </a:cubicBezTo>
                    <a:cubicBezTo>
                      <a:pt x="19" y="12"/>
                      <a:pt x="14" y="18"/>
                      <a:pt x="10" y="24"/>
                    </a:cubicBezTo>
                    <a:cubicBezTo>
                      <a:pt x="7" y="29"/>
                      <a:pt x="5" y="35"/>
                      <a:pt x="5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13" name="Freeform 232"/>
              <p:cNvSpPr>
                <a:spLocks noEditPoints="1"/>
              </p:cNvSpPr>
              <p:nvPr/>
            </p:nvSpPr>
            <p:spPr bwMode="auto">
              <a:xfrm>
                <a:off x="8682051" y="3727472"/>
                <a:ext cx="152401" cy="112714"/>
              </a:xfrm>
              <a:custGeom>
                <a:avLst/>
                <a:gdLst>
                  <a:gd name="T0" fmla="*/ 42 w 67"/>
                  <a:gd name="T1" fmla="*/ 40 h 50"/>
                  <a:gd name="T2" fmla="*/ 57 w 67"/>
                  <a:gd name="T3" fmla="*/ 25 h 50"/>
                  <a:gd name="T4" fmla="*/ 61 w 67"/>
                  <a:gd name="T5" fmla="*/ 9 h 50"/>
                  <a:gd name="T6" fmla="*/ 45 w 67"/>
                  <a:gd name="T7" fmla="*/ 5 h 50"/>
                  <a:gd name="T8" fmla="*/ 33 w 67"/>
                  <a:gd name="T9" fmla="*/ 6 h 50"/>
                  <a:gd name="T10" fmla="*/ 33 w 67"/>
                  <a:gd name="T11" fmla="*/ 1 h 50"/>
                  <a:gd name="T12" fmla="*/ 45 w 67"/>
                  <a:gd name="T13" fmla="*/ 0 h 50"/>
                  <a:gd name="T14" fmla="*/ 65 w 67"/>
                  <a:gd name="T15" fmla="*/ 6 h 50"/>
                  <a:gd name="T16" fmla="*/ 65 w 67"/>
                  <a:gd name="T17" fmla="*/ 6 h 50"/>
                  <a:gd name="T18" fmla="*/ 66 w 67"/>
                  <a:gd name="T19" fmla="*/ 8 h 50"/>
                  <a:gd name="T20" fmla="*/ 61 w 67"/>
                  <a:gd name="T21" fmla="*/ 27 h 50"/>
                  <a:gd name="T22" fmla="*/ 44 w 67"/>
                  <a:gd name="T23" fmla="*/ 44 h 50"/>
                  <a:gd name="T24" fmla="*/ 33 w 67"/>
                  <a:gd name="T25" fmla="*/ 48 h 50"/>
                  <a:gd name="T26" fmla="*/ 33 w 67"/>
                  <a:gd name="T27" fmla="*/ 43 h 50"/>
                  <a:gd name="T28" fmla="*/ 42 w 67"/>
                  <a:gd name="T29" fmla="*/ 40 h 50"/>
                  <a:gd name="T30" fmla="*/ 33 w 67"/>
                  <a:gd name="T31" fmla="*/ 6 h 50"/>
                  <a:gd name="T32" fmla="*/ 25 w 67"/>
                  <a:gd name="T33" fmla="*/ 10 h 50"/>
                  <a:gd name="T34" fmla="*/ 10 w 67"/>
                  <a:gd name="T35" fmla="*/ 25 h 50"/>
                  <a:gd name="T36" fmla="*/ 5 w 67"/>
                  <a:gd name="T37" fmla="*/ 40 h 50"/>
                  <a:gd name="T38" fmla="*/ 21 w 67"/>
                  <a:gd name="T39" fmla="*/ 45 h 50"/>
                  <a:gd name="T40" fmla="*/ 33 w 67"/>
                  <a:gd name="T41" fmla="*/ 43 h 50"/>
                  <a:gd name="T42" fmla="*/ 33 w 67"/>
                  <a:gd name="T43" fmla="*/ 48 h 50"/>
                  <a:gd name="T44" fmla="*/ 21 w 67"/>
                  <a:gd name="T45" fmla="*/ 50 h 50"/>
                  <a:gd name="T46" fmla="*/ 2 w 67"/>
                  <a:gd name="T47" fmla="*/ 44 h 50"/>
                  <a:gd name="T48" fmla="*/ 2 w 67"/>
                  <a:gd name="T49" fmla="*/ 44 h 50"/>
                  <a:gd name="T50" fmla="*/ 1 w 67"/>
                  <a:gd name="T51" fmla="*/ 42 h 50"/>
                  <a:gd name="T52" fmla="*/ 6 w 67"/>
                  <a:gd name="T53" fmla="*/ 22 h 50"/>
                  <a:gd name="T54" fmla="*/ 23 w 67"/>
                  <a:gd name="T55" fmla="*/ 5 h 50"/>
                  <a:gd name="T56" fmla="*/ 33 w 67"/>
                  <a:gd name="T57" fmla="*/ 1 h 50"/>
                  <a:gd name="T58" fmla="*/ 33 w 67"/>
                  <a:gd name="T59" fmla="*/ 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7" h="50">
                    <a:moveTo>
                      <a:pt x="42" y="40"/>
                    </a:moveTo>
                    <a:cubicBezTo>
                      <a:pt x="47" y="37"/>
                      <a:pt x="53" y="31"/>
                      <a:pt x="57" y="25"/>
                    </a:cubicBezTo>
                    <a:cubicBezTo>
                      <a:pt x="60" y="20"/>
                      <a:pt x="62" y="14"/>
                      <a:pt x="61" y="9"/>
                    </a:cubicBezTo>
                    <a:cubicBezTo>
                      <a:pt x="57" y="6"/>
                      <a:pt x="51" y="5"/>
                      <a:pt x="45" y="5"/>
                    </a:cubicBezTo>
                    <a:cubicBezTo>
                      <a:pt x="41" y="5"/>
                      <a:pt x="37" y="5"/>
                      <a:pt x="33" y="6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7" y="0"/>
                      <a:pt x="41" y="0"/>
                      <a:pt x="45" y="0"/>
                    </a:cubicBezTo>
                    <a:cubicBezTo>
                      <a:pt x="53" y="0"/>
                      <a:pt x="60" y="2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6" y="6"/>
                      <a:pt x="66" y="7"/>
                      <a:pt x="66" y="8"/>
                    </a:cubicBezTo>
                    <a:cubicBezTo>
                      <a:pt x="67" y="14"/>
                      <a:pt x="65" y="21"/>
                      <a:pt x="61" y="27"/>
                    </a:cubicBezTo>
                    <a:cubicBezTo>
                      <a:pt x="57" y="35"/>
                      <a:pt x="50" y="41"/>
                      <a:pt x="44" y="44"/>
                    </a:cubicBezTo>
                    <a:cubicBezTo>
                      <a:pt x="41" y="46"/>
                      <a:pt x="37" y="47"/>
                      <a:pt x="33" y="48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7" y="42"/>
                      <a:pt x="39" y="41"/>
                      <a:pt x="42" y="40"/>
                    </a:cubicBezTo>
                    <a:close/>
                    <a:moveTo>
                      <a:pt x="33" y="6"/>
                    </a:moveTo>
                    <a:cubicBezTo>
                      <a:pt x="30" y="7"/>
                      <a:pt x="27" y="8"/>
                      <a:pt x="25" y="10"/>
                    </a:cubicBezTo>
                    <a:cubicBezTo>
                      <a:pt x="19" y="13"/>
                      <a:pt x="14" y="18"/>
                      <a:pt x="10" y="25"/>
                    </a:cubicBezTo>
                    <a:cubicBezTo>
                      <a:pt x="7" y="30"/>
                      <a:pt x="5" y="35"/>
                      <a:pt x="5" y="40"/>
                    </a:cubicBezTo>
                    <a:cubicBezTo>
                      <a:pt x="10" y="43"/>
                      <a:pt x="15" y="45"/>
                      <a:pt x="21" y="45"/>
                    </a:cubicBezTo>
                    <a:cubicBezTo>
                      <a:pt x="25" y="45"/>
                      <a:pt x="30" y="44"/>
                      <a:pt x="33" y="43"/>
                    </a:cubicBezTo>
                    <a:cubicBezTo>
                      <a:pt x="33" y="48"/>
                      <a:pt x="33" y="48"/>
                      <a:pt x="33" y="48"/>
                    </a:cubicBezTo>
                    <a:cubicBezTo>
                      <a:pt x="30" y="49"/>
                      <a:pt x="25" y="50"/>
                      <a:pt x="21" y="50"/>
                    </a:cubicBezTo>
                    <a:cubicBezTo>
                      <a:pt x="14" y="50"/>
                      <a:pt x="7" y="48"/>
                      <a:pt x="2" y="44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1" y="43"/>
                      <a:pt x="1" y="43"/>
                      <a:pt x="1" y="42"/>
                    </a:cubicBezTo>
                    <a:cubicBezTo>
                      <a:pt x="0" y="35"/>
                      <a:pt x="2" y="28"/>
                      <a:pt x="6" y="22"/>
                    </a:cubicBezTo>
                    <a:cubicBezTo>
                      <a:pt x="10" y="15"/>
                      <a:pt x="16" y="9"/>
                      <a:pt x="23" y="5"/>
                    </a:cubicBezTo>
                    <a:cubicBezTo>
                      <a:pt x="26" y="4"/>
                      <a:pt x="29" y="2"/>
                      <a:pt x="33" y="1"/>
                    </a:cubicBezTo>
                    <a:lnTo>
                      <a:pt x="33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14" name="Freeform 233"/>
              <p:cNvSpPr>
                <a:spLocks noEditPoints="1"/>
              </p:cNvSpPr>
              <p:nvPr/>
            </p:nvSpPr>
            <p:spPr bwMode="auto">
              <a:xfrm>
                <a:off x="8501076" y="3614759"/>
                <a:ext cx="152401" cy="111126"/>
              </a:xfrm>
              <a:custGeom>
                <a:avLst/>
                <a:gdLst>
                  <a:gd name="T0" fmla="*/ 34 w 67"/>
                  <a:gd name="T1" fmla="*/ 43 h 49"/>
                  <a:gd name="T2" fmla="*/ 46 w 67"/>
                  <a:gd name="T3" fmla="*/ 45 h 49"/>
                  <a:gd name="T4" fmla="*/ 62 w 67"/>
                  <a:gd name="T5" fmla="*/ 40 h 49"/>
                  <a:gd name="T6" fmla="*/ 57 w 67"/>
                  <a:gd name="T7" fmla="*/ 24 h 49"/>
                  <a:gd name="T8" fmla="*/ 42 w 67"/>
                  <a:gd name="T9" fmla="*/ 9 h 49"/>
                  <a:gd name="T10" fmla="*/ 34 w 67"/>
                  <a:gd name="T11" fmla="*/ 6 h 49"/>
                  <a:gd name="T12" fmla="*/ 34 w 67"/>
                  <a:gd name="T13" fmla="*/ 1 h 49"/>
                  <a:gd name="T14" fmla="*/ 45 w 67"/>
                  <a:gd name="T15" fmla="*/ 5 h 49"/>
                  <a:gd name="T16" fmla="*/ 61 w 67"/>
                  <a:gd name="T17" fmla="*/ 22 h 49"/>
                  <a:gd name="T18" fmla="*/ 66 w 67"/>
                  <a:gd name="T19" fmla="*/ 42 h 49"/>
                  <a:gd name="T20" fmla="*/ 66 w 67"/>
                  <a:gd name="T21" fmla="*/ 43 h 49"/>
                  <a:gd name="T22" fmla="*/ 46 w 67"/>
                  <a:gd name="T23" fmla="*/ 49 h 49"/>
                  <a:gd name="T24" fmla="*/ 34 w 67"/>
                  <a:gd name="T25" fmla="*/ 48 h 49"/>
                  <a:gd name="T26" fmla="*/ 34 w 67"/>
                  <a:gd name="T27" fmla="*/ 43 h 49"/>
                  <a:gd name="T28" fmla="*/ 25 w 67"/>
                  <a:gd name="T29" fmla="*/ 40 h 49"/>
                  <a:gd name="T30" fmla="*/ 34 w 67"/>
                  <a:gd name="T31" fmla="*/ 43 h 49"/>
                  <a:gd name="T32" fmla="*/ 34 w 67"/>
                  <a:gd name="T33" fmla="*/ 48 h 49"/>
                  <a:gd name="T34" fmla="*/ 23 w 67"/>
                  <a:gd name="T35" fmla="*/ 44 h 49"/>
                  <a:gd name="T36" fmla="*/ 6 w 67"/>
                  <a:gd name="T37" fmla="*/ 27 h 49"/>
                  <a:gd name="T38" fmla="*/ 1 w 67"/>
                  <a:gd name="T39" fmla="*/ 7 h 49"/>
                  <a:gd name="T40" fmla="*/ 2 w 67"/>
                  <a:gd name="T41" fmla="*/ 6 h 49"/>
                  <a:gd name="T42" fmla="*/ 22 w 67"/>
                  <a:gd name="T43" fmla="*/ 0 h 49"/>
                  <a:gd name="T44" fmla="*/ 34 w 67"/>
                  <a:gd name="T45" fmla="*/ 1 h 49"/>
                  <a:gd name="T46" fmla="*/ 34 w 67"/>
                  <a:gd name="T47" fmla="*/ 6 h 49"/>
                  <a:gd name="T48" fmla="*/ 22 w 67"/>
                  <a:gd name="T49" fmla="*/ 4 h 49"/>
                  <a:gd name="T50" fmla="*/ 6 w 67"/>
                  <a:gd name="T51" fmla="*/ 9 h 49"/>
                  <a:gd name="T52" fmla="*/ 11 w 67"/>
                  <a:gd name="T53" fmla="*/ 25 h 49"/>
                  <a:gd name="T54" fmla="*/ 25 w 67"/>
                  <a:gd name="T55" fmla="*/ 4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7" h="49">
                    <a:moveTo>
                      <a:pt x="34" y="43"/>
                    </a:moveTo>
                    <a:cubicBezTo>
                      <a:pt x="38" y="44"/>
                      <a:pt x="42" y="45"/>
                      <a:pt x="46" y="45"/>
                    </a:cubicBezTo>
                    <a:cubicBezTo>
                      <a:pt x="52" y="44"/>
                      <a:pt x="58" y="43"/>
                      <a:pt x="62" y="40"/>
                    </a:cubicBezTo>
                    <a:cubicBezTo>
                      <a:pt x="62" y="35"/>
                      <a:pt x="60" y="29"/>
                      <a:pt x="57" y="24"/>
                    </a:cubicBezTo>
                    <a:cubicBezTo>
                      <a:pt x="53" y="18"/>
                      <a:pt x="48" y="12"/>
                      <a:pt x="42" y="9"/>
                    </a:cubicBezTo>
                    <a:cubicBezTo>
                      <a:pt x="40" y="8"/>
                      <a:pt x="37" y="7"/>
                      <a:pt x="34" y="6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8" y="2"/>
                      <a:pt x="42" y="3"/>
                      <a:pt x="45" y="5"/>
                    </a:cubicBezTo>
                    <a:cubicBezTo>
                      <a:pt x="51" y="9"/>
                      <a:pt x="57" y="15"/>
                      <a:pt x="61" y="22"/>
                    </a:cubicBezTo>
                    <a:cubicBezTo>
                      <a:pt x="65" y="28"/>
                      <a:pt x="67" y="35"/>
                      <a:pt x="66" y="42"/>
                    </a:cubicBezTo>
                    <a:cubicBezTo>
                      <a:pt x="66" y="42"/>
                      <a:pt x="66" y="43"/>
                      <a:pt x="66" y="43"/>
                    </a:cubicBezTo>
                    <a:cubicBezTo>
                      <a:pt x="60" y="47"/>
                      <a:pt x="53" y="49"/>
                      <a:pt x="46" y="49"/>
                    </a:cubicBezTo>
                    <a:cubicBezTo>
                      <a:pt x="42" y="49"/>
                      <a:pt x="38" y="49"/>
                      <a:pt x="34" y="48"/>
                    </a:cubicBezTo>
                    <a:lnTo>
                      <a:pt x="34" y="43"/>
                    </a:lnTo>
                    <a:close/>
                    <a:moveTo>
                      <a:pt x="25" y="40"/>
                    </a:moveTo>
                    <a:cubicBezTo>
                      <a:pt x="28" y="41"/>
                      <a:pt x="31" y="42"/>
                      <a:pt x="34" y="43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30" y="47"/>
                      <a:pt x="26" y="46"/>
                      <a:pt x="23" y="44"/>
                    </a:cubicBezTo>
                    <a:cubicBezTo>
                      <a:pt x="17" y="40"/>
                      <a:pt x="11" y="34"/>
                      <a:pt x="6" y="27"/>
                    </a:cubicBezTo>
                    <a:cubicBezTo>
                      <a:pt x="3" y="21"/>
                      <a:pt x="0" y="14"/>
                      <a:pt x="1" y="7"/>
                    </a:cubicBezTo>
                    <a:cubicBezTo>
                      <a:pt x="1" y="7"/>
                      <a:pt x="2" y="6"/>
                      <a:pt x="2" y="6"/>
                    </a:cubicBezTo>
                    <a:cubicBezTo>
                      <a:pt x="7" y="1"/>
                      <a:pt x="15" y="0"/>
                      <a:pt x="22" y="0"/>
                    </a:cubicBezTo>
                    <a:cubicBezTo>
                      <a:pt x="26" y="0"/>
                      <a:pt x="30" y="0"/>
                      <a:pt x="34" y="1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0" y="5"/>
                      <a:pt x="26" y="4"/>
                      <a:pt x="22" y="4"/>
                    </a:cubicBezTo>
                    <a:cubicBezTo>
                      <a:pt x="16" y="4"/>
                      <a:pt x="10" y="6"/>
                      <a:pt x="6" y="9"/>
                    </a:cubicBezTo>
                    <a:cubicBezTo>
                      <a:pt x="6" y="14"/>
                      <a:pt x="7" y="20"/>
                      <a:pt x="11" y="25"/>
                    </a:cubicBezTo>
                    <a:cubicBezTo>
                      <a:pt x="14" y="31"/>
                      <a:pt x="20" y="37"/>
                      <a:pt x="25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15" name="Freeform 234"/>
              <p:cNvSpPr>
                <a:spLocks noEditPoints="1"/>
              </p:cNvSpPr>
              <p:nvPr/>
            </p:nvSpPr>
            <p:spPr bwMode="auto">
              <a:xfrm>
                <a:off x="8501076" y="3727472"/>
                <a:ext cx="152401" cy="112714"/>
              </a:xfrm>
              <a:custGeom>
                <a:avLst/>
                <a:gdLst>
                  <a:gd name="T0" fmla="*/ 34 w 67"/>
                  <a:gd name="T1" fmla="*/ 43 h 50"/>
                  <a:gd name="T2" fmla="*/ 46 w 67"/>
                  <a:gd name="T3" fmla="*/ 45 h 50"/>
                  <a:gd name="T4" fmla="*/ 62 w 67"/>
                  <a:gd name="T5" fmla="*/ 40 h 50"/>
                  <a:gd name="T6" fmla="*/ 57 w 67"/>
                  <a:gd name="T7" fmla="*/ 25 h 50"/>
                  <a:gd name="T8" fmla="*/ 42 w 67"/>
                  <a:gd name="T9" fmla="*/ 10 h 50"/>
                  <a:gd name="T10" fmla="*/ 34 w 67"/>
                  <a:gd name="T11" fmla="*/ 6 h 50"/>
                  <a:gd name="T12" fmla="*/ 34 w 67"/>
                  <a:gd name="T13" fmla="*/ 1 h 50"/>
                  <a:gd name="T14" fmla="*/ 45 w 67"/>
                  <a:gd name="T15" fmla="*/ 5 h 50"/>
                  <a:gd name="T16" fmla="*/ 61 w 67"/>
                  <a:gd name="T17" fmla="*/ 22 h 50"/>
                  <a:gd name="T18" fmla="*/ 66 w 67"/>
                  <a:gd name="T19" fmla="*/ 42 h 50"/>
                  <a:gd name="T20" fmla="*/ 66 w 67"/>
                  <a:gd name="T21" fmla="*/ 44 h 50"/>
                  <a:gd name="T22" fmla="*/ 46 w 67"/>
                  <a:gd name="T23" fmla="*/ 50 h 50"/>
                  <a:gd name="T24" fmla="*/ 34 w 67"/>
                  <a:gd name="T25" fmla="*/ 48 h 50"/>
                  <a:gd name="T26" fmla="*/ 34 w 67"/>
                  <a:gd name="T27" fmla="*/ 43 h 50"/>
                  <a:gd name="T28" fmla="*/ 25 w 67"/>
                  <a:gd name="T29" fmla="*/ 40 h 50"/>
                  <a:gd name="T30" fmla="*/ 34 w 67"/>
                  <a:gd name="T31" fmla="*/ 43 h 50"/>
                  <a:gd name="T32" fmla="*/ 34 w 67"/>
                  <a:gd name="T33" fmla="*/ 48 h 50"/>
                  <a:gd name="T34" fmla="*/ 23 w 67"/>
                  <a:gd name="T35" fmla="*/ 44 h 50"/>
                  <a:gd name="T36" fmla="*/ 6 w 67"/>
                  <a:gd name="T37" fmla="*/ 27 h 50"/>
                  <a:gd name="T38" fmla="*/ 1 w 67"/>
                  <a:gd name="T39" fmla="*/ 8 h 50"/>
                  <a:gd name="T40" fmla="*/ 2 w 67"/>
                  <a:gd name="T41" fmla="*/ 6 h 50"/>
                  <a:gd name="T42" fmla="*/ 22 w 67"/>
                  <a:gd name="T43" fmla="*/ 0 h 50"/>
                  <a:gd name="T44" fmla="*/ 34 w 67"/>
                  <a:gd name="T45" fmla="*/ 1 h 50"/>
                  <a:gd name="T46" fmla="*/ 34 w 67"/>
                  <a:gd name="T47" fmla="*/ 6 h 50"/>
                  <a:gd name="T48" fmla="*/ 22 w 67"/>
                  <a:gd name="T49" fmla="*/ 5 h 50"/>
                  <a:gd name="T50" fmla="*/ 6 w 67"/>
                  <a:gd name="T51" fmla="*/ 9 h 50"/>
                  <a:gd name="T52" fmla="*/ 11 w 67"/>
                  <a:gd name="T53" fmla="*/ 25 h 50"/>
                  <a:gd name="T54" fmla="*/ 25 w 67"/>
                  <a:gd name="T55" fmla="*/ 4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7" h="50">
                    <a:moveTo>
                      <a:pt x="34" y="43"/>
                    </a:moveTo>
                    <a:cubicBezTo>
                      <a:pt x="38" y="44"/>
                      <a:pt x="42" y="45"/>
                      <a:pt x="46" y="45"/>
                    </a:cubicBezTo>
                    <a:cubicBezTo>
                      <a:pt x="52" y="45"/>
                      <a:pt x="58" y="43"/>
                      <a:pt x="62" y="40"/>
                    </a:cubicBezTo>
                    <a:cubicBezTo>
                      <a:pt x="62" y="35"/>
                      <a:pt x="60" y="30"/>
                      <a:pt x="57" y="25"/>
                    </a:cubicBezTo>
                    <a:cubicBezTo>
                      <a:pt x="53" y="18"/>
                      <a:pt x="48" y="13"/>
                      <a:pt x="42" y="10"/>
                    </a:cubicBezTo>
                    <a:cubicBezTo>
                      <a:pt x="40" y="8"/>
                      <a:pt x="37" y="7"/>
                      <a:pt x="34" y="6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8" y="2"/>
                      <a:pt x="42" y="4"/>
                      <a:pt x="45" y="5"/>
                    </a:cubicBezTo>
                    <a:cubicBezTo>
                      <a:pt x="51" y="9"/>
                      <a:pt x="57" y="15"/>
                      <a:pt x="61" y="22"/>
                    </a:cubicBezTo>
                    <a:cubicBezTo>
                      <a:pt x="65" y="28"/>
                      <a:pt x="67" y="35"/>
                      <a:pt x="66" y="42"/>
                    </a:cubicBezTo>
                    <a:cubicBezTo>
                      <a:pt x="66" y="42"/>
                      <a:pt x="66" y="43"/>
                      <a:pt x="66" y="44"/>
                    </a:cubicBezTo>
                    <a:cubicBezTo>
                      <a:pt x="60" y="48"/>
                      <a:pt x="53" y="50"/>
                      <a:pt x="46" y="50"/>
                    </a:cubicBezTo>
                    <a:cubicBezTo>
                      <a:pt x="42" y="50"/>
                      <a:pt x="38" y="49"/>
                      <a:pt x="34" y="48"/>
                    </a:cubicBezTo>
                    <a:lnTo>
                      <a:pt x="34" y="43"/>
                    </a:lnTo>
                    <a:close/>
                    <a:moveTo>
                      <a:pt x="25" y="40"/>
                    </a:moveTo>
                    <a:cubicBezTo>
                      <a:pt x="28" y="41"/>
                      <a:pt x="31" y="42"/>
                      <a:pt x="34" y="43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30" y="47"/>
                      <a:pt x="26" y="46"/>
                      <a:pt x="23" y="44"/>
                    </a:cubicBezTo>
                    <a:cubicBezTo>
                      <a:pt x="17" y="41"/>
                      <a:pt x="11" y="35"/>
                      <a:pt x="6" y="27"/>
                    </a:cubicBezTo>
                    <a:cubicBezTo>
                      <a:pt x="3" y="21"/>
                      <a:pt x="0" y="14"/>
                      <a:pt x="1" y="8"/>
                    </a:cubicBezTo>
                    <a:cubicBezTo>
                      <a:pt x="1" y="7"/>
                      <a:pt x="2" y="6"/>
                      <a:pt x="2" y="6"/>
                    </a:cubicBezTo>
                    <a:cubicBezTo>
                      <a:pt x="7" y="2"/>
                      <a:pt x="15" y="0"/>
                      <a:pt x="22" y="0"/>
                    </a:cubicBezTo>
                    <a:cubicBezTo>
                      <a:pt x="26" y="0"/>
                      <a:pt x="30" y="0"/>
                      <a:pt x="34" y="1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0" y="5"/>
                      <a:pt x="26" y="5"/>
                      <a:pt x="22" y="5"/>
                    </a:cubicBezTo>
                    <a:cubicBezTo>
                      <a:pt x="16" y="5"/>
                      <a:pt x="10" y="6"/>
                      <a:pt x="6" y="9"/>
                    </a:cubicBezTo>
                    <a:cubicBezTo>
                      <a:pt x="6" y="14"/>
                      <a:pt x="7" y="20"/>
                      <a:pt x="11" y="25"/>
                    </a:cubicBezTo>
                    <a:cubicBezTo>
                      <a:pt x="14" y="31"/>
                      <a:pt x="20" y="37"/>
                      <a:pt x="25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16" name="Freeform 235"/>
              <p:cNvSpPr>
                <a:spLocks noEditPoints="1"/>
              </p:cNvSpPr>
              <p:nvPr/>
            </p:nvSpPr>
            <p:spPr bwMode="auto">
              <a:xfrm>
                <a:off x="8653476" y="3679847"/>
                <a:ext cx="28575" cy="195264"/>
              </a:xfrm>
              <a:custGeom>
                <a:avLst/>
                <a:gdLst>
                  <a:gd name="T0" fmla="*/ 8 w 13"/>
                  <a:gd name="T1" fmla="*/ 86 h 86"/>
                  <a:gd name="T2" fmla="*/ 8 w 13"/>
                  <a:gd name="T3" fmla="*/ 81 h 86"/>
                  <a:gd name="T4" fmla="*/ 8 w 13"/>
                  <a:gd name="T5" fmla="*/ 81 h 86"/>
                  <a:gd name="T6" fmla="*/ 8 w 13"/>
                  <a:gd name="T7" fmla="*/ 81 h 86"/>
                  <a:gd name="T8" fmla="*/ 8 w 13"/>
                  <a:gd name="T9" fmla="*/ 81 h 86"/>
                  <a:gd name="T10" fmla="*/ 8 w 13"/>
                  <a:gd name="T11" fmla="*/ 81 h 86"/>
                  <a:gd name="T12" fmla="*/ 8 w 13"/>
                  <a:gd name="T13" fmla="*/ 5 h 86"/>
                  <a:gd name="T14" fmla="*/ 8 w 13"/>
                  <a:gd name="T15" fmla="*/ 5 h 86"/>
                  <a:gd name="T16" fmla="*/ 8 w 13"/>
                  <a:gd name="T17" fmla="*/ 5 h 86"/>
                  <a:gd name="T18" fmla="*/ 8 w 13"/>
                  <a:gd name="T19" fmla="*/ 5 h 86"/>
                  <a:gd name="T20" fmla="*/ 8 w 13"/>
                  <a:gd name="T21" fmla="*/ 5 h 86"/>
                  <a:gd name="T22" fmla="*/ 8 w 13"/>
                  <a:gd name="T23" fmla="*/ 0 h 86"/>
                  <a:gd name="T24" fmla="*/ 11 w 13"/>
                  <a:gd name="T25" fmla="*/ 2 h 86"/>
                  <a:gd name="T26" fmla="*/ 13 w 13"/>
                  <a:gd name="T27" fmla="*/ 5 h 86"/>
                  <a:gd name="T28" fmla="*/ 13 w 13"/>
                  <a:gd name="T29" fmla="*/ 81 h 86"/>
                  <a:gd name="T30" fmla="*/ 11 w 13"/>
                  <a:gd name="T31" fmla="*/ 85 h 86"/>
                  <a:gd name="T32" fmla="*/ 8 w 13"/>
                  <a:gd name="T33" fmla="*/ 86 h 86"/>
                  <a:gd name="T34" fmla="*/ 5 w 13"/>
                  <a:gd name="T35" fmla="*/ 5 h 86"/>
                  <a:gd name="T36" fmla="*/ 5 w 13"/>
                  <a:gd name="T37" fmla="*/ 5 h 86"/>
                  <a:gd name="T38" fmla="*/ 5 w 13"/>
                  <a:gd name="T39" fmla="*/ 5 h 86"/>
                  <a:gd name="T40" fmla="*/ 5 w 13"/>
                  <a:gd name="T41" fmla="*/ 0 h 86"/>
                  <a:gd name="T42" fmla="*/ 7 w 13"/>
                  <a:gd name="T43" fmla="*/ 0 h 86"/>
                  <a:gd name="T44" fmla="*/ 8 w 13"/>
                  <a:gd name="T45" fmla="*/ 0 h 86"/>
                  <a:gd name="T46" fmla="*/ 8 w 13"/>
                  <a:gd name="T47" fmla="*/ 5 h 86"/>
                  <a:gd name="T48" fmla="*/ 8 w 13"/>
                  <a:gd name="T49" fmla="*/ 5 h 86"/>
                  <a:gd name="T50" fmla="*/ 8 w 13"/>
                  <a:gd name="T51" fmla="*/ 5 h 86"/>
                  <a:gd name="T52" fmla="*/ 8 w 13"/>
                  <a:gd name="T53" fmla="*/ 5 h 86"/>
                  <a:gd name="T54" fmla="*/ 8 w 13"/>
                  <a:gd name="T55" fmla="*/ 5 h 86"/>
                  <a:gd name="T56" fmla="*/ 7 w 13"/>
                  <a:gd name="T57" fmla="*/ 5 h 86"/>
                  <a:gd name="T58" fmla="*/ 5 w 13"/>
                  <a:gd name="T59" fmla="*/ 5 h 86"/>
                  <a:gd name="T60" fmla="*/ 5 w 13"/>
                  <a:gd name="T61" fmla="*/ 5 h 86"/>
                  <a:gd name="T62" fmla="*/ 5 w 13"/>
                  <a:gd name="T63" fmla="*/ 5 h 86"/>
                  <a:gd name="T64" fmla="*/ 8 w 13"/>
                  <a:gd name="T65" fmla="*/ 81 h 86"/>
                  <a:gd name="T66" fmla="*/ 8 w 13"/>
                  <a:gd name="T67" fmla="*/ 86 h 86"/>
                  <a:gd name="T68" fmla="*/ 7 w 13"/>
                  <a:gd name="T69" fmla="*/ 86 h 86"/>
                  <a:gd name="T70" fmla="*/ 5 w 13"/>
                  <a:gd name="T71" fmla="*/ 86 h 86"/>
                  <a:gd name="T72" fmla="*/ 5 w 13"/>
                  <a:gd name="T73" fmla="*/ 81 h 86"/>
                  <a:gd name="T74" fmla="*/ 5 w 13"/>
                  <a:gd name="T75" fmla="*/ 81 h 86"/>
                  <a:gd name="T76" fmla="*/ 5 w 13"/>
                  <a:gd name="T77" fmla="*/ 81 h 86"/>
                  <a:gd name="T78" fmla="*/ 5 w 13"/>
                  <a:gd name="T79" fmla="*/ 81 h 86"/>
                  <a:gd name="T80" fmla="*/ 5 w 13"/>
                  <a:gd name="T81" fmla="*/ 81 h 86"/>
                  <a:gd name="T82" fmla="*/ 7 w 13"/>
                  <a:gd name="T83" fmla="*/ 81 h 86"/>
                  <a:gd name="T84" fmla="*/ 8 w 13"/>
                  <a:gd name="T85" fmla="*/ 81 h 86"/>
                  <a:gd name="T86" fmla="*/ 8 w 13"/>
                  <a:gd name="T87" fmla="*/ 81 h 86"/>
                  <a:gd name="T88" fmla="*/ 8 w 13"/>
                  <a:gd name="T89" fmla="*/ 81 h 86"/>
                  <a:gd name="T90" fmla="*/ 8 w 13"/>
                  <a:gd name="T91" fmla="*/ 81 h 86"/>
                  <a:gd name="T92" fmla="*/ 5 w 13"/>
                  <a:gd name="T93" fmla="*/ 5 h 86"/>
                  <a:gd name="T94" fmla="*/ 5 w 13"/>
                  <a:gd name="T95" fmla="*/ 5 h 86"/>
                  <a:gd name="T96" fmla="*/ 5 w 13"/>
                  <a:gd name="T97" fmla="*/ 5 h 86"/>
                  <a:gd name="T98" fmla="*/ 5 w 13"/>
                  <a:gd name="T99" fmla="*/ 5 h 86"/>
                  <a:gd name="T100" fmla="*/ 5 w 13"/>
                  <a:gd name="T101" fmla="*/ 81 h 86"/>
                  <a:gd name="T102" fmla="*/ 5 w 13"/>
                  <a:gd name="T103" fmla="*/ 81 h 86"/>
                  <a:gd name="T104" fmla="*/ 5 w 13"/>
                  <a:gd name="T105" fmla="*/ 81 h 86"/>
                  <a:gd name="T106" fmla="*/ 5 w 13"/>
                  <a:gd name="T107" fmla="*/ 81 h 86"/>
                  <a:gd name="T108" fmla="*/ 5 w 13"/>
                  <a:gd name="T109" fmla="*/ 81 h 86"/>
                  <a:gd name="T110" fmla="*/ 5 w 13"/>
                  <a:gd name="T111" fmla="*/ 86 h 86"/>
                  <a:gd name="T112" fmla="*/ 3 w 13"/>
                  <a:gd name="T113" fmla="*/ 85 h 86"/>
                  <a:gd name="T114" fmla="*/ 0 w 13"/>
                  <a:gd name="T115" fmla="*/ 81 h 86"/>
                  <a:gd name="T116" fmla="*/ 0 w 13"/>
                  <a:gd name="T117" fmla="*/ 5 h 86"/>
                  <a:gd name="T118" fmla="*/ 3 w 13"/>
                  <a:gd name="T119" fmla="*/ 2 h 86"/>
                  <a:gd name="T120" fmla="*/ 5 w 13"/>
                  <a:gd name="T121" fmla="*/ 0 h 86"/>
                  <a:gd name="T122" fmla="*/ 5 w 13"/>
                  <a:gd name="T123" fmla="*/ 5 h 86"/>
                  <a:gd name="T124" fmla="*/ 5 w 13"/>
                  <a:gd name="T125" fmla="*/ 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" h="86">
                    <a:moveTo>
                      <a:pt x="8" y="86"/>
                    </a:moveTo>
                    <a:cubicBezTo>
                      <a:pt x="8" y="81"/>
                      <a:pt x="8" y="81"/>
                      <a:pt x="8" y="81"/>
                    </a:cubicBezTo>
                    <a:cubicBezTo>
                      <a:pt x="8" y="81"/>
                      <a:pt x="8" y="81"/>
                      <a:pt x="8" y="81"/>
                    </a:cubicBezTo>
                    <a:cubicBezTo>
                      <a:pt x="8" y="81"/>
                      <a:pt x="8" y="81"/>
                      <a:pt x="8" y="81"/>
                    </a:cubicBezTo>
                    <a:cubicBezTo>
                      <a:pt x="8" y="81"/>
                      <a:pt x="8" y="81"/>
                      <a:pt x="8" y="81"/>
                    </a:cubicBezTo>
                    <a:cubicBezTo>
                      <a:pt x="8" y="81"/>
                      <a:pt x="8" y="81"/>
                      <a:pt x="8" y="81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1"/>
                      <a:pt x="10" y="1"/>
                      <a:pt x="11" y="2"/>
                    </a:cubicBezTo>
                    <a:cubicBezTo>
                      <a:pt x="12" y="2"/>
                      <a:pt x="13" y="4"/>
                      <a:pt x="13" y="5"/>
                    </a:cubicBezTo>
                    <a:cubicBezTo>
                      <a:pt x="13" y="81"/>
                      <a:pt x="13" y="81"/>
                      <a:pt x="13" y="81"/>
                    </a:cubicBezTo>
                    <a:cubicBezTo>
                      <a:pt x="13" y="82"/>
                      <a:pt x="12" y="84"/>
                      <a:pt x="11" y="85"/>
                    </a:cubicBezTo>
                    <a:cubicBezTo>
                      <a:pt x="10" y="85"/>
                      <a:pt x="9" y="85"/>
                      <a:pt x="8" y="86"/>
                    </a:cubicBezTo>
                    <a:close/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0"/>
                    </a:cubicBezTo>
                    <a:cubicBezTo>
                      <a:pt x="7" y="0"/>
                      <a:pt x="8" y="0"/>
                      <a:pt x="8" y="0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6"/>
                      <a:pt x="8" y="5"/>
                    </a:cubicBezTo>
                    <a:cubicBezTo>
                      <a:pt x="8" y="5"/>
                      <a:pt x="7" y="5"/>
                      <a:pt x="7" y="5"/>
                    </a:cubicBezTo>
                    <a:cubicBezTo>
                      <a:pt x="6" y="5"/>
                      <a:pt x="6" y="5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lose/>
                    <a:moveTo>
                      <a:pt x="8" y="81"/>
                    </a:moveTo>
                    <a:cubicBezTo>
                      <a:pt x="8" y="86"/>
                      <a:pt x="8" y="86"/>
                      <a:pt x="8" y="86"/>
                    </a:cubicBezTo>
                    <a:cubicBezTo>
                      <a:pt x="8" y="86"/>
                      <a:pt x="7" y="86"/>
                      <a:pt x="7" y="86"/>
                    </a:cubicBezTo>
                    <a:cubicBezTo>
                      <a:pt x="6" y="86"/>
                      <a:pt x="6" y="86"/>
                      <a:pt x="5" y="86"/>
                    </a:cubicBezTo>
                    <a:cubicBezTo>
                      <a:pt x="5" y="81"/>
                      <a:pt x="5" y="81"/>
                      <a:pt x="5" y="81"/>
                    </a:cubicBezTo>
                    <a:cubicBezTo>
                      <a:pt x="5" y="81"/>
                      <a:pt x="5" y="81"/>
                      <a:pt x="5" y="81"/>
                    </a:cubicBezTo>
                    <a:cubicBezTo>
                      <a:pt x="5" y="81"/>
                      <a:pt x="5" y="81"/>
                      <a:pt x="5" y="81"/>
                    </a:cubicBezTo>
                    <a:cubicBezTo>
                      <a:pt x="5" y="81"/>
                      <a:pt x="5" y="81"/>
                      <a:pt x="5" y="81"/>
                    </a:cubicBezTo>
                    <a:cubicBezTo>
                      <a:pt x="5" y="81"/>
                      <a:pt x="5" y="81"/>
                      <a:pt x="5" y="81"/>
                    </a:cubicBezTo>
                    <a:cubicBezTo>
                      <a:pt x="6" y="81"/>
                      <a:pt x="6" y="81"/>
                      <a:pt x="7" y="81"/>
                    </a:cubicBezTo>
                    <a:cubicBezTo>
                      <a:pt x="7" y="81"/>
                      <a:pt x="8" y="81"/>
                      <a:pt x="8" y="81"/>
                    </a:cubicBezTo>
                    <a:cubicBezTo>
                      <a:pt x="8" y="81"/>
                      <a:pt x="8" y="81"/>
                      <a:pt x="8" y="81"/>
                    </a:cubicBezTo>
                    <a:cubicBezTo>
                      <a:pt x="8" y="81"/>
                      <a:pt x="8" y="81"/>
                      <a:pt x="8" y="81"/>
                    </a:cubicBezTo>
                    <a:cubicBezTo>
                      <a:pt x="8" y="81"/>
                      <a:pt x="8" y="81"/>
                      <a:pt x="8" y="81"/>
                    </a:cubicBezTo>
                    <a:close/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81"/>
                      <a:pt x="5" y="81"/>
                      <a:pt x="5" y="81"/>
                    </a:cubicBezTo>
                    <a:cubicBezTo>
                      <a:pt x="5" y="81"/>
                      <a:pt x="5" y="81"/>
                      <a:pt x="5" y="81"/>
                    </a:cubicBezTo>
                    <a:cubicBezTo>
                      <a:pt x="5" y="81"/>
                      <a:pt x="5" y="81"/>
                      <a:pt x="5" y="81"/>
                    </a:cubicBezTo>
                    <a:cubicBezTo>
                      <a:pt x="5" y="81"/>
                      <a:pt x="5" y="81"/>
                      <a:pt x="5" y="81"/>
                    </a:cubicBezTo>
                    <a:cubicBezTo>
                      <a:pt x="5" y="81"/>
                      <a:pt x="5" y="81"/>
                      <a:pt x="5" y="81"/>
                    </a:cubicBezTo>
                    <a:cubicBezTo>
                      <a:pt x="5" y="86"/>
                      <a:pt x="5" y="86"/>
                      <a:pt x="5" y="86"/>
                    </a:cubicBezTo>
                    <a:cubicBezTo>
                      <a:pt x="4" y="85"/>
                      <a:pt x="3" y="85"/>
                      <a:pt x="3" y="85"/>
                    </a:cubicBezTo>
                    <a:cubicBezTo>
                      <a:pt x="1" y="84"/>
                      <a:pt x="0" y="82"/>
                      <a:pt x="0" y="81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1" y="2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17" name="Freeform 236"/>
              <p:cNvSpPr>
                <a:spLocks noEditPoints="1"/>
              </p:cNvSpPr>
              <p:nvPr/>
            </p:nvSpPr>
            <p:spPr bwMode="auto">
              <a:xfrm>
                <a:off x="7378712" y="3643335"/>
                <a:ext cx="123825" cy="90488"/>
              </a:xfrm>
              <a:custGeom>
                <a:avLst/>
                <a:gdLst>
                  <a:gd name="T0" fmla="*/ 33 w 55"/>
                  <a:gd name="T1" fmla="*/ 11 h 40"/>
                  <a:gd name="T2" fmla="*/ 39 w 55"/>
                  <a:gd name="T3" fmla="*/ 6 h 40"/>
                  <a:gd name="T4" fmla="*/ 41 w 55"/>
                  <a:gd name="T5" fmla="*/ 5 h 40"/>
                  <a:gd name="T6" fmla="*/ 33 w 55"/>
                  <a:gd name="T7" fmla="*/ 6 h 40"/>
                  <a:gd name="T8" fmla="*/ 26 w 55"/>
                  <a:gd name="T9" fmla="*/ 10 h 40"/>
                  <a:gd name="T10" fmla="*/ 26 w 55"/>
                  <a:gd name="T11" fmla="*/ 10 h 40"/>
                  <a:gd name="T12" fmla="*/ 26 w 55"/>
                  <a:gd name="T13" fmla="*/ 4 h 40"/>
                  <a:gd name="T14" fmla="*/ 31 w 55"/>
                  <a:gd name="T15" fmla="*/ 2 h 40"/>
                  <a:gd name="T16" fmla="*/ 42 w 55"/>
                  <a:gd name="T17" fmla="*/ 0 h 40"/>
                  <a:gd name="T18" fmla="*/ 52 w 55"/>
                  <a:gd name="T19" fmla="*/ 0 h 40"/>
                  <a:gd name="T20" fmla="*/ 52 w 55"/>
                  <a:gd name="T21" fmla="*/ 0 h 40"/>
                  <a:gd name="T22" fmla="*/ 54 w 55"/>
                  <a:gd name="T23" fmla="*/ 3 h 40"/>
                  <a:gd name="T24" fmla="*/ 52 w 55"/>
                  <a:gd name="T25" fmla="*/ 5 h 40"/>
                  <a:gd name="T26" fmla="*/ 52 w 55"/>
                  <a:gd name="T27" fmla="*/ 5 h 40"/>
                  <a:gd name="T28" fmla="*/ 52 w 55"/>
                  <a:gd name="T29" fmla="*/ 5 h 40"/>
                  <a:gd name="T30" fmla="*/ 52 w 55"/>
                  <a:gd name="T31" fmla="*/ 5 h 40"/>
                  <a:gd name="T32" fmla="*/ 48 w 55"/>
                  <a:gd name="T33" fmla="*/ 6 h 40"/>
                  <a:gd name="T34" fmla="*/ 47 w 55"/>
                  <a:gd name="T35" fmla="*/ 7 h 40"/>
                  <a:gd name="T36" fmla="*/ 41 w 55"/>
                  <a:gd name="T37" fmla="*/ 10 h 40"/>
                  <a:gd name="T38" fmla="*/ 37 w 55"/>
                  <a:gd name="T39" fmla="*/ 14 h 40"/>
                  <a:gd name="T40" fmla="*/ 31 w 55"/>
                  <a:gd name="T41" fmla="*/ 21 h 40"/>
                  <a:gd name="T42" fmla="*/ 26 w 55"/>
                  <a:gd name="T43" fmla="*/ 27 h 40"/>
                  <a:gd name="T44" fmla="*/ 26 w 55"/>
                  <a:gd name="T45" fmla="*/ 19 h 40"/>
                  <a:gd name="T46" fmla="*/ 27 w 55"/>
                  <a:gd name="T47" fmla="*/ 18 h 40"/>
                  <a:gd name="T48" fmla="*/ 33 w 55"/>
                  <a:gd name="T49" fmla="*/ 11 h 40"/>
                  <a:gd name="T50" fmla="*/ 26 w 55"/>
                  <a:gd name="T51" fmla="*/ 10 h 40"/>
                  <a:gd name="T52" fmla="*/ 20 w 55"/>
                  <a:gd name="T53" fmla="*/ 17 h 40"/>
                  <a:gd name="T54" fmla="*/ 16 w 55"/>
                  <a:gd name="T55" fmla="*/ 24 h 40"/>
                  <a:gd name="T56" fmla="*/ 15 w 55"/>
                  <a:gd name="T57" fmla="*/ 26 h 40"/>
                  <a:gd name="T58" fmla="*/ 14 w 55"/>
                  <a:gd name="T59" fmla="*/ 27 h 40"/>
                  <a:gd name="T60" fmla="*/ 14 w 55"/>
                  <a:gd name="T61" fmla="*/ 27 h 40"/>
                  <a:gd name="T62" fmla="*/ 11 w 55"/>
                  <a:gd name="T63" fmla="*/ 32 h 40"/>
                  <a:gd name="T64" fmla="*/ 18 w 55"/>
                  <a:gd name="T65" fmla="*/ 28 h 40"/>
                  <a:gd name="T66" fmla="*/ 26 w 55"/>
                  <a:gd name="T67" fmla="*/ 19 h 40"/>
                  <a:gd name="T68" fmla="*/ 26 w 55"/>
                  <a:gd name="T69" fmla="*/ 27 h 40"/>
                  <a:gd name="T70" fmla="*/ 21 w 55"/>
                  <a:gd name="T71" fmla="*/ 32 h 40"/>
                  <a:gd name="T72" fmla="*/ 12 w 55"/>
                  <a:gd name="T73" fmla="*/ 37 h 40"/>
                  <a:gd name="T74" fmla="*/ 3 w 55"/>
                  <a:gd name="T75" fmla="*/ 40 h 40"/>
                  <a:gd name="T76" fmla="*/ 3 w 55"/>
                  <a:gd name="T77" fmla="*/ 40 h 40"/>
                  <a:gd name="T78" fmla="*/ 0 w 55"/>
                  <a:gd name="T79" fmla="*/ 38 h 40"/>
                  <a:gd name="T80" fmla="*/ 2 w 55"/>
                  <a:gd name="T81" fmla="*/ 35 h 40"/>
                  <a:gd name="T82" fmla="*/ 10 w 55"/>
                  <a:gd name="T83" fmla="*/ 25 h 40"/>
                  <a:gd name="T84" fmla="*/ 10 w 55"/>
                  <a:gd name="T85" fmla="*/ 25 h 40"/>
                  <a:gd name="T86" fmla="*/ 10 w 55"/>
                  <a:gd name="T87" fmla="*/ 24 h 40"/>
                  <a:gd name="T88" fmla="*/ 11 w 55"/>
                  <a:gd name="T89" fmla="*/ 22 h 40"/>
                  <a:gd name="T90" fmla="*/ 16 w 55"/>
                  <a:gd name="T91" fmla="*/ 14 h 40"/>
                  <a:gd name="T92" fmla="*/ 23 w 55"/>
                  <a:gd name="T93" fmla="*/ 6 h 40"/>
                  <a:gd name="T94" fmla="*/ 26 w 55"/>
                  <a:gd name="T95" fmla="*/ 4 h 40"/>
                  <a:gd name="T96" fmla="*/ 26 w 55"/>
                  <a:gd name="T97" fmla="*/ 1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5" h="40">
                    <a:moveTo>
                      <a:pt x="33" y="11"/>
                    </a:moveTo>
                    <a:cubicBezTo>
                      <a:pt x="35" y="9"/>
                      <a:pt x="37" y="7"/>
                      <a:pt x="39" y="6"/>
                    </a:cubicBezTo>
                    <a:cubicBezTo>
                      <a:pt x="39" y="5"/>
                      <a:pt x="40" y="5"/>
                      <a:pt x="41" y="5"/>
                    </a:cubicBezTo>
                    <a:cubicBezTo>
                      <a:pt x="38" y="5"/>
                      <a:pt x="35" y="5"/>
                      <a:pt x="33" y="6"/>
                    </a:cubicBezTo>
                    <a:cubicBezTo>
                      <a:pt x="30" y="7"/>
                      <a:pt x="28" y="9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8" y="3"/>
                      <a:pt x="29" y="3"/>
                      <a:pt x="31" y="2"/>
                    </a:cubicBezTo>
                    <a:cubicBezTo>
                      <a:pt x="35" y="0"/>
                      <a:pt x="38" y="0"/>
                      <a:pt x="42" y="0"/>
                    </a:cubicBezTo>
                    <a:cubicBezTo>
                      <a:pt x="45" y="0"/>
                      <a:pt x="49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4" y="0"/>
                      <a:pt x="55" y="1"/>
                      <a:pt x="54" y="3"/>
                    </a:cubicBezTo>
                    <a:cubicBezTo>
                      <a:pt x="54" y="4"/>
                      <a:pt x="53" y="5"/>
                      <a:pt x="52" y="5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1" y="5"/>
                      <a:pt x="50" y="6"/>
                      <a:pt x="48" y="6"/>
                    </a:cubicBezTo>
                    <a:cubicBezTo>
                      <a:pt x="48" y="6"/>
                      <a:pt x="48" y="7"/>
                      <a:pt x="47" y="7"/>
                    </a:cubicBezTo>
                    <a:cubicBezTo>
                      <a:pt x="45" y="8"/>
                      <a:pt x="43" y="9"/>
                      <a:pt x="41" y="10"/>
                    </a:cubicBezTo>
                    <a:cubicBezTo>
                      <a:pt x="40" y="11"/>
                      <a:pt x="38" y="12"/>
                      <a:pt x="37" y="14"/>
                    </a:cubicBezTo>
                    <a:cubicBezTo>
                      <a:pt x="35" y="16"/>
                      <a:pt x="33" y="18"/>
                      <a:pt x="31" y="21"/>
                    </a:cubicBezTo>
                    <a:cubicBezTo>
                      <a:pt x="29" y="23"/>
                      <a:pt x="28" y="25"/>
                      <a:pt x="26" y="27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9" y="15"/>
                      <a:pt x="31" y="13"/>
                      <a:pt x="33" y="11"/>
                    </a:cubicBezTo>
                    <a:close/>
                    <a:moveTo>
                      <a:pt x="26" y="10"/>
                    </a:moveTo>
                    <a:cubicBezTo>
                      <a:pt x="24" y="12"/>
                      <a:pt x="22" y="14"/>
                      <a:pt x="20" y="17"/>
                    </a:cubicBezTo>
                    <a:cubicBezTo>
                      <a:pt x="19" y="19"/>
                      <a:pt x="17" y="22"/>
                      <a:pt x="16" y="24"/>
                    </a:cubicBezTo>
                    <a:cubicBezTo>
                      <a:pt x="15" y="25"/>
                      <a:pt x="15" y="26"/>
                      <a:pt x="15" y="26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3" y="29"/>
                      <a:pt x="12" y="31"/>
                      <a:pt x="11" y="32"/>
                    </a:cubicBezTo>
                    <a:cubicBezTo>
                      <a:pt x="14" y="31"/>
                      <a:pt x="16" y="30"/>
                      <a:pt x="18" y="28"/>
                    </a:cubicBezTo>
                    <a:cubicBezTo>
                      <a:pt x="21" y="26"/>
                      <a:pt x="24" y="22"/>
                      <a:pt x="26" y="19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4" y="29"/>
                      <a:pt x="23" y="30"/>
                      <a:pt x="21" y="32"/>
                    </a:cubicBezTo>
                    <a:cubicBezTo>
                      <a:pt x="18" y="34"/>
                      <a:pt x="15" y="36"/>
                      <a:pt x="12" y="37"/>
                    </a:cubicBezTo>
                    <a:cubicBezTo>
                      <a:pt x="9" y="38"/>
                      <a:pt x="6" y="39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2" y="40"/>
                      <a:pt x="0" y="39"/>
                      <a:pt x="0" y="38"/>
                    </a:cubicBezTo>
                    <a:cubicBezTo>
                      <a:pt x="0" y="37"/>
                      <a:pt x="0" y="35"/>
                      <a:pt x="2" y="35"/>
                    </a:cubicBezTo>
                    <a:cubicBezTo>
                      <a:pt x="5" y="34"/>
                      <a:pt x="8" y="29"/>
                      <a:pt x="10" y="25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1" y="23"/>
                      <a:pt x="11" y="23"/>
                      <a:pt x="11" y="22"/>
                    </a:cubicBezTo>
                    <a:cubicBezTo>
                      <a:pt x="13" y="19"/>
                      <a:pt x="14" y="16"/>
                      <a:pt x="16" y="14"/>
                    </a:cubicBezTo>
                    <a:cubicBezTo>
                      <a:pt x="18" y="11"/>
                      <a:pt x="21" y="9"/>
                      <a:pt x="23" y="6"/>
                    </a:cubicBezTo>
                    <a:cubicBezTo>
                      <a:pt x="24" y="6"/>
                      <a:pt x="25" y="5"/>
                      <a:pt x="26" y="4"/>
                    </a:cubicBezTo>
                    <a:lnTo>
                      <a:pt x="26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18" name="Freeform 237"/>
              <p:cNvSpPr>
                <a:spLocks noEditPoints="1"/>
              </p:cNvSpPr>
              <p:nvPr/>
            </p:nvSpPr>
            <p:spPr bwMode="auto">
              <a:xfrm>
                <a:off x="7388236" y="3643335"/>
                <a:ext cx="157163" cy="106363"/>
              </a:xfrm>
              <a:custGeom>
                <a:avLst/>
                <a:gdLst>
                  <a:gd name="T0" fmla="*/ 35 w 70"/>
                  <a:gd name="T1" fmla="*/ 18 h 47"/>
                  <a:gd name="T2" fmla="*/ 43 w 70"/>
                  <a:gd name="T3" fmla="*/ 5 h 47"/>
                  <a:gd name="T4" fmla="*/ 68 w 70"/>
                  <a:gd name="T5" fmla="*/ 1 h 47"/>
                  <a:gd name="T6" fmla="*/ 66 w 70"/>
                  <a:gd name="T7" fmla="*/ 7 h 47"/>
                  <a:gd name="T8" fmla="*/ 62 w 70"/>
                  <a:gd name="T9" fmla="*/ 11 h 47"/>
                  <a:gd name="T10" fmla="*/ 39 w 70"/>
                  <a:gd name="T11" fmla="*/ 42 h 47"/>
                  <a:gd name="T12" fmla="*/ 36 w 70"/>
                  <a:gd name="T13" fmla="*/ 38 h 47"/>
                  <a:gd name="T14" fmla="*/ 58 w 70"/>
                  <a:gd name="T15" fmla="*/ 8 h 47"/>
                  <a:gd name="T16" fmla="*/ 46 w 70"/>
                  <a:gd name="T17" fmla="*/ 9 h 47"/>
                  <a:gd name="T18" fmla="*/ 30 w 70"/>
                  <a:gd name="T19" fmla="*/ 23 h 47"/>
                  <a:gd name="T20" fmla="*/ 34 w 70"/>
                  <a:gd name="T21" fmla="*/ 12 h 47"/>
                  <a:gd name="T22" fmla="*/ 34 w 70"/>
                  <a:gd name="T23" fmla="*/ 12 h 47"/>
                  <a:gd name="T24" fmla="*/ 30 w 70"/>
                  <a:gd name="T25" fmla="*/ 41 h 47"/>
                  <a:gd name="T26" fmla="*/ 30 w 70"/>
                  <a:gd name="T27" fmla="*/ 46 h 47"/>
                  <a:gd name="T28" fmla="*/ 30 w 70"/>
                  <a:gd name="T29" fmla="*/ 23 h 47"/>
                  <a:gd name="T30" fmla="*/ 26 w 70"/>
                  <a:gd name="T31" fmla="*/ 28 h 47"/>
                  <a:gd name="T32" fmla="*/ 26 w 70"/>
                  <a:gd name="T33" fmla="*/ 20 h 47"/>
                  <a:gd name="T34" fmla="*/ 30 w 70"/>
                  <a:gd name="T35" fmla="*/ 16 h 47"/>
                  <a:gd name="T36" fmla="*/ 30 w 70"/>
                  <a:gd name="T37" fmla="*/ 23 h 47"/>
                  <a:gd name="T38" fmla="*/ 30 w 70"/>
                  <a:gd name="T39" fmla="*/ 46 h 47"/>
                  <a:gd name="T40" fmla="*/ 26 w 70"/>
                  <a:gd name="T41" fmla="*/ 28 h 47"/>
                  <a:gd name="T42" fmla="*/ 26 w 70"/>
                  <a:gd name="T43" fmla="*/ 20 h 47"/>
                  <a:gd name="T44" fmla="*/ 26 w 70"/>
                  <a:gd name="T45" fmla="*/ 19 h 47"/>
                  <a:gd name="T46" fmla="*/ 26 w 70"/>
                  <a:gd name="T47" fmla="*/ 20 h 47"/>
                  <a:gd name="T48" fmla="*/ 26 w 70"/>
                  <a:gd name="T49" fmla="*/ 42 h 47"/>
                  <a:gd name="T50" fmla="*/ 26 w 70"/>
                  <a:gd name="T51" fmla="*/ 42 h 47"/>
                  <a:gd name="T52" fmla="*/ 26 w 70"/>
                  <a:gd name="T53" fmla="*/ 21 h 47"/>
                  <a:gd name="T54" fmla="*/ 26 w 70"/>
                  <a:gd name="T55" fmla="*/ 19 h 47"/>
                  <a:gd name="T56" fmla="*/ 26 w 70"/>
                  <a:gd name="T57" fmla="*/ 21 h 47"/>
                  <a:gd name="T58" fmla="*/ 26 w 70"/>
                  <a:gd name="T59" fmla="*/ 42 h 47"/>
                  <a:gd name="T60" fmla="*/ 26 w 70"/>
                  <a:gd name="T61" fmla="*/ 47 h 47"/>
                  <a:gd name="T62" fmla="*/ 20 w 70"/>
                  <a:gd name="T63" fmla="*/ 34 h 47"/>
                  <a:gd name="T64" fmla="*/ 26 w 70"/>
                  <a:gd name="T65" fmla="*/ 21 h 47"/>
                  <a:gd name="T66" fmla="*/ 26 w 70"/>
                  <a:gd name="T67" fmla="*/ 19 h 47"/>
                  <a:gd name="T68" fmla="*/ 26 w 70"/>
                  <a:gd name="T69" fmla="*/ 21 h 47"/>
                  <a:gd name="T70" fmla="*/ 26 w 70"/>
                  <a:gd name="T71" fmla="*/ 42 h 47"/>
                  <a:gd name="T72" fmla="*/ 20 w 70"/>
                  <a:gd name="T73" fmla="*/ 43 h 47"/>
                  <a:gd name="T74" fmla="*/ 12 w 70"/>
                  <a:gd name="T75" fmla="*/ 39 h 47"/>
                  <a:gd name="T76" fmla="*/ 12 w 70"/>
                  <a:gd name="T77" fmla="*/ 34 h 47"/>
                  <a:gd name="T78" fmla="*/ 20 w 70"/>
                  <a:gd name="T79" fmla="*/ 26 h 47"/>
                  <a:gd name="T80" fmla="*/ 20 w 70"/>
                  <a:gd name="T81" fmla="*/ 34 h 47"/>
                  <a:gd name="T82" fmla="*/ 20 w 70"/>
                  <a:gd name="T83" fmla="*/ 43 h 47"/>
                  <a:gd name="T84" fmla="*/ 12 w 70"/>
                  <a:gd name="T85" fmla="*/ 46 h 47"/>
                  <a:gd name="T86" fmla="*/ 9 w 70"/>
                  <a:gd name="T87" fmla="*/ 41 h 47"/>
                  <a:gd name="T88" fmla="*/ 12 w 70"/>
                  <a:gd name="T89" fmla="*/ 46 h 47"/>
                  <a:gd name="T90" fmla="*/ 12 w 70"/>
                  <a:gd name="T91" fmla="*/ 32 h 47"/>
                  <a:gd name="T92" fmla="*/ 12 w 70"/>
                  <a:gd name="T93" fmla="*/ 34 h 47"/>
                  <a:gd name="T94" fmla="*/ 8 w 70"/>
                  <a:gd name="T95" fmla="*/ 36 h 47"/>
                  <a:gd name="T96" fmla="*/ 5 w 70"/>
                  <a:gd name="T97" fmla="*/ 37 h 47"/>
                  <a:gd name="T98" fmla="*/ 5 w 70"/>
                  <a:gd name="T99" fmla="*/ 39 h 47"/>
                  <a:gd name="T100" fmla="*/ 1 w 70"/>
                  <a:gd name="T101" fmla="*/ 42 h 47"/>
                  <a:gd name="T102" fmla="*/ 2 w 70"/>
                  <a:gd name="T103" fmla="*/ 38 h 47"/>
                  <a:gd name="T104" fmla="*/ 1 w 70"/>
                  <a:gd name="T105" fmla="*/ 38 h 47"/>
                  <a:gd name="T106" fmla="*/ 1 w 70"/>
                  <a:gd name="T107" fmla="*/ 4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70" h="47">
                    <a:moveTo>
                      <a:pt x="46" y="9"/>
                    </a:moveTo>
                    <a:cubicBezTo>
                      <a:pt x="42" y="11"/>
                      <a:pt x="40" y="13"/>
                      <a:pt x="37" y="15"/>
                    </a:cubicBezTo>
                    <a:cubicBezTo>
                      <a:pt x="36" y="16"/>
                      <a:pt x="36" y="17"/>
                      <a:pt x="35" y="18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7" y="9"/>
                      <a:pt x="40" y="7"/>
                      <a:pt x="43" y="5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7" y="3"/>
                      <a:pt x="51" y="2"/>
                      <a:pt x="55" y="1"/>
                    </a:cubicBezTo>
                    <a:cubicBezTo>
                      <a:pt x="59" y="1"/>
                      <a:pt x="63" y="0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9" y="1"/>
                      <a:pt x="70" y="2"/>
                      <a:pt x="70" y="3"/>
                    </a:cubicBezTo>
                    <a:cubicBezTo>
                      <a:pt x="70" y="5"/>
                      <a:pt x="69" y="6"/>
                      <a:pt x="67" y="6"/>
                    </a:cubicBezTo>
                    <a:cubicBezTo>
                      <a:pt x="67" y="6"/>
                      <a:pt x="67" y="7"/>
                      <a:pt x="66" y="7"/>
                    </a:cubicBezTo>
                    <a:cubicBezTo>
                      <a:pt x="66" y="7"/>
                      <a:pt x="66" y="7"/>
                      <a:pt x="65" y="8"/>
                    </a:cubicBezTo>
                    <a:cubicBezTo>
                      <a:pt x="65" y="8"/>
                      <a:pt x="65" y="8"/>
                      <a:pt x="65" y="8"/>
                    </a:cubicBezTo>
                    <a:cubicBezTo>
                      <a:pt x="64" y="9"/>
                      <a:pt x="63" y="10"/>
                      <a:pt x="62" y="11"/>
                    </a:cubicBezTo>
                    <a:cubicBezTo>
                      <a:pt x="61" y="12"/>
                      <a:pt x="60" y="14"/>
                      <a:pt x="59" y="15"/>
                    </a:cubicBezTo>
                    <a:cubicBezTo>
                      <a:pt x="58" y="17"/>
                      <a:pt x="57" y="19"/>
                      <a:pt x="56" y="21"/>
                    </a:cubicBezTo>
                    <a:cubicBezTo>
                      <a:pt x="52" y="29"/>
                      <a:pt x="47" y="37"/>
                      <a:pt x="39" y="42"/>
                    </a:cubicBezTo>
                    <a:cubicBezTo>
                      <a:pt x="38" y="43"/>
                      <a:pt x="36" y="43"/>
                      <a:pt x="35" y="44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5" y="38"/>
                      <a:pt x="36" y="38"/>
                      <a:pt x="36" y="38"/>
                    </a:cubicBezTo>
                    <a:cubicBezTo>
                      <a:pt x="44" y="33"/>
                      <a:pt x="48" y="26"/>
                      <a:pt x="52" y="19"/>
                    </a:cubicBezTo>
                    <a:cubicBezTo>
                      <a:pt x="53" y="17"/>
                      <a:pt x="54" y="15"/>
                      <a:pt x="55" y="13"/>
                    </a:cubicBezTo>
                    <a:cubicBezTo>
                      <a:pt x="56" y="11"/>
                      <a:pt x="57" y="10"/>
                      <a:pt x="58" y="8"/>
                    </a:cubicBezTo>
                    <a:cubicBezTo>
                      <a:pt x="59" y="7"/>
                      <a:pt x="60" y="6"/>
                      <a:pt x="61" y="5"/>
                    </a:cubicBezTo>
                    <a:cubicBezTo>
                      <a:pt x="59" y="6"/>
                      <a:pt x="57" y="6"/>
                      <a:pt x="55" y="6"/>
                    </a:cubicBezTo>
                    <a:cubicBezTo>
                      <a:pt x="52" y="7"/>
                      <a:pt x="49" y="8"/>
                      <a:pt x="46" y="9"/>
                    </a:cubicBezTo>
                    <a:cubicBezTo>
                      <a:pt x="46" y="9"/>
                      <a:pt x="46" y="9"/>
                      <a:pt x="46" y="9"/>
                    </a:cubicBezTo>
                    <a:close/>
                    <a:moveTo>
                      <a:pt x="35" y="18"/>
                    </a:moveTo>
                    <a:cubicBezTo>
                      <a:pt x="33" y="19"/>
                      <a:pt x="32" y="21"/>
                      <a:pt x="30" y="23"/>
                    </a:cubicBezTo>
                    <a:cubicBezTo>
                      <a:pt x="30" y="23"/>
                      <a:pt x="30" y="23"/>
                      <a:pt x="30" y="23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3" y="13"/>
                      <a:pt x="31" y="14"/>
                      <a:pt x="30" y="16"/>
                    </a:cubicBezTo>
                    <a:cubicBezTo>
                      <a:pt x="30" y="15"/>
                      <a:pt x="30" y="15"/>
                      <a:pt x="30" y="15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5" y="11"/>
                      <a:pt x="35" y="11"/>
                    </a:cubicBezTo>
                    <a:cubicBezTo>
                      <a:pt x="35" y="18"/>
                      <a:pt x="35" y="18"/>
                      <a:pt x="35" y="18"/>
                    </a:cubicBezTo>
                    <a:close/>
                    <a:moveTo>
                      <a:pt x="30" y="41"/>
                    </a:moveTo>
                    <a:cubicBezTo>
                      <a:pt x="32" y="40"/>
                      <a:pt x="33" y="40"/>
                      <a:pt x="35" y="39"/>
                    </a:cubicBezTo>
                    <a:cubicBezTo>
                      <a:pt x="35" y="44"/>
                      <a:pt x="35" y="44"/>
                      <a:pt x="35" y="44"/>
                    </a:cubicBezTo>
                    <a:cubicBezTo>
                      <a:pt x="33" y="45"/>
                      <a:pt x="32" y="45"/>
                      <a:pt x="30" y="46"/>
                    </a:cubicBezTo>
                    <a:lnTo>
                      <a:pt x="30" y="41"/>
                    </a:lnTo>
                    <a:close/>
                    <a:moveTo>
                      <a:pt x="30" y="23"/>
                    </a:moveTo>
                    <a:cubicBezTo>
                      <a:pt x="30" y="23"/>
                      <a:pt x="30" y="23"/>
                      <a:pt x="30" y="23"/>
                    </a:cubicBezTo>
                    <a:cubicBezTo>
                      <a:pt x="30" y="24"/>
                      <a:pt x="30" y="24"/>
                      <a:pt x="30" y="24"/>
                    </a:cubicBezTo>
                    <a:cubicBezTo>
                      <a:pt x="30" y="24"/>
                      <a:pt x="30" y="24"/>
                      <a:pt x="30" y="24"/>
                    </a:cubicBezTo>
                    <a:cubicBezTo>
                      <a:pt x="29" y="25"/>
                      <a:pt x="28" y="27"/>
                      <a:pt x="26" y="28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30" y="15"/>
                      <a:pt x="30" y="15"/>
                      <a:pt x="30" y="15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29" y="17"/>
                      <a:pt x="28" y="19"/>
                      <a:pt x="26" y="20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23"/>
                      <a:pt x="30" y="23"/>
                      <a:pt x="30" y="23"/>
                    </a:cubicBezTo>
                    <a:close/>
                    <a:moveTo>
                      <a:pt x="26" y="42"/>
                    </a:moveTo>
                    <a:cubicBezTo>
                      <a:pt x="28" y="42"/>
                      <a:pt x="29" y="41"/>
                      <a:pt x="30" y="41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29" y="46"/>
                      <a:pt x="28" y="46"/>
                      <a:pt x="26" y="47"/>
                    </a:cubicBezTo>
                    <a:lnTo>
                      <a:pt x="26" y="42"/>
                    </a:lnTo>
                    <a:close/>
                    <a:moveTo>
                      <a:pt x="26" y="28"/>
                    </a:moveTo>
                    <a:cubicBezTo>
                      <a:pt x="26" y="28"/>
                      <a:pt x="26" y="28"/>
                      <a:pt x="26" y="28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28"/>
                      <a:pt x="26" y="28"/>
                      <a:pt x="26" y="28"/>
                    </a:cubicBezTo>
                    <a:close/>
                    <a:moveTo>
                      <a:pt x="26" y="42"/>
                    </a:moveTo>
                    <a:cubicBezTo>
                      <a:pt x="26" y="42"/>
                      <a:pt x="26" y="42"/>
                      <a:pt x="26" y="42"/>
                    </a:cubicBezTo>
                    <a:cubicBezTo>
                      <a:pt x="26" y="47"/>
                      <a:pt x="26" y="47"/>
                      <a:pt x="26" y="47"/>
                    </a:cubicBezTo>
                    <a:cubicBezTo>
                      <a:pt x="26" y="47"/>
                      <a:pt x="26" y="47"/>
                      <a:pt x="26" y="47"/>
                    </a:cubicBezTo>
                    <a:lnTo>
                      <a:pt x="26" y="42"/>
                    </a:lnTo>
                    <a:close/>
                    <a:moveTo>
                      <a:pt x="26" y="28"/>
                    </a:moveTo>
                    <a:cubicBezTo>
                      <a:pt x="26" y="28"/>
                      <a:pt x="26" y="28"/>
                      <a:pt x="26" y="28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6" y="28"/>
                      <a:pt x="26" y="28"/>
                      <a:pt x="26" y="28"/>
                    </a:cubicBezTo>
                    <a:close/>
                    <a:moveTo>
                      <a:pt x="26" y="42"/>
                    </a:moveTo>
                    <a:cubicBezTo>
                      <a:pt x="26" y="42"/>
                      <a:pt x="26" y="42"/>
                      <a:pt x="26" y="42"/>
                    </a:cubicBezTo>
                    <a:cubicBezTo>
                      <a:pt x="26" y="47"/>
                      <a:pt x="26" y="47"/>
                      <a:pt x="26" y="47"/>
                    </a:cubicBezTo>
                    <a:cubicBezTo>
                      <a:pt x="26" y="47"/>
                      <a:pt x="26" y="47"/>
                      <a:pt x="26" y="47"/>
                    </a:cubicBezTo>
                    <a:lnTo>
                      <a:pt x="26" y="42"/>
                    </a:lnTo>
                    <a:close/>
                    <a:moveTo>
                      <a:pt x="26" y="28"/>
                    </a:moveTo>
                    <a:cubicBezTo>
                      <a:pt x="24" y="30"/>
                      <a:pt x="23" y="32"/>
                      <a:pt x="20" y="34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23" y="25"/>
                      <a:pt x="24" y="23"/>
                      <a:pt x="26" y="21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6" y="28"/>
                      <a:pt x="26" y="28"/>
                      <a:pt x="26" y="28"/>
                    </a:cubicBezTo>
                    <a:close/>
                    <a:moveTo>
                      <a:pt x="20" y="43"/>
                    </a:moveTo>
                    <a:cubicBezTo>
                      <a:pt x="22" y="42"/>
                      <a:pt x="24" y="42"/>
                      <a:pt x="26" y="42"/>
                    </a:cubicBezTo>
                    <a:cubicBezTo>
                      <a:pt x="26" y="47"/>
                      <a:pt x="26" y="47"/>
                      <a:pt x="26" y="47"/>
                    </a:cubicBezTo>
                    <a:cubicBezTo>
                      <a:pt x="24" y="47"/>
                      <a:pt x="22" y="47"/>
                      <a:pt x="20" y="47"/>
                    </a:cubicBezTo>
                    <a:lnTo>
                      <a:pt x="20" y="43"/>
                    </a:lnTo>
                    <a:close/>
                    <a:moveTo>
                      <a:pt x="20" y="34"/>
                    </a:moveTo>
                    <a:cubicBezTo>
                      <a:pt x="19" y="35"/>
                      <a:pt x="18" y="36"/>
                      <a:pt x="17" y="36"/>
                    </a:cubicBezTo>
                    <a:cubicBezTo>
                      <a:pt x="16" y="37"/>
                      <a:pt x="14" y="38"/>
                      <a:pt x="12" y="39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3" y="33"/>
                      <a:pt x="14" y="33"/>
                      <a:pt x="15" y="32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7" y="31"/>
                      <a:pt x="19" y="29"/>
                      <a:pt x="20" y="27"/>
                    </a:cubicBezTo>
                    <a:cubicBezTo>
                      <a:pt x="20" y="34"/>
                      <a:pt x="20" y="34"/>
                      <a:pt x="20" y="34"/>
                    </a:cubicBezTo>
                    <a:close/>
                    <a:moveTo>
                      <a:pt x="12" y="42"/>
                    </a:moveTo>
                    <a:cubicBezTo>
                      <a:pt x="15" y="42"/>
                      <a:pt x="17" y="43"/>
                      <a:pt x="20" y="43"/>
                    </a:cubicBezTo>
                    <a:cubicBezTo>
                      <a:pt x="20" y="43"/>
                      <a:pt x="20" y="43"/>
                      <a:pt x="20" y="43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17" y="47"/>
                      <a:pt x="15" y="47"/>
                      <a:pt x="12" y="46"/>
                    </a:cubicBezTo>
                    <a:lnTo>
                      <a:pt x="12" y="42"/>
                    </a:lnTo>
                    <a:close/>
                    <a:moveTo>
                      <a:pt x="12" y="39"/>
                    </a:moveTo>
                    <a:cubicBezTo>
                      <a:pt x="11" y="40"/>
                      <a:pt x="10" y="40"/>
                      <a:pt x="9" y="41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1"/>
                      <a:pt x="11" y="41"/>
                      <a:pt x="12" y="42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9" y="46"/>
                      <a:pt x="7" y="45"/>
                      <a:pt x="5" y="44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9" y="36"/>
                      <a:pt x="11" y="35"/>
                      <a:pt x="12" y="34"/>
                    </a:cubicBezTo>
                    <a:cubicBezTo>
                      <a:pt x="12" y="39"/>
                      <a:pt x="12" y="39"/>
                      <a:pt x="12" y="39"/>
                    </a:cubicBezTo>
                    <a:close/>
                    <a:moveTo>
                      <a:pt x="5" y="37"/>
                    </a:moveTo>
                    <a:cubicBezTo>
                      <a:pt x="6" y="37"/>
                      <a:pt x="7" y="37"/>
                      <a:pt x="8" y="36"/>
                    </a:cubicBezTo>
                    <a:cubicBezTo>
                      <a:pt x="5" y="37"/>
                      <a:pt x="5" y="37"/>
                      <a:pt x="5" y="37"/>
                    </a:cubicBezTo>
                    <a:close/>
                    <a:moveTo>
                      <a:pt x="5" y="37"/>
                    </a:moveTo>
                    <a:cubicBezTo>
                      <a:pt x="5" y="37"/>
                      <a:pt x="5" y="37"/>
                      <a:pt x="5" y="37"/>
                    </a:cubicBezTo>
                    <a:cubicBezTo>
                      <a:pt x="4" y="37"/>
                      <a:pt x="3" y="38"/>
                      <a:pt x="2" y="38"/>
                    </a:cubicBezTo>
                    <a:cubicBezTo>
                      <a:pt x="5" y="37"/>
                      <a:pt x="5" y="37"/>
                      <a:pt x="5" y="37"/>
                    </a:cubicBezTo>
                    <a:close/>
                    <a:moveTo>
                      <a:pt x="5" y="39"/>
                    </a:moveTo>
                    <a:cubicBezTo>
                      <a:pt x="5" y="44"/>
                      <a:pt x="5" y="44"/>
                      <a:pt x="5" y="44"/>
                    </a:cubicBezTo>
                    <a:cubicBezTo>
                      <a:pt x="4" y="44"/>
                      <a:pt x="2" y="43"/>
                      <a:pt x="1" y="42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5" y="39"/>
                      <a:pt x="5" y="39"/>
                      <a:pt x="5" y="39"/>
                    </a:cubicBezTo>
                    <a:close/>
                    <a:moveTo>
                      <a:pt x="1" y="38"/>
                    </a:moveTo>
                    <a:cubicBezTo>
                      <a:pt x="2" y="38"/>
                      <a:pt x="2" y="38"/>
                      <a:pt x="2" y="38"/>
                    </a:cubicBezTo>
                    <a:cubicBezTo>
                      <a:pt x="2" y="38"/>
                      <a:pt x="2" y="38"/>
                      <a:pt x="1" y="38"/>
                    </a:cubicBezTo>
                    <a:close/>
                    <a:moveTo>
                      <a:pt x="1" y="38"/>
                    </a:moveTo>
                    <a:cubicBezTo>
                      <a:pt x="1" y="38"/>
                      <a:pt x="1" y="38"/>
                      <a:pt x="1" y="38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39"/>
                      <a:pt x="0" y="38"/>
                      <a:pt x="1" y="38"/>
                    </a:cubicBezTo>
                    <a:close/>
                    <a:moveTo>
                      <a:pt x="1" y="42"/>
                    </a:moveTo>
                    <a:cubicBezTo>
                      <a:pt x="1" y="42"/>
                      <a:pt x="1" y="42"/>
                      <a:pt x="1" y="42"/>
                    </a:cubicBezTo>
                    <a:cubicBezTo>
                      <a:pt x="1" y="42"/>
                      <a:pt x="1" y="42"/>
                      <a:pt x="1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19" name="Freeform 238"/>
              <p:cNvSpPr>
                <a:spLocks noEditPoints="1"/>
              </p:cNvSpPr>
              <p:nvPr/>
            </p:nvSpPr>
            <p:spPr bwMode="auto">
              <a:xfrm>
                <a:off x="7378712" y="3560785"/>
                <a:ext cx="107950" cy="79375"/>
              </a:xfrm>
              <a:custGeom>
                <a:avLst/>
                <a:gdLst>
                  <a:gd name="T0" fmla="*/ 23 w 48"/>
                  <a:gd name="T1" fmla="*/ 16 h 35"/>
                  <a:gd name="T2" fmla="*/ 23 w 48"/>
                  <a:gd name="T3" fmla="*/ 15 h 35"/>
                  <a:gd name="T4" fmla="*/ 29 w 48"/>
                  <a:gd name="T5" fmla="*/ 9 h 35"/>
                  <a:gd name="T6" fmla="*/ 34 w 48"/>
                  <a:gd name="T7" fmla="*/ 5 h 35"/>
                  <a:gd name="T8" fmla="*/ 34 w 48"/>
                  <a:gd name="T9" fmla="*/ 5 h 35"/>
                  <a:gd name="T10" fmla="*/ 29 w 48"/>
                  <a:gd name="T11" fmla="*/ 6 h 35"/>
                  <a:gd name="T12" fmla="*/ 23 w 48"/>
                  <a:gd name="T13" fmla="*/ 9 h 35"/>
                  <a:gd name="T14" fmla="*/ 23 w 48"/>
                  <a:gd name="T15" fmla="*/ 10 h 35"/>
                  <a:gd name="T16" fmla="*/ 23 w 48"/>
                  <a:gd name="T17" fmla="*/ 4 h 35"/>
                  <a:gd name="T18" fmla="*/ 27 w 48"/>
                  <a:gd name="T19" fmla="*/ 1 h 35"/>
                  <a:gd name="T20" fmla="*/ 36 w 48"/>
                  <a:gd name="T21" fmla="*/ 0 h 35"/>
                  <a:gd name="T22" fmla="*/ 36 w 48"/>
                  <a:gd name="T23" fmla="*/ 0 h 35"/>
                  <a:gd name="T24" fmla="*/ 45 w 48"/>
                  <a:gd name="T25" fmla="*/ 0 h 35"/>
                  <a:gd name="T26" fmla="*/ 45 w 48"/>
                  <a:gd name="T27" fmla="*/ 0 h 35"/>
                  <a:gd name="T28" fmla="*/ 48 w 48"/>
                  <a:gd name="T29" fmla="*/ 3 h 35"/>
                  <a:gd name="T30" fmla="*/ 45 w 48"/>
                  <a:gd name="T31" fmla="*/ 5 h 35"/>
                  <a:gd name="T32" fmla="*/ 45 w 48"/>
                  <a:gd name="T33" fmla="*/ 5 h 35"/>
                  <a:gd name="T34" fmla="*/ 45 w 48"/>
                  <a:gd name="T35" fmla="*/ 5 h 35"/>
                  <a:gd name="T36" fmla="*/ 45 w 48"/>
                  <a:gd name="T37" fmla="*/ 5 h 35"/>
                  <a:gd name="T38" fmla="*/ 42 w 48"/>
                  <a:gd name="T39" fmla="*/ 6 h 35"/>
                  <a:gd name="T40" fmla="*/ 41 w 48"/>
                  <a:gd name="T41" fmla="*/ 6 h 35"/>
                  <a:gd name="T42" fmla="*/ 36 w 48"/>
                  <a:gd name="T43" fmla="*/ 9 h 35"/>
                  <a:gd name="T44" fmla="*/ 32 w 48"/>
                  <a:gd name="T45" fmla="*/ 12 h 35"/>
                  <a:gd name="T46" fmla="*/ 27 w 48"/>
                  <a:gd name="T47" fmla="*/ 18 h 35"/>
                  <a:gd name="T48" fmla="*/ 23 w 48"/>
                  <a:gd name="T49" fmla="*/ 24 h 35"/>
                  <a:gd name="T50" fmla="*/ 23 w 48"/>
                  <a:gd name="T51" fmla="*/ 16 h 35"/>
                  <a:gd name="T52" fmla="*/ 18 w 48"/>
                  <a:gd name="T53" fmla="*/ 15 h 35"/>
                  <a:gd name="T54" fmla="*/ 14 w 48"/>
                  <a:gd name="T55" fmla="*/ 21 h 35"/>
                  <a:gd name="T56" fmla="*/ 13 w 48"/>
                  <a:gd name="T57" fmla="*/ 23 h 35"/>
                  <a:gd name="T58" fmla="*/ 13 w 48"/>
                  <a:gd name="T59" fmla="*/ 23 h 35"/>
                  <a:gd name="T60" fmla="*/ 13 w 48"/>
                  <a:gd name="T61" fmla="*/ 24 h 35"/>
                  <a:gd name="T62" fmla="*/ 13 w 48"/>
                  <a:gd name="T63" fmla="*/ 24 h 35"/>
                  <a:gd name="T64" fmla="*/ 11 w 48"/>
                  <a:gd name="T65" fmla="*/ 27 h 35"/>
                  <a:gd name="T66" fmla="*/ 16 w 48"/>
                  <a:gd name="T67" fmla="*/ 24 h 35"/>
                  <a:gd name="T68" fmla="*/ 23 w 48"/>
                  <a:gd name="T69" fmla="*/ 16 h 35"/>
                  <a:gd name="T70" fmla="*/ 23 w 48"/>
                  <a:gd name="T71" fmla="*/ 24 h 35"/>
                  <a:gd name="T72" fmla="*/ 19 w 48"/>
                  <a:gd name="T73" fmla="*/ 28 h 35"/>
                  <a:gd name="T74" fmla="*/ 11 w 48"/>
                  <a:gd name="T75" fmla="*/ 32 h 35"/>
                  <a:gd name="T76" fmla="*/ 3 w 48"/>
                  <a:gd name="T77" fmla="*/ 35 h 35"/>
                  <a:gd name="T78" fmla="*/ 3 w 48"/>
                  <a:gd name="T79" fmla="*/ 35 h 35"/>
                  <a:gd name="T80" fmla="*/ 0 w 48"/>
                  <a:gd name="T81" fmla="*/ 33 h 35"/>
                  <a:gd name="T82" fmla="*/ 2 w 48"/>
                  <a:gd name="T83" fmla="*/ 30 h 35"/>
                  <a:gd name="T84" fmla="*/ 9 w 48"/>
                  <a:gd name="T85" fmla="*/ 22 h 35"/>
                  <a:gd name="T86" fmla="*/ 9 w 48"/>
                  <a:gd name="T87" fmla="*/ 22 h 35"/>
                  <a:gd name="T88" fmla="*/ 9 w 48"/>
                  <a:gd name="T89" fmla="*/ 21 h 35"/>
                  <a:gd name="T90" fmla="*/ 9 w 48"/>
                  <a:gd name="T91" fmla="*/ 21 h 35"/>
                  <a:gd name="T92" fmla="*/ 9 w 48"/>
                  <a:gd name="T93" fmla="*/ 21 h 35"/>
                  <a:gd name="T94" fmla="*/ 10 w 48"/>
                  <a:gd name="T95" fmla="*/ 19 h 35"/>
                  <a:gd name="T96" fmla="*/ 14 w 48"/>
                  <a:gd name="T97" fmla="*/ 12 h 35"/>
                  <a:gd name="T98" fmla="*/ 20 w 48"/>
                  <a:gd name="T99" fmla="*/ 5 h 35"/>
                  <a:gd name="T100" fmla="*/ 23 w 48"/>
                  <a:gd name="T101" fmla="*/ 4 h 35"/>
                  <a:gd name="T102" fmla="*/ 23 w 48"/>
                  <a:gd name="T103" fmla="*/ 10 h 35"/>
                  <a:gd name="T104" fmla="*/ 18 w 48"/>
                  <a:gd name="T105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8" h="35">
                    <a:moveTo>
                      <a:pt x="23" y="16"/>
                    </a:moveTo>
                    <a:cubicBezTo>
                      <a:pt x="23" y="15"/>
                      <a:pt x="23" y="15"/>
                      <a:pt x="23" y="15"/>
                    </a:cubicBezTo>
                    <a:cubicBezTo>
                      <a:pt x="25" y="13"/>
                      <a:pt x="27" y="11"/>
                      <a:pt x="29" y="9"/>
                    </a:cubicBezTo>
                    <a:cubicBezTo>
                      <a:pt x="30" y="7"/>
                      <a:pt x="32" y="6"/>
                      <a:pt x="34" y="5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2" y="5"/>
                      <a:pt x="31" y="5"/>
                      <a:pt x="29" y="6"/>
                    </a:cubicBezTo>
                    <a:cubicBezTo>
                      <a:pt x="27" y="7"/>
                      <a:pt x="25" y="8"/>
                      <a:pt x="23" y="9"/>
                    </a:cubicBezTo>
                    <a:cubicBezTo>
                      <a:pt x="23" y="9"/>
                      <a:pt x="23" y="10"/>
                      <a:pt x="23" y="10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4" y="3"/>
                      <a:pt x="26" y="2"/>
                      <a:pt x="27" y="1"/>
                    </a:cubicBezTo>
                    <a:cubicBezTo>
                      <a:pt x="30" y="0"/>
                      <a:pt x="33" y="0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9" y="0"/>
                      <a:pt x="43" y="0"/>
                      <a:pt x="45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7" y="0"/>
                      <a:pt x="48" y="1"/>
                      <a:pt x="48" y="3"/>
                    </a:cubicBezTo>
                    <a:cubicBezTo>
                      <a:pt x="48" y="4"/>
                      <a:pt x="46" y="5"/>
                      <a:pt x="45" y="5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5" y="5"/>
                      <a:pt x="43" y="5"/>
                      <a:pt x="42" y="6"/>
                    </a:cubicBezTo>
                    <a:cubicBezTo>
                      <a:pt x="42" y="6"/>
                      <a:pt x="42" y="6"/>
                      <a:pt x="41" y="6"/>
                    </a:cubicBezTo>
                    <a:cubicBezTo>
                      <a:pt x="39" y="7"/>
                      <a:pt x="38" y="8"/>
                      <a:pt x="36" y="9"/>
                    </a:cubicBezTo>
                    <a:cubicBezTo>
                      <a:pt x="35" y="10"/>
                      <a:pt x="33" y="11"/>
                      <a:pt x="32" y="12"/>
                    </a:cubicBezTo>
                    <a:cubicBezTo>
                      <a:pt x="30" y="14"/>
                      <a:pt x="29" y="16"/>
                      <a:pt x="27" y="18"/>
                    </a:cubicBezTo>
                    <a:cubicBezTo>
                      <a:pt x="26" y="20"/>
                      <a:pt x="24" y="22"/>
                      <a:pt x="23" y="24"/>
                    </a:cubicBezTo>
                    <a:lnTo>
                      <a:pt x="23" y="16"/>
                    </a:lnTo>
                    <a:close/>
                    <a:moveTo>
                      <a:pt x="18" y="15"/>
                    </a:moveTo>
                    <a:cubicBezTo>
                      <a:pt x="17" y="17"/>
                      <a:pt x="16" y="19"/>
                      <a:pt x="14" y="21"/>
                    </a:cubicBezTo>
                    <a:cubicBezTo>
                      <a:pt x="14" y="22"/>
                      <a:pt x="14" y="22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2" y="25"/>
                      <a:pt x="12" y="26"/>
                      <a:pt x="11" y="27"/>
                    </a:cubicBezTo>
                    <a:cubicBezTo>
                      <a:pt x="13" y="26"/>
                      <a:pt x="14" y="25"/>
                      <a:pt x="16" y="24"/>
                    </a:cubicBezTo>
                    <a:cubicBezTo>
                      <a:pt x="18" y="22"/>
                      <a:pt x="21" y="19"/>
                      <a:pt x="23" y="16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1" y="25"/>
                      <a:pt x="20" y="27"/>
                      <a:pt x="19" y="28"/>
                    </a:cubicBezTo>
                    <a:cubicBezTo>
                      <a:pt x="16" y="30"/>
                      <a:pt x="14" y="31"/>
                      <a:pt x="11" y="32"/>
                    </a:cubicBezTo>
                    <a:cubicBezTo>
                      <a:pt x="9" y="33"/>
                      <a:pt x="6" y="34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2" y="35"/>
                      <a:pt x="1" y="34"/>
                      <a:pt x="0" y="33"/>
                    </a:cubicBezTo>
                    <a:cubicBezTo>
                      <a:pt x="0" y="32"/>
                      <a:pt x="1" y="30"/>
                      <a:pt x="2" y="30"/>
                    </a:cubicBezTo>
                    <a:cubicBezTo>
                      <a:pt x="5" y="29"/>
                      <a:pt x="7" y="25"/>
                      <a:pt x="9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1" y="17"/>
                      <a:pt x="13" y="14"/>
                      <a:pt x="14" y="12"/>
                    </a:cubicBezTo>
                    <a:cubicBezTo>
                      <a:pt x="16" y="10"/>
                      <a:pt x="18" y="7"/>
                      <a:pt x="20" y="5"/>
                    </a:cubicBezTo>
                    <a:cubicBezTo>
                      <a:pt x="21" y="5"/>
                      <a:pt x="22" y="4"/>
                      <a:pt x="23" y="4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1" y="11"/>
                      <a:pt x="20" y="13"/>
                      <a:pt x="18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20" name="Freeform 239"/>
              <p:cNvSpPr>
                <a:spLocks noEditPoints="1"/>
              </p:cNvSpPr>
              <p:nvPr/>
            </p:nvSpPr>
            <p:spPr bwMode="auto">
              <a:xfrm>
                <a:off x="7385061" y="3560785"/>
                <a:ext cx="138113" cy="92076"/>
              </a:xfrm>
              <a:custGeom>
                <a:avLst/>
                <a:gdLst>
                  <a:gd name="T0" fmla="*/ 58 w 61"/>
                  <a:gd name="T1" fmla="*/ 7 h 41"/>
                  <a:gd name="T2" fmla="*/ 57 w 61"/>
                  <a:gd name="T3" fmla="*/ 7 h 41"/>
                  <a:gd name="T4" fmla="*/ 57 w 61"/>
                  <a:gd name="T5" fmla="*/ 7 h 41"/>
                  <a:gd name="T6" fmla="*/ 55 w 61"/>
                  <a:gd name="T7" fmla="*/ 10 h 41"/>
                  <a:gd name="T8" fmla="*/ 52 w 61"/>
                  <a:gd name="T9" fmla="*/ 13 h 41"/>
                  <a:gd name="T10" fmla="*/ 52 w 61"/>
                  <a:gd name="T11" fmla="*/ 13 h 41"/>
                  <a:gd name="T12" fmla="*/ 49 w 61"/>
                  <a:gd name="T13" fmla="*/ 19 h 41"/>
                  <a:gd name="T14" fmla="*/ 35 w 61"/>
                  <a:gd name="T15" fmla="*/ 36 h 41"/>
                  <a:gd name="T16" fmla="*/ 31 w 61"/>
                  <a:gd name="T17" fmla="*/ 38 h 41"/>
                  <a:gd name="T18" fmla="*/ 31 w 61"/>
                  <a:gd name="T19" fmla="*/ 33 h 41"/>
                  <a:gd name="T20" fmla="*/ 32 w 61"/>
                  <a:gd name="T21" fmla="*/ 32 h 41"/>
                  <a:gd name="T22" fmla="*/ 45 w 61"/>
                  <a:gd name="T23" fmla="*/ 16 h 41"/>
                  <a:gd name="T24" fmla="*/ 48 w 61"/>
                  <a:gd name="T25" fmla="*/ 11 h 41"/>
                  <a:gd name="T26" fmla="*/ 48 w 61"/>
                  <a:gd name="T27" fmla="*/ 11 h 41"/>
                  <a:gd name="T28" fmla="*/ 51 w 61"/>
                  <a:gd name="T29" fmla="*/ 7 h 41"/>
                  <a:gd name="T30" fmla="*/ 52 w 61"/>
                  <a:gd name="T31" fmla="*/ 5 h 41"/>
                  <a:gd name="T32" fmla="*/ 49 w 61"/>
                  <a:gd name="T33" fmla="*/ 6 h 41"/>
                  <a:gd name="T34" fmla="*/ 40 w 61"/>
                  <a:gd name="T35" fmla="*/ 9 h 41"/>
                  <a:gd name="T36" fmla="*/ 33 w 61"/>
                  <a:gd name="T37" fmla="*/ 14 h 41"/>
                  <a:gd name="T38" fmla="*/ 31 w 61"/>
                  <a:gd name="T39" fmla="*/ 16 h 41"/>
                  <a:gd name="T40" fmla="*/ 31 w 61"/>
                  <a:gd name="T41" fmla="*/ 9 h 41"/>
                  <a:gd name="T42" fmla="*/ 38 w 61"/>
                  <a:gd name="T43" fmla="*/ 4 h 41"/>
                  <a:gd name="T44" fmla="*/ 48 w 61"/>
                  <a:gd name="T45" fmla="*/ 1 h 41"/>
                  <a:gd name="T46" fmla="*/ 59 w 61"/>
                  <a:gd name="T47" fmla="*/ 1 h 41"/>
                  <a:gd name="T48" fmla="*/ 59 w 61"/>
                  <a:gd name="T49" fmla="*/ 1 h 41"/>
                  <a:gd name="T50" fmla="*/ 61 w 61"/>
                  <a:gd name="T51" fmla="*/ 3 h 41"/>
                  <a:gd name="T52" fmla="*/ 59 w 61"/>
                  <a:gd name="T53" fmla="*/ 5 h 41"/>
                  <a:gd name="T54" fmla="*/ 59 w 61"/>
                  <a:gd name="T55" fmla="*/ 6 h 41"/>
                  <a:gd name="T56" fmla="*/ 58 w 61"/>
                  <a:gd name="T57" fmla="*/ 7 h 41"/>
                  <a:gd name="T58" fmla="*/ 58 w 61"/>
                  <a:gd name="T59" fmla="*/ 7 h 41"/>
                  <a:gd name="T60" fmla="*/ 31 w 61"/>
                  <a:gd name="T61" fmla="*/ 38 h 41"/>
                  <a:gd name="T62" fmla="*/ 18 w 61"/>
                  <a:gd name="T63" fmla="*/ 41 h 41"/>
                  <a:gd name="T64" fmla="*/ 2 w 61"/>
                  <a:gd name="T65" fmla="*/ 37 h 41"/>
                  <a:gd name="T66" fmla="*/ 2 w 61"/>
                  <a:gd name="T67" fmla="*/ 37 h 41"/>
                  <a:gd name="T68" fmla="*/ 1 w 61"/>
                  <a:gd name="T69" fmla="*/ 35 h 41"/>
                  <a:gd name="T70" fmla="*/ 3 w 61"/>
                  <a:gd name="T71" fmla="*/ 32 h 41"/>
                  <a:gd name="T72" fmla="*/ 7 w 61"/>
                  <a:gd name="T73" fmla="*/ 31 h 41"/>
                  <a:gd name="T74" fmla="*/ 14 w 61"/>
                  <a:gd name="T75" fmla="*/ 28 h 41"/>
                  <a:gd name="T76" fmla="*/ 23 w 61"/>
                  <a:gd name="T77" fmla="*/ 18 h 41"/>
                  <a:gd name="T78" fmla="*/ 23 w 61"/>
                  <a:gd name="T79" fmla="*/ 18 h 41"/>
                  <a:gd name="T80" fmla="*/ 23 w 61"/>
                  <a:gd name="T81" fmla="*/ 18 h 41"/>
                  <a:gd name="T82" fmla="*/ 23 w 61"/>
                  <a:gd name="T83" fmla="*/ 18 h 41"/>
                  <a:gd name="T84" fmla="*/ 23 w 61"/>
                  <a:gd name="T85" fmla="*/ 17 h 41"/>
                  <a:gd name="T86" fmla="*/ 30 w 61"/>
                  <a:gd name="T87" fmla="*/ 10 h 41"/>
                  <a:gd name="T88" fmla="*/ 31 w 61"/>
                  <a:gd name="T89" fmla="*/ 9 h 41"/>
                  <a:gd name="T90" fmla="*/ 31 w 61"/>
                  <a:gd name="T91" fmla="*/ 16 h 41"/>
                  <a:gd name="T92" fmla="*/ 27 w 61"/>
                  <a:gd name="T93" fmla="*/ 20 h 41"/>
                  <a:gd name="T94" fmla="*/ 27 w 61"/>
                  <a:gd name="T95" fmla="*/ 21 h 41"/>
                  <a:gd name="T96" fmla="*/ 27 w 61"/>
                  <a:gd name="T97" fmla="*/ 21 h 41"/>
                  <a:gd name="T98" fmla="*/ 27 w 61"/>
                  <a:gd name="T99" fmla="*/ 21 h 41"/>
                  <a:gd name="T100" fmla="*/ 16 w 61"/>
                  <a:gd name="T101" fmla="*/ 32 h 41"/>
                  <a:gd name="T102" fmla="*/ 10 w 61"/>
                  <a:gd name="T103" fmla="*/ 35 h 41"/>
                  <a:gd name="T104" fmla="*/ 18 w 61"/>
                  <a:gd name="T105" fmla="*/ 36 h 41"/>
                  <a:gd name="T106" fmla="*/ 31 w 61"/>
                  <a:gd name="T107" fmla="*/ 33 h 41"/>
                  <a:gd name="T108" fmla="*/ 31 w 61"/>
                  <a:gd name="T109" fmla="*/ 3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1" h="41">
                    <a:moveTo>
                      <a:pt x="58" y="7"/>
                    </a:moveTo>
                    <a:cubicBezTo>
                      <a:pt x="58" y="7"/>
                      <a:pt x="58" y="7"/>
                      <a:pt x="57" y="7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56" y="8"/>
                      <a:pt x="55" y="9"/>
                      <a:pt x="55" y="10"/>
                    </a:cubicBezTo>
                    <a:cubicBezTo>
                      <a:pt x="54" y="11"/>
                      <a:pt x="53" y="12"/>
                      <a:pt x="52" y="13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51" y="15"/>
                      <a:pt x="50" y="17"/>
                      <a:pt x="49" y="19"/>
                    </a:cubicBezTo>
                    <a:cubicBezTo>
                      <a:pt x="46" y="25"/>
                      <a:pt x="42" y="32"/>
                      <a:pt x="35" y="36"/>
                    </a:cubicBezTo>
                    <a:cubicBezTo>
                      <a:pt x="34" y="37"/>
                      <a:pt x="32" y="38"/>
                      <a:pt x="31" y="38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31" y="33"/>
                      <a:pt x="32" y="33"/>
                      <a:pt x="32" y="32"/>
                    </a:cubicBezTo>
                    <a:cubicBezTo>
                      <a:pt x="38" y="29"/>
                      <a:pt x="42" y="23"/>
                      <a:pt x="45" y="16"/>
                    </a:cubicBezTo>
                    <a:cubicBezTo>
                      <a:pt x="46" y="15"/>
                      <a:pt x="47" y="13"/>
                      <a:pt x="48" y="11"/>
                    </a:cubicBezTo>
                    <a:cubicBezTo>
                      <a:pt x="48" y="11"/>
                      <a:pt x="48" y="11"/>
                      <a:pt x="48" y="11"/>
                    </a:cubicBezTo>
                    <a:cubicBezTo>
                      <a:pt x="49" y="10"/>
                      <a:pt x="50" y="8"/>
                      <a:pt x="51" y="7"/>
                    </a:cubicBezTo>
                    <a:cubicBezTo>
                      <a:pt x="51" y="6"/>
                      <a:pt x="52" y="6"/>
                      <a:pt x="52" y="5"/>
                    </a:cubicBezTo>
                    <a:cubicBezTo>
                      <a:pt x="51" y="5"/>
                      <a:pt x="50" y="6"/>
                      <a:pt x="49" y="6"/>
                    </a:cubicBezTo>
                    <a:cubicBezTo>
                      <a:pt x="46" y="6"/>
                      <a:pt x="43" y="7"/>
                      <a:pt x="40" y="9"/>
                    </a:cubicBezTo>
                    <a:cubicBezTo>
                      <a:pt x="38" y="10"/>
                      <a:pt x="35" y="12"/>
                      <a:pt x="33" y="14"/>
                    </a:cubicBezTo>
                    <a:cubicBezTo>
                      <a:pt x="32" y="14"/>
                      <a:pt x="32" y="15"/>
                      <a:pt x="31" y="16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3" y="7"/>
                      <a:pt x="35" y="6"/>
                      <a:pt x="38" y="4"/>
                    </a:cubicBezTo>
                    <a:cubicBezTo>
                      <a:pt x="41" y="3"/>
                      <a:pt x="44" y="2"/>
                      <a:pt x="48" y="1"/>
                    </a:cubicBezTo>
                    <a:cubicBezTo>
                      <a:pt x="52" y="0"/>
                      <a:pt x="55" y="0"/>
                      <a:pt x="59" y="1"/>
                    </a:cubicBezTo>
                    <a:cubicBezTo>
                      <a:pt x="59" y="1"/>
                      <a:pt x="59" y="1"/>
                      <a:pt x="59" y="1"/>
                    </a:cubicBezTo>
                    <a:cubicBezTo>
                      <a:pt x="60" y="1"/>
                      <a:pt x="61" y="2"/>
                      <a:pt x="61" y="3"/>
                    </a:cubicBezTo>
                    <a:cubicBezTo>
                      <a:pt x="61" y="4"/>
                      <a:pt x="60" y="6"/>
                      <a:pt x="59" y="5"/>
                    </a:cubicBezTo>
                    <a:cubicBezTo>
                      <a:pt x="59" y="5"/>
                      <a:pt x="59" y="5"/>
                      <a:pt x="59" y="6"/>
                    </a:cubicBezTo>
                    <a:cubicBezTo>
                      <a:pt x="58" y="6"/>
                      <a:pt x="58" y="6"/>
                      <a:pt x="58" y="7"/>
                    </a:cubicBezTo>
                    <a:cubicBezTo>
                      <a:pt x="58" y="7"/>
                      <a:pt x="58" y="7"/>
                      <a:pt x="58" y="7"/>
                    </a:cubicBezTo>
                    <a:close/>
                    <a:moveTo>
                      <a:pt x="31" y="38"/>
                    </a:moveTo>
                    <a:cubicBezTo>
                      <a:pt x="27" y="40"/>
                      <a:pt x="23" y="41"/>
                      <a:pt x="18" y="41"/>
                    </a:cubicBezTo>
                    <a:cubicBezTo>
                      <a:pt x="12" y="41"/>
                      <a:pt x="7" y="40"/>
                      <a:pt x="2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1" y="36"/>
                      <a:pt x="1" y="36"/>
                      <a:pt x="1" y="35"/>
                    </a:cubicBezTo>
                    <a:cubicBezTo>
                      <a:pt x="0" y="34"/>
                      <a:pt x="1" y="32"/>
                      <a:pt x="3" y="32"/>
                    </a:cubicBezTo>
                    <a:cubicBezTo>
                      <a:pt x="4" y="32"/>
                      <a:pt x="6" y="32"/>
                      <a:pt x="7" y="31"/>
                    </a:cubicBezTo>
                    <a:cubicBezTo>
                      <a:pt x="10" y="30"/>
                      <a:pt x="12" y="29"/>
                      <a:pt x="14" y="28"/>
                    </a:cubicBezTo>
                    <a:cubicBezTo>
                      <a:pt x="17" y="25"/>
                      <a:pt x="20" y="21"/>
                      <a:pt x="23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6" y="15"/>
                      <a:pt x="28" y="12"/>
                      <a:pt x="30" y="10"/>
                    </a:cubicBezTo>
                    <a:cubicBezTo>
                      <a:pt x="30" y="10"/>
                      <a:pt x="31" y="10"/>
                      <a:pt x="31" y="9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0" y="17"/>
                      <a:pt x="29" y="19"/>
                      <a:pt x="27" y="20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4" y="25"/>
                      <a:pt x="21" y="29"/>
                      <a:pt x="16" y="32"/>
                    </a:cubicBezTo>
                    <a:cubicBezTo>
                      <a:pt x="14" y="33"/>
                      <a:pt x="12" y="34"/>
                      <a:pt x="10" y="35"/>
                    </a:cubicBezTo>
                    <a:cubicBezTo>
                      <a:pt x="13" y="36"/>
                      <a:pt x="15" y="36"/>
                      <a:pt x="18" y="36"/>
                    </a:cubicBezTo>
                    <a:cubicBezTo>
                      <a:pt x="23" y="36"/>
                      <a:pt x="27" y="35"/>
                      <a:pt x="31" y="33"/>
                    </a:cubicBezTo>
                    <a:lnTo>
                      <a:pt x="31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21" name="Freeform 240"/>
              <p:cNvSpPr>
                <a:spLocks noEditPoints="1"/>
              </p:cNvSpPr>
              <p:nvPr/>
            </p:nvSpPr>
            <p:spPr bwMode="auto">
              <a:xfrm>
                <a:off x="7254886" y="3643335"/>
                <a:ext cx="123825" cy="90488"/>
              </a:xfrm>
              <a:custGeom>
                <a:avLst/>
                <a:gdLst>
                  <a:gd name="T0" fmla="*/ 29 w 55"/>
                  <a:gd name="T1" fmla="*/ 19 h 40"/>
                  <a:gd name="T2" fmla="*/ 37 w 55"/>
                  <a:gd name="T3" fmla="*/ 28 h 40"/>
                  <a:gd name="T4" fmla="*/ 44 w 55"/>
                  <a:gd name="T5" fmla="*/ 32 h 40"/>
                  <a:gd name="T6" fmla="*/ 41 w 55"/>
                  <a:gd name="T7" fmla="*/ 27 h 40"/>
                  <a:gd name="T8" fmla="*/ 41 w 55"/>
                  <a:gd name="T9" fmla="*/ 27 h 40"/>
                  <a:gd name="T10" fmla="*/ 40 w 55"/>
                  <a:gd name="T11" fmla="*/ 26 h 40"/>
                  <a:gd name="T12" fmla="*/ 39 w 55"/>
                  <a:gd name="T13" fmla="*/ 24 h 40"/>
                  <a:gd name="T14" fmla="*/ 35 w 55"/>
                  <a:gd name="T15" fmla="*/ 17 h 40"/>
                  <a:gd name="T16" fmla="*/ 29 w 55"/>
                  <a:gd name="T17" fmla="*/ 10 h 40"/>
                  <a:gd name="T18" fmla="*/ 29 w 55"/>
                  <a:gd name="T19" fmla="*/ 4 h 40"/>
                  <a:gd name="T20" fmla="*/ 32 w 55"/>
                  <a:gd name="T21" fmla="*/ 6 h 40"/>
                  <a:gd name="T22" fmla="*/ 38 w 55"/>
                  <a:gd name="T23" fmla="*/ 14 h 40"/>
                  <a:gd name="T24" fmla="*/ 43 w 55"/>
                  <a:gd name="T25" fmla="*/ 22 h 40"/>
                  <a:gd name="T26" fmla="*/ 44 w 55"/>
                  <a:gd name="T27" fmla="*/ 24 h 40"/>
                  <a:gd name="T28" fmla="*/ 45 w 55"/>
                  <a:gd name="T29" fmla="*/ 25 h 40"/>
                  <a:gd name="T30" fmla="*/ 45 w 55"/>
                  <a:gd name="T31" fmla="*/ 25 h 40"/>
                  <a:gd name="T32" fmla="*/ 45 w 55"/>
                  <a:gd name="T33" fmla="*/ 25 h 40"/>
                  <a:gd name="T34" fmla="*/ 53 w 55"/>
                  <a:gd name="T35" fmla="*/ 35 h 40"/>
                  <a:gd name="T36" fmla="*/ 55 w 55"/>
                  <a:gd name="T37" fmla="*/ 38 h 40"/>
                  <a:gd name="T38" fmla="*/ 52 w 55"/>
                  <a:gd name="T39" fmla="*/ 40 h 40"/>
                  <a:gd name="T40" fmla="*/ 43 w 55"/>
                  <a:gd name="T41" fmla="*/ 37 h 40"/>
                  <a:gd name="T42" fmla="*/ 34 w 55"/>
                  <a:gd name="T43" fmla="*/ 32 h 40"/>
                  <a:gd name="T44" fmla="*/ 29 w 55"/>
                  <a:gd name="T45" fmla="*/ 27 h 40"/>
                  <a:gd name="T46" fmla="*/ 29 w 55"/>
                  <a:gd name="T47" fmla="*/ 19 h 40"/>
                  <a:gd name="T48" fmla="*/ 22 w 55"/>
                  <a:gd name="T49" fmla="*/ 11 h 40"/>
                  <a:gd name="T50" fmla="*/ 28 w 55"/>
                  <a:gd name="T51" fmla="*/ 18 h 40"/>
                  <a:gd name="T52" fmla="*/ 29 w 55"/>
                  <a:gd name="T53" fmla="*/ 19 h 40"/>
                  <a:gd name="T54" fmla="*/ 29 w 55"/>
                  <a:gd name="T55" fmla="*/ 27 h 40"/>
                  <a:gd name="T56" fmla="*/ 24 w 55"/>
                  <a:gd name="T57" fmla="*/ 21 h 40"/>
                  <a:gd name="T58" fmla="*/ 18 w 55"/>
                  <a:gd name="T59" fmla="*/ 14 h 40"/>
                  <a:gd name="T60" fmla="*/ 18 w 55"/>
                  <a:gd name="T61" fmla="*/ 14 h 40"/>
                  <a:gd name="T62" fmla="*/ 13 w 55"/>
                  <a:gd name="T63" fmla="*/ 10 h 40"/>
                  <a:gd name="T64" fmla="*/ 8 w 55"/>
                  <a:gd name="T65" fmla="*/ 7 h 40"/>
                  <a:gd name="T66" fmla="*/ 8 w 55"/>
                  <a:gd name="T67" fmla="*/ 7 h 40"/>
                  <a:gd name="T68" fmla="*/ 8 w 55"/>
                  <a:gd name="T69" fmla="*/ 7 h 40"/>
                  <a:gd name="T70" fmla="*/ 7 w 55"/>
                  <a:gd name="T71" fmla="*/ 6 h 40"/>
                  <a:gd name="T72" fmla="*/ 6 w 55"/>
                  <a:gd name="T73" fmla="*/ 6 h 40"/>
                  <a:gd name="T74" fmla="*/ 3 w 55"/>
                  <a:gd name="T75" fmla="*/ 5 h 40"/>
                  <a:gd name="T76" fmla="*/ 3 w 55"/>
                  <a:gd name="T77" fmla="*/ 5 h 40"/>
                  <a:gd name="T78" fmla="*/ 0 w 55"/>
                  <a:gd name="T79" fmla="*/ 3 h 40"/>
                  <a:gd name="T80" fmla="*/ 3 w 55"/>
                  <a:gd name="T81" fmla="*/ 0 h 40"/>
                  <a:gd name="T82" fmla="*/ 13 w 55"/>
                  <a:gd name="T83" fmla="*/ 0 h 40"/>
                  <a:gd name="T84" fmla="*/ 24 w 55"/>
                  <a:gd name="T85" fmla="*/ 2 h 40"/>
                  <a:gd name="T86" fmla="*/ 29 w 55"/>
                  <a:gd name="T87" fmla="*/ 4 h 40"/>
                  <a:gd name="T88" fmla="*/ 29 w 55"/>
                  <a:gd name="T89" fmla="*/ 10 h 40"/>
                  <a:gd name="T90" fmla="*/ 29 w 55"/>
                  <a:gd name="T91" fmla="*/ 10 h 40"/>
                  <a:gd name="T92" fmla="*/ 22 w 55"/>
                  <a:gd name="T93" fmla="*/ 6 h 40"/>
                  <a:gd name="T94" fmla="*/ 14 w 55"/>
                  <a:gd name="T95" fmla="*/ 5 h 40"/>
                  <a:gd name="T96" fmla="*/ 16 w 55"/>
                  <a:gd name="T97" fmla="*/ 6 h 40"/>
                  <a:gd name="T98" fmla="*/ 22 w 55"/>
                  <a:gd name="T99" fmla="*/ 1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5" h="40">
                    <a:moveTo>
                      <a:pt x="29" y="19"/>
                    </a:moveTo>
                    <a:cubicBezTo>
                      <a:pt x="31" y="22"/>
                      <a:pt x="34" y="26"/>
                      <a:pt x="37" y="28"/>
                    </a:cubicBezTo>
                    <a:cubicBezTo>
                      <a:pt x="39" y="30"/>
                      <a:pt x="41" y="31"/>
                      <a:pt x="44" y="32"/>
                    </a:cubicBezTo>
                    <a:cubicBezTo>
                      <a:pt x="43" y="31"/>
                      <a:pt x="42" y="29"/>
                      <a:pt x="41" y="27"/>
                    </a:cubicBezTo>
                    <a:cubicBezTo>
                      <a:pt x="41" y="27"/>
                      <a:pt x="41" y="27"/>
                      <a:pt x="41" y="27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40" y="26"/>
                      <a:pt x="40" y="25"/>
                      <a:pt x="39" y="24"/>
                    </a:cubicBezTo>
                    <a:cubicBezTo>
                      <a:pt x="38" y="22"/>
                      <a:pt x="36" y="19"/>
                      <a:pt x="35" y="17"/>
                    </a:cubicBezTo>
                    <a:cubicBezTo>
                      <a:pt x="33" y="14"/>
                      <a:pt x="31" y="12"/>
                      <a:pt x="29" y="10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30" y="5"/>
                      <a:pt x="31" y="6"/>
                      <a:pt x="32" y="6"/>
                    </a:cubicBezTo>
                    <a:cubicBezTo>
                      <a:pt x="34" y="9"/>
                      <a:pt x="37" y="11"/>
                      <a:pt x="38" y="14"/>
                    </a:cubicBezTo>
                    <a:cubicBezTo>
                      <a:pt x="40" y="16"/>
                      <a:pt x="42" y="19"/>
                      <a:pt x="43" y="22"/>
                    </a:cubicBezTo>
                    <a:cubicBezTo>
                      <a:pt x="44" y="23"/>
                      <a:pt x="44" y="23"/>
                      <a:pt x="44" y="24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47" y="29"/>
                      <a:pt x="50" y="34"/>
                      <a:pt x="53" y="35"/>
                    </a:cubicBezTo>
                    <a:cubicBezTo>
                      <a:pt x="54" y="35"/>
                      <a:pt x="55" y="36"/>
                      <a:pt x="55" y="38"/>
                    </a:cubicBezTo>
                    <a:cubicBezTo>
                      <a:pt x="55" y="39"/>
                      <a:pt x="54" y="40"/>
                      <a:pt x="52" y="40"/>
                    </a:cubicBezTo>
                    <a:cubicBezTo>
                      <a:pt x="49" y="39"/>
                      <a:pt x="46" y="38"/>
                      <a:pt x="43" y="37"/>
                    </a:cubicBezTo>
                    <a:cubicBezTo>
                      <a:pt x="40" y="36"/>
                      <a:pt x="37" y="34"/>
                      <a:pt x="34" y="32"/>
                    </a:cubicBezTo>
                    <a:cubicBezTo>
                      <a:pt x="32" y="30"/>
                      <a:pt x="30" y="29"/>
                      <a:pt x="29" y="27"/>
                    </a:cubicBezTo>
                    <a:lnTo>
                      <a:pt x="29" y="19"/>
                    </a:lnTo>
                    <a:close/>
                    <a:moveTo>
                      <a:pt x="22" y="11"/>
                    </a:moveTo>
                    <a:cubicBezTo>
                      <a:pt x="24" y="13"/>
                      <a:pt x="26" y="16"/>
                      <a:pt x="28" y="18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7" y="25"/>
                      <a:pt x="26" y="23"/>
                      <a:pt x="24" y="21"/>
                    </a:cubicBezTo>
                    <a:cubicBezTo>
                      <a:pt x="22" y="18"/>
                      <a:pt x="20" y="16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7" y="12"/>
                      <a:pt x="15" y="11"/>
                      <a:pt x="13" y="10"/>
                    </a:cubicBezTo>
                    <a:cubicBezTo>
                      <a:pt x="12" y="9"/>
                      <a:pt x="10" y="8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4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0" y="4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6" y="0"/>
                      <a:pt x="9" y="0"/>
                      <a:pt x="13" y="0"/>
                    </a:cubicBezTo>
                    <a:cubicBezTo>
                      <a:pt x="17" y="0"/>
                      <a:pt x="20" y="0"/>
                      <a:pt x="24" y="2"/>
                    </a:cubicBezTo>
                    <a:cubicBezTo>
                      <a:pt x="26" y="3"/>
                      <a:pt x="27" y="3"/>
                      <a:pt x="29" y="4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7" y="9"/>
                      <a:pt x="24" y="7"/>
                      <a:pt x="22" y="6"/>
                    </a:cubicBezTo>
                    <a:cubicBezTo>
                      <a:pt x="20" y="5"/>
                      <a:pt x="17" y="5"/>
                      <a:pt x="14" y="5"/>
                    </a:cubicBezTo>
                    <a:cubicBezTo>
                      <a:pt x="15" y="5"/>
                      <a:pt x="15" y="5"/>
                      <a:pt x="16" y="6"/>
                    </a:cubicBezTo>
                    <a:cubicBezTo>
                      <a:pt x="18" y="7"/>
                      <a:pt x="20" y="9"/>
                      <a:pt x="22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22" name="Freeform 241"/>
              <p:cNvSpPr>
                <a:spLocks noEditPoints="1"/>
              </p:cNvSpPr>
              <p:nvPr/>
            </p:nvSpPr>
            <p:spPr bwMode="auto">
              <a:xfrm>
                <a:off x="7212024" y="3643335"/>
                <a:ext cx="157163" cy="106363"/>
              </a:xfrm>
              <a:custGeom>
                <a:avLst/>
                <a:gdLst>
                  <a:gd name="T0" fmla="*/ 35 w 70"/>
                  <a:gd name="T1" fmla="*/ 39 h 47"/>
                  <a:gd name="T2" fmla="*/ 50 w 70"/>
                  <a:gd name="T3" fmla="*/ 43 h 47"/>
                  <a:gd name="T4" fmla="*/ 61 w 70"/>
                  <a:gd name="T5" fmla="*/ 41 h 47"/>
                  <a:gd name="T6" fmla="*/ 61 w 70"/>
                  <a:gd name="T7" fmla="*/ 41 h 47"/>
                  <a:gd name="T8" fmla="*/ 53 w 70"/>
                  <a:gd name="T9" fmla="*/ 36 h 47"/>
                  <a:gd name="T10" fmla="*/ 40 w 70"/>
                  <a:gd name="T11" fmla="*/ 24 h 47"/>
                  <a:gd name="T12" fmla="*/ 40 w 70"/>
                  <a:gd name="T13" fmla="*/ 23 h 47"/>
                  <a:gd name="T14" fmla="*/ 35 w 70"/>
                  <a:gd name="T15" fmla="*/ 18 h 47"/>
                  <a:gd name="T16" fmla="*/ 35 w 70"/>
                  <a:gd name="T17" fmla="*/ 11 h 47"/>
                  <a:gd name="T18" fmla="*/ 36 w 70"/>
                  <a:gd name="T19" fmla="*/ 12 h 47"/>
                  <a:gd name="T20" fmla="*/ 36 w 70"/>
                  <a:gd name="T21" fmla="*/ 12 h 47"/>
                  <a:gd name="T22" fmla="*/ 36 w 70"/>
                  <a:gd name="T23" fmla="*/ 12 h 47"/>
                  <a:gd name="T24" fmla="*/ 43 w 70"/>
                  <a:gd name="T25" fmla="*/ 20 h 47"/>
                  <a:gd name="T26" fmla="*/ 44 w 70"/>
                  <a:gd name="T27" fmla="*/ 21 h 47"/>
                  <a:gd name="T28" fmla="*/ 55 w 70"/>
                  <a:gd name="T29" fmla="*/ 32 h 47"/>
                  <a:gd name="T30" fmla="*/ 62 w 70"/>
                  <a:gd name="T31" fmla="*/ 36 h 47"/>
                  <a:gd name="T32" fmla="*/ 68 w 70"/>
                  <a:gd name="T33" fmla="*/ 38 h 47"/>
                  <a:gd name="T34" fmla="*/ 68 w 70"/>
                  <a:gd name="T35" fmla="*/ 38 h 47"/>
                  <a:gd name="T36" fmla="*/ 70 w 70"/>
                  <a:gd name="T37" fmla="*/ 39 h 47"/>
                  <a:gd name="T38" fmla="*/ 69 w 70"/>
                  <a:gd name="T39" fmla="*/ 42 h 47"/>
                  <a:gd name="T40" fmla="*/ 50 w 70"/>
                  <a:gd name="T41" fmla="*/ 47 h 47"/>
                  <a:gd name="T42" fmla="*/ 35 w 70"/>
                  <a:gd name="T43" fmla="*/ 44 h 47"/>
                  <a:gd name="T44" fmla="*/ 35 w 70"/>
                  <a:gd name="T45" fmla="*/ 39 h 47"/>
                  <a:gd name="T46" fmla="*/ 15 w 70"/>
                  <a:gd name="T47" fmla="*/ 13 h 47"/>
                  <a:gd name="T48" fmla="*/ 18 w 70"/>
                  <a:gd name="T49" fmla="*/ 19 h 47"/>
                  <a:gd name="T50" fmla="*/ 33 w 70"/>
                  <a:gd name="T51" fmla="*/ 38 h 47"/>
                  <a:gd name="T52" fmla="*/ 35 w 70"/>
                  <a:gd name="T53" fmla="*/ 39 h 47"/>
                  <a:gd name="T54" fmla="*/ 35 w 70"/>
                  <a:gd name="T55" fmla="*/ 44 h 47"/>
                  <a:gd name="T56" fmla="*/ 31 w 70"/>
                  <a:gd name="T57" fmla="*/ 42 h 47"/>
                  <a:gd name="T58" fmla="*/ 14 w 70"/>
                  <a:gd name="T59" fmla="*/ 21 h 47"/>
                  <a:gd name="T60" fmla="*/ 11 w 70"/>
                  <a:gd name="T61" fmla="*/ 15 h 47"/>
                  <a:gd name="T62" fmla="*/ 11 w 70"/>
                  <a:gd name="T63" fmla="*/ 15 h 47"/>
                  <a:gd name="T64" fmla="*/ 11 w 70"/>
                  <a:gd name="T65" fmla="*/ 15 h 47"/>
                  <a:gd name="T66" fmla="*/ 8 w 70"/>
                  <a:gd name="T67" fmla="*/ 11 h 47"/>
                  <a:gd name="T68" fmla="*/ 4 w 70"/>
                  <a:gd name="T69" fmla="*/ 8 h 47"/>
                  <a:gd name="T70" fmla="*/ 4 w 70"/>
                  <a:gd name="T71" fmla="*/ 8 h 47"/>
                  <a:gd name="T72" fmla="*/ 4 w 70"/>
                  <a:gd name="T73" fmla="*/ 8 h 47"/>
                  <a:gd name="T74" fmla="*/ 4 w 70"/>
                  <a:gd name="T75" fmla="*/ 7 h 47"/>
                  <a:gd name="T76" fmla="*/ 4 w 70"/>
                  <a:gd name="T77" fmla="*/ 7 h 47"/>
                  <a:gd name="T78" fmla="*/ 4 w 70"/>
                  <a:gd name="T79" fmla="*/ 7 h 47"/>
                  <a:gd name="T80" fmla="*/ 3 w 70"/>
                  <a:gd name="T81" fmla="*/ 6 h 47"/>
                  <a:gd name="T82" fmla="*/ 0 w 70"/>
                  <a:gd name="T83" fmla="*/ 3 h 47"/>
                  <a:gd name="T84" fmla="*/ 2 w 70"/>
                  <a:gd name="T85" fmla="*/ 1 h 47"/>
                  <a:gd name="T86" fmla="*/ 15 w 70"/>
                  <a:gd name="T87" fmla="*/ 1 h 47"/>
                  <a:gd name="T88" fmla="*/ 27 w 70"/>
                  <a:gd name="T89" fmla="*/ 5 h 47"/>
                  <a:gd name="T90" fmla="*/ 35 w 70"/>
                  <a:gd name="T91" fmla="*/ 11 h 47"/>
                  <a:gd name="T92" fmla="*/ 35 w 70"/>
                  <a:gd name="T93" fmla="*/ 18 h 47"/>
                  <a:gd name="T94" fmla="*/ 33 w 70"/>
                  <a:gd name="T95" fmla="*/ 15 h 47"/>
                  <a:gd name="T96" fmla="*/ 33 w 70"/>
                  <a:gd name="T97" fmla="*/ 15 h 47"/>
                  <a:gd name="T98" fmla="*/ 24 w 70"/>
                  <a:gd name="T99" fmla="*/ 9 h 47"/>
                  <a:gd name="T100" fmla="*/ 14 w 70"/>
                  <a:gd name="T101" fmla="*/ 6 h 47"/>
                  <a:gd name="T102" fmla="*/ 9 w 70"/>
                  <a:gd name="T103" fmla="*/ 5 h 47"/>
                  <a:gd name="T104" fmla="*/ 12 w 70"/>
                  <a:gd name="T105" fmla="*/ 8 h 47"/>
                  <a:gd name="T106" fmla="*/ 15 w 70"/>
                  <a:gd name="T107" fmla="*/ 1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70" h="47">
                    <a:moveTo>
                      <a:pt x="35" y="39"/>
                    </a:moveTo>
                    <a:cubicBezTo>
                      <a:pt x="40" y="41"/>
                      <a:pt x="45" y="43"/>
                      <a:pt x="50" y="43"/>
                    </a:cubicBezTo>
                    <a:cubicBezTo>
                      <a:pt x="54" y="43"/>
                      <a:pt x="57" y="42"/>
                      <a:pt x="61" y="41"/>
                    </a:cubicBezTo>
                    <a:cubicBezTo>
                      <a:pt x="61" y="41"/>
                      <a:pt x="61" y="41"/>
                      <a:pt x="61" y="41"/>
                    </a:cubicBezTo>
                    <a:cubicBezTo>
                      <a:pt x="58" y="39"/>
                      <a:pt x="55" y="38"/>
                      <a:pt x="53" y="36"/>
                    </a:cubicBezTo>
                    <a:cubicBezTo>
                      <a:pt x="47" y="33"/>
                      <a:pt x="43" y="28"/>
                      <a:pt x="40" y="24"/>
                    </a:cubicBezTo>
                    <a:cubicBezTo>
                      <a:pt x="40" y="23"/>
                      <a:pt x="40" y="23"/>
                      <a:pt x="40" y="23"/>
                    </a:cubicBezTo>
                    <a:cubicBezTo>
                      <a:pt x="38" y="21"/>
                      <a:pt x="37" y="19"/>
                      <a:pt x="35" y="18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5" y="11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9" y="14"/>
                      <a:pt x="41" y="17"/>
                      <a:pt x="43" y="20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7" y="25"/>
                      <a:pt x="51" y="30"/>
                      <a:pt x="55" y="32"/>
                    </a:cubicBezTo>
                    <a:cubicBezTo>
                      <a:pt x="57" y="34"/>
                      <a:pt x="60" y="35"/>
                      <a:pt x="62" y="36"/>
                    </a:cubicBezTo>
                    <a:cubicBezTo>
                      <a:pt x="64" y="37"/>
                      <a:pt x="66" y="38"/>
                      <a:pt x="68" y="38"/>
                    </a:cubicBezTo>
                    <a:cubicBezTo>
                      <a:pt x="68" y="38"/>
                      <a:pt x="68" y="38"/>
                      <a:pt x="68" y="38"/>
                    </a:cubicBezTo>
                    <a:cubicBezTo>
                      <a:pt x="69" y="38"/>
                      <a:pt x="69" y="38"/>
                      <a:pt x="70" y="39"/>
                    </a:cubicBezTo>
                    <a:cubicBezTo>
                      <a:pt x="70" y="40"/>
                      <a:pt x="70" y="41"/>
                      <a:pt x="69" y="42"/>
                    </a:cubicBezTo>
                    <a:cubicBezTo>
                      <a:pt x="63" y="46"/>
                      <a:pt x="57" y="47"/>
                      <a:pt x="50" y="47"/>
                    </a:cubicBezTo>
                    <a:cubicBezTo>
                      <a:pt x="45" y="47"/>
                      <a:pt x="40" y="46"/>
                      <a:pt x="35" y="44"/>
                    </a:cubicBezTo>
                    <a:lnTo>
                      <a:pt x="35" y="39"/>
                    </a:lnTo>
                    <a:close/>
                    <a:moveTo>
                      <a:pt x="15" y="13"/>
                    </a:moveTo>
                    <a:cubicBezTo>
                      <a:pt x="16" y="15"/>
                      <a:pt x="17" y="17"/>
                      <a:pt x="18" y="19"/>
                    </a:cubicBezTo>
                    <a:cubicBezTo>
                      <a:pt x="22" y="26"/>
                      <a:pt x="26" y="33"/>
                      <a:pt x="33" y="38"/>
                    </a:cubicBezTo>
                    <a:cubicBezTo>
                      <a:pt x="34" y="38"/>
                      <a:pt x="34" y="38"/>
                      <a:pt x="35" y="39"/>
                    </a:cubicBezTo>
                    <a:cubicBezTo>
                      <a:pt x="35" y="44"/>
                      <a:pt x="35" y="44"/>
                      <a:pt x="35" y="44"/>
                    </a:cubicBezTo>
                    <a:cubicBezTo>
                      <a:pt x="34" y="43"/>
                      <a:pt x="32" y="43"/>
                      <a:pt x="31" y="42"/>
                    </a:cubicBezTo>
                    <a:cubicBezTo>
                      <a:pt x="22" y="37"/>
                      <a:pt x="18" y="29"/>
                      <a:pt x="14" y="21"/>
                    </a:cubicBezTo>
                    <a:cubicBezTo>
                      <a:pt x="13" y="19"/>
                      <a:pt x="12" y="17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0" y="14"/>
                      <a:pt x="9" y="12"/>
                      <a:pt x="8" y="11"/>
                    </a:cubicBezTo>
                    <a:cubicBezTo>
                      <a:pt x="7" y="10"/>
                      <a:pt x="6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1" y="6"/>
                      <a:pt x="0" y="5"/>
                      <a:pt x="0" y="3"/>
                    </a:cubicBezTo>
                    <a:cubicBezTo>
                      <a:pt x="0" y="2"/>
                      <a:pt x="1" y="1"/>
                      <a:pt x="2" y="1"/>
                    </a:cubicBezTo>
                    <a:cubicBezTo>
                      <a:pt x="7" y="0"/>
                      <a:pt x="11" y="1"/>
                      <a:pt x="15" y="1"/>
                    </a:cubicBezTo>
                    <a:cubicBezTo>
                      <a:pt x="19" y="2"/>
                      <a:pt x="23" y="3"/>
                      <a:pt x="27" y="5"/>
                    </a:cubicBezTo>
                    <a:cubicBezTo>
                      <a:pt x="30" y="7"/>
                      <a:pt x="33" y="9"/>
                      <a:pt x="35" y="11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4" y="17"/>
                      <a:pt x="34" y="16"/>
                      <a:pt x="33" y="15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0" y="13"/>
                      <a:pt x="28" y="11"/>
                      <a:pt x="24" y="9"/>
                    </a:cubicBezTo>
                    <a:cubicBezTo>
                      <a:pt x="21" y="8"/>
                      <a:pt x="18" y="7"/>
                      <a:pt x="14" y="6"/>
                    </a:cubicBezTo>
                    <a:cubicBezTo>
                      <a:pt x="13" y="6"/>
                      <a:pt x="11" y="6"/>
                      <a:pt x="9" y="5"/>
                    </a:cubicBezTo>
                    <a:cubicBezTo>
                      <a:pt x="10" y="6"/>
                      <a:pt x="11" y="7"/>
                      <a:pt x="12" y="8"/>
                    </a:cubicBezTo>
                    <a:cubicBezTo>
                      <a:pt x="13" y="10"/>
                      <a:pt x="14" y="11"/>
                      <a:pt x="1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23" name="Freeform 242"/>
              <p:cNvSpPr>
                <a:spLocks noEditPoints="1"/>
              </p:cNvSpPr>
              <p:nvPr/>
            </p:nvSpPr>
            <p:spPr bwMode="auto">
              <a:xfrm>
                <a:off x="7270761" y="3560785"/>
                <a:ext cx="107950" cy="79375"/>
              </a:xfrm>
              <a:custGeom>
                <a:avLst/>
                <a:gdLst>
                  <a:gd name="T0" fmla="*/ 25 w 48"/>
                  <a:gd name="T1" fmla="*/ 16 h 35"/>
                  <a:gd name="T2" fmla="*/ 32 w 48"/>
                  <a:gd name="T3" fmla="*/ 24 h 35"/>
                  <a:gd name="T4" fmla="*/ 37 w 48"/>
                  <a:gd name="T5" fmla="*/ 27 h 35"/>
                  <a:gd name="T6" fmla="*/ 35 w 48"/>
                  <a:gd name="T7" fmla="*/ 24 h 35"/>
                  <a:gd name="T8" fmla="*/ 35 w 48"/>
                  <a:gd name="T9" fmla="*/ 24 h 35"/>
                  <a:gd name="T10" fmla="*/ 34 w 48"/>
                  <a:gd name="T11" fmla="*/ 23 h 35"/>
                  <a:gd name="T12" fmla="*/ 34 w 48"/>
                  <a:gd name="T13" fmla="*/ 23 h 35"/>
                  <a:gd name="T14" fmla="*/ 33 w 48"/>
                  <a:gd name="T15" fmla="*/ 21 h 35"/>
                  <a:gd name="T16" fmla="*/ 30 w 48"/>
                  <a:gd name="T17" fmla="*/ 15 h 35"/>
                  <a:gd name="T18" fmla="*/ 25 w 48"/>
                  <a:gd name="T19" fmla="*/ 10 h 35"/>
                  <a:gd name="T20" fmla="*/ 25 w 48"/>
                  <a:gd name="T21" fmla="*/ 4 h 35"/>
                  <a:gd name="T22" fmla="*/ 28 w 48"/>
                  <a:gd name="T23" fmla="*/ 5 h 35"/>
                  <a:gd name="T24" fmla="*/ 33 w 48"/>
                  <a:gd name="T25" fmla="*/ 12 h 35"/>
                  <a:gd name="T26" fmla="*/ 38 w 48"/>
                  <a:gd name="T27" fmla="*/ 19 h 35"/>
                  <a:gd name="T28" fmla="*/ 39 w 48"/>
                  <a:gd name="T29" fmla="*/ 21 h 35"/>
                  <a:gd name="T30" fmla="*/ 39 w 48"/>
                  <a:gd name="T31" fmla="*/ 21 h 35"/>
                  <a:gd name="T32" fmla="*/ 39 w 48"/>
                  <a:gd name="T33" fmla="*/ 21 h 35"/>
                  <a:gd name="T34" fmla="*/ 39 w 48"/>
                  <a:gd name="T35" fmla="*/ 22 h 35"/>
                  <a:gd name="T36" fmla="*/ 39 w 48"/>
                  <a:gd name="T37" fmla="*/ 22 h 35"/>
                  <a:gd name="T38" fmla="*/ 39 w 48"/>
                  <a:gd name="T39" fmla="*/ 22 h 35"/>
                  <a:gd name="T40" fmla="*/ 46 w 48"/>
                  <a:gd name="T41" fmla="*/ 30 h 35"/>
                  <a:gd name="T42" fmla="*/ 48 w 48"/>
                  <a:gd name="T43" fmla="*/ 32 h 35"/>
                  <a:gd name="T44" fmla="*/ 45 w 48"/>
                  <a:gd name="T45" fmla="*/ 35 h 35"/>
                  <a:gd name="T46" fmla="*/ 37 w 48"/>
                  <a:gd name="T47" fmla="*/ 32 h 35"/>
                  <a:gd name="T48" fmla="*/ 29 w 48"/>
                  <a:gd name="T49" fmla="*/ 28 h 35"/>
                  <a:gd name="T50" fmla="*/ 25 w 48"/>
                  <a:gd name="T51" fmla="*/ 24 h 35"/>
                  <a:gd name="T52" fmla="*/ 25 w 48"/>
                  <a:gd name="T53" fmla="*/ 16 h 35"/>
                  <a:gd name="T54" fmla="*/ 19 w 48"/>
                  <a:gd name="T55" fmla="*/ 6 h 35"/>
                  <a:gd name="T56" fmla="*/ 14 w 48"/>
                  <a:gd name="T57" fmla="*/ 5 h 35"/>
                  <a:gd name="T58" fmla="*/ 14 w 48"/>
                  <a:gd name="T59" fmla="*/ 5 h 35"/>
                  <a:gd name="T60" fmla="*/ 19 w 48"/>
                  <a:gd name="T61" fmla="*/ 9 h 35"/>
                  <a:gd name="T62" fmla="*/ 19 w 48"/>
                  <a:gd name="T63" fmla="*/ 9 h 35"/>
                  <a:gd name="T64" fmla="*/ 24 w 48"/>
                  <a:gd name="T65" fmla="*/ 15 h 35"/>
                  <a:gd name="T66" fmla="*/ 25 w 48"/>
                  <a:gd name="T67" fmla="*/ 16 h 35"/>
                  <a:gd name="T68" fmla="*/ 25 w 48"/>
                  <a:gd name="T69" fmla="*/ 24 h 35"/>
                  <a:gd name="T70" fmla="*/ 21 w 48"/>
                  <a:gd name="T71" fmla="*/ 18 h 35"/>
                  <a:gd name="T72" fmla="*/ 16 w 48"/>
                  <a:gd name="T73" fmla="*/ 12 h 35"/>
                  <a:gd name="T74" fmla="*/ 16 w 48"/>
                  <a:gd name="T75" fmla="*/ 12 h 35"/>
                  <a:gd name="T76" fmla="*/ 16 w 48"/>
                  <a:gd name="T77" fmla="*/ 12 h 35"/>
                  <a:gd name="T78" fmla="*/ 12 w 48"/>
                  <a:gd name="T79" fmla="*/ 9 h 35"/>
                  <a:gd name="T80" fmla="*/ 7 w 48"/>
                  <a:gd name="T81" fmla="*/ 6 h 35"/>
                  <a:gd name="T82" fmla="*/ 6 w 48"/>
                  <a:gd name="T83" fmla="*/ 6 h 35"/>
                  <a:gd name="T84" fmla="*/ 6 w 48"/>
                  <a:gd name="T85" fmla="*/ 6 h 35"/>
                  <a:gd name="T86" fmla="*/ 3 w 48"/>
                  <a:gd name="T87" fmla="*/ 5 h 35"/>
                  <a:gd name="T88" fmla="*/ 3 w 48"/>
                  <a:gd name="T89" fmla="*/ 5 h 35"/>
                  <a:gd name="T90" fmla="*/ 0 w 48"/>
                  <a:gd name="T91" fmla="*/ 3 h 35"/>
                  <a:gd name="T92" fmla="*/ 2 w 48"/>
                  <a:gd name="T93" fmla="*/ 0 h 35"/>
                  <a:gd name="T94" fmla="*/ 11 w 48"/>
                  <a:gd name="T95" fmla="*/ 0 h 35"/>
                  <a:gd name="T96" fmla="*/ 11 w 48"/>
                  <a:gd name="T97" fmla="*/ 0 h 35"/>
                  <a:gd name="T98" fmla="*/ 21 w 48"/>
                  <a:gd name="T99" fmla="*/ 1 h 35"/>
                  <a:gd name="T100" fmla="*/ 25 w 48"/>
                  <a:gd name="T101" fmla="*/ 4 h 35"/>
                  <a:gd name="T102" fmla="*/ 25 w 48"/>
                  <a:gd name="T103" fmla="*/ 10 h 35"/>
                  <a:gd name="T104" fmla="*/ 25 w 48"/>
                  <a:gd name="T105" fmla="*/ 9 h 35"/>
                  <a:gd name="T106" fmla="*/ 19 w 48"/>
                  <a:gd name="T107" fmla="*/ 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8" h="35">
                    <a:moveTo>
                      <a:pt x="25" y="16"/>
                    </a:moveTo>
                    <a:cubicBezTo>
                      <a:pt x="27" y="19"/>
                      <a:pt x="29" y="22"/>
                      <a:pt x="32" y="24"/>
                    </a:cubicBezTo>
                    <a:cubicBezTo>
                      <a:pt x="34" y="25"/>
                      <a:pt x="35" y="26"/>
                      <a:pt x="37" y="27"/>
                    </a:cubicBezTo>
                    <a:cubicBezTo>
                      <a:pt x="36" y="26"/>
                      <a:pt x="35" y="25"/>
                      <a:pt x="35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2" y="19"/>
                      <a:pt x="31" y="17"/>
                      <a:pt x="30" y="15"/>
                    </a:cubicBezTo>
                    <a:cubicBezTo>
                      <a:pt x="28" y="13"/>
                      <a:pt x="27" y="11"/>
                      <a:pt x="25" y="10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6" y="4"/>
                      <a:pt x="27" y="5"/>
                      <a:pt x="28" y="5"/>
                    </a:cubicBezTo>
                    <a:cubicBezTo>
                      <a:pt x="30" y="7"/>
                      <a:pt x="32" y="10"/>
                      <a:pt x="33" y="12"/>
                    </a:cubicBezTo>
                    <a:cubicBezTo>
                      <a:pt x="35" y="14"/>
                      <a:pt x="36" y="17"/>
                      <a:pt x="38" y="19"/>
                    </a:cubicBezTo>
                    <a:cubicBezTo>
                      <a:pt x="38" y="19"/>
                      <a:pt x="38" y="20"/>
                      <a:pt x="39" y="21"/>
                    </a:cubicBezTo>
                    <a:cubicBezTo>
                      <a:pt x="39" y="21"/>
                      <a:pt x="39" y="21"/>
                      <a:pt x="39" y="21"/>
                    </a:cubicBezTo>
                    <a:cubicBezTo>
                      <a:pt x="39" y="21"/>
                      <a:pt x="39" y="21"/>
                      <a:pt x="39" y="21"/>
                    </a:cubicBezTo>
                    <a:cubicBezTo>
                      <a:pt x="39" y="22"/>
                      <a:pt x="39" y="22"/>
                      <a:pt x="39" y="22"/>
                    </a:cubicBezTo>
                    <a:cubicBezTo>
                      <a:pt x="39" y="22"/>
                      <a:pt x="39" y="22"/>
                      <a:pt x="39" y="22"/>
                    </a:cubicBezTo>
                    <a:cubicBezTo>
                      <a:pt x="39" y="22"/>
                      <a:pt x="39" y="22"/>
                      <a:pt x="39" y="22"/>
                    </a:cubicBezTo>
                    <a:cubicBezTo>
                      <a:pt x="41" y="25"/>
                      <a:pt x="43" y="29"/>
                      <a:pt x="46" y="30"/>
                    </a:cubicBezTo>
                    <a:cubicBezTo>
                      <a:pt x="47" y="30"/>
                      <a:pt x="48" y="31"/>
                      <a:pt x="48" y="32"/>
                    </a:cubicBezTo>
                    <a:cubicBezTo>
                      <a:pt x="47" y="34"/>
                      <a:pt x="46" y="35"/>
                      <a:pt x="45" y="35"/>
                    </a:cubicBezTo>
                    <a:cubicBezTo>
                      <a:pt x="42" y="34"/>
                      <a:pt x="39" y="33"/>
                      <a:pt x="37" y="32"/>
                    </a:cubicBezTo>
                    <a:cubicBezTo>
                      <a:pt x="34" y="31"/>
                      <a:pt x="31" y="30"/>
                      <a:pt x="29" y="28"/>
                    </a:cubicBezTo>
                    <a:cubicBezTo>
                      <a:pt x="28" y="27"/>
                      <a:pt x="26" y="25"/>
                      <a:pt x="25" y="24"/>
                    </a:cubicBezTo>
                    <a:lnTo>
                      <a:pt x="25" y="16"/>
                    </a:lnTo>
                    <a:close/>
                    <a:moveTo>
                      <a:pt x="19" y="6"/>
                    </a:moveTo>
                    <a:cubicBezTo>
                      <a:pt x="17" y="5"/>
                      <a:pt x="16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6" y="6"/>
                      <a:pt x="18" y="7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21" y="11"/>
                      <a:pt x="23" y="13"/>
                      <a:pt x="24" y="15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4" y="22"/>
                      <a:pt x="22" y="20"/>
                      <a:pt x="21" y="18"/>
                    </a:cubicBezTo>
                    <a:cubicBezTo>
                      <a:pt x="19" y="16"/>
                      <a:pt x="17" y="14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5" y="11"/>
                      <a:pt x="13" y="10"/>
                      <a:pt x="12" y="9"/>
                    </a:cubicBezTo>
                    <a:cubicBezTo>
                      <a:pt x="10" y="8"/>
                      <a:pt x="8" y="7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0" y="4"/>
                      <a:pt x="0" y="3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5" y="0"/>
                      <a:pt x="8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5" y="0"/>
                      <a:pt x="18" y="0"/>
                      <a:pt x="21" y="1"/>
                    </a:cubicBezTo>
                    <a:cubicBezTo>
                      <a:pt x="22" y="2"/>
                      <a:pt x="24" y="3"/>
                      <a:pt x="25" y="4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10"/>
                      <a:pt x="25" y="9"/>
                      <a:pt x="25" y="9"/>
                    </a:cubicBezTo>
                    <a:cubicBezTo>
                      <a:pt x="23" y="8"/>
                      <a:pt x="21" y="7"/>
                      <a:pt x="19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24" name="Freeform 243"/>
              <p:cNvSpPr>
                <a:spLocks noEditPoints="1"/>
              </p:cNvSpPr>
              <p:nvPr/>
            </p:nvSpPr>
            <p:spPr bwMode="auto">
              <a:xfrm>
                <a:off x="7231074" y="3560785"/>
                <a:ext cx="141288" cy="92076"/>
              </a:xfrm>
              <a:custGeom>
                <a:avLst/>
                <a:gdLst>
                  <a:gd name="T0" fmla="*/ 31 w 62"/>
                  <a:gd name="T1" fmla="*/ 9 h 41"/>
                  <a:gd name="T2" fmla="*/ 32 w 62"/>
                  <a:gd name="T3" fmla="*/ 10 h 41"/>
                  <a:gd name="T4" fmla="*/ 38 w 62"/>
                  <a:gd name="T5" fmla="*/ 17 h 41"/>
                  <a:gd name="T6" fmla="*/ 38 w 62"/>
                  <a:gd name="T7" fmla="*/ 17 h 41"/>
                  <a:gd name="T8" fmla="*/ 38 w 62"/>
                  <a:gd name="T9" fmla="*/ 18 h 41"/>
                  <a:gd name="T10" fmla="*/ 39 w 62"/>
                  <a:gd name="T11" fmla="*/ 18 h 41"/>
                  <a:gd name="T12" fmla="*/ 48 w 62"/>
                  <a:gd name="T13" fmla="*/ 28 h 41"/>
                  <a:gd name="T14" fmla="*/ 54 w 62"/>
                  <a:gd name="T15" fmla="*/ 31 h 41"/>
                  <a:gd name="T16" fmla="*/ 59 w 62"/>
                  <a:gd name="T17" fmla="*/ 32 h 41"/>
                  <a:gd name="T18" fmla="*/ 59 w 62"/>
                  <a:gd name="T19" fmla="*/ 32 h 41"/>
                  <a:gd name="T20" fmla="*/ 61 w 62"/>
                  <a:gd name="T21" fmla="*/ 33 h 41"/>
                  <a:gd name="T22" fmla="*/ 60 w 62"/>
                  <a:gd name="T23" fmla="*/ 37 h 41"/>
                  <a:gd name="T24" fmla="*/ 44 w 62"/>
                  <a:gd name="T25" fmla="*/ 41 h 41"/>
                  <a:gd name="T26" fmla="*/ 31 w 62"/>
                  <a:gd name="T27" fmla="*/ 38 h 41"/>
                  <a:gd name="T28" fmla="*/ 31 w 62"/>
                  <a:gd name="T29" fmla="*/ 33 h 41"/>
                  <a:gd name="T30" fmla="*/ 44 w 62"/>
                  <a:gd name="T31" fmla="*/ 36 h 41"/>
                  <a:gd name="T32" fmla="*/ 52 w 62"/>
                  <a:gd name="T33" fmla="*/ 35 h 41"/>
                  <a:gd name="T34" fmla="*/ 46 w 62"/>
                  <a:gd name="T35" fmla="*/ 32 h 41"/>
                  <a:gd name="T36" fmla="*/ 35 w 62"/>
                  <a:gd name="T37" fmla="*/ 21 h 41"/>
                  <a:gd name="T38" fmla="*/ 35 w 62"/>
                  <a:gd name="T39" fmla="*/ 21 h 41"/>
                  <a:gd name="T40" fmla="*/ 35 w 62"/>
                  <a:gd name="T41" fmla="*/ 20 h 41"/>
                  <a:gd name="T42" fmla="*/ 35 w 62"/>
                  <a:gd name="T43" fmla="*/ 20 h 41"/>
                  <a:gd name="T44" fmla="*/ 35 w 62"/>
                  <a:gd name="T45" fmla="*/ 20 h 41"/>
                  <a:gd name="T46" fmla="*/ 31 w 62"/>
                  <a:gd name="T47" fmla="*/ 16 h 41"/>
                  <a:gd name="T48" fmla="*/ 31 w 62"/>
                  <a:gd name="T49" fmla="*/ 9 h 41"/>
                  <a:gd name="T50" fmla="*/ 4 w 62"/>
                  <a:gd name="T51" fmla="*/ 7 h 41"/>
                  <a:gd name="T52" fmla="*/ 3 w 62"/>
                  <a:gd name="T53" fmla="*/ 5 h 41"/>
                  <a:gd name="T54" fmla="*/ 1 w 62"/>
                  <a:gd name="T55" fmla="*/ 3 h 41"/>
                  <a:gd name="T56" fmla="*/ 3 w 62"/>
                  <a:gd name="T57" fmla="*/ 1 h 41"/>
                  <a:gd name="T58" fmla="*/ 14 w 62"/>
                  <a:gd name="T59" fmla="*/ 1 h 41"/>
                  <a:gd name="T60" fmla="*/ 24 w 62"/>
                  <a:gd name="T61" fmla="*/ 4 h 41"/>
                  <a:gd name="T62" fmla="*/ 31 w 62"/>
                  <a:gd name="T63" fmla="*/ 9 h 41"/>
                  <a:gd name="T64" fmla="*/ 31 w 62"/>
                  <a:gd name="T65" fmla="*/ 16 h 41"/>
                  <a:gd name="T66" fmla="*/ 29 w 62"/>
                  <a:gd name="T67" fmla="*/ 14 h 41"/>
                  <a:gd name="T68" fmla="*/ 22 w 62"/>
                  <a:gd name="T69" fmla="*/ 9 h 41"/>
                  <a:gd name="T70" fmla="*/ 13 w 62"/>
                  <a:gd name="T71" fmla="*/ 6 h 41"/>
                  <a:gd name="T72" fmla="*/ 10 w 62"/>
                  <a:gd name="T73" fmla="*/ 5 h 41"/>
                  <a:gd name="T74" fmla="*/ 11 w 62"/>
                  <a:gd name="T75" fmla="*/ 7 h 41"/>
                  <a:gd name="T76" fmla="*/ 14 w 62"/>
                  <a:gd name="T77" fmla="*/ 11 h 41"/>
                  <a:gd name="T78" fmla="*/ 17 w 62"/>
                  <a:gd name="T79" fmla="*/ 16 h 41"/>
                  <a:gd name="T80" fmla="*/ 30 w 62"/>
                  <a:gd name="T81" fmla="*/ 32 h 41"/>
                  <a:gd name="T82" fmla="*/ 31 w 62"/>
                  <a:gd name="T83" fmla="*/ 33 h 41"/>
                  <a:gd name="T84" fmla="*/ 31 w 62"/>
                  <a:gd name="T85" fmla="*/ 38 h 41"/>
                  <a:gd name="T86" fmla="*/ 27 w 62"/>
                  <a:gd name="T87" fmla="*/ 36 h 41"/>
                  <a:gd name="T88" fmla="*/ 13 w 62"/>
                  <a:gd name="T89" fmla="*/ 19 h 41"/>
                  <a:gd name="T90" fmla="*/ 10 w 62"/>
                  <a:gd name="T91" fmla="*/ 13 h 41"/>
                  <a:gd name="T92" fmla="*/ 7 w 62"/>
                  <a:gd name="T93" fmla="*/ 10 h 41"/>
                  <a:gd name="T94" fmla="*/ 4 w 62"/>
                  <a:gd name="T95" fmla="*/ 7 h 41"/>
                  <a:gd name="T96" fmla="*/ 4 w 62"/>
                  <a:gd name="T9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62" h="41">
                    <a:moveTo>
                      <a:pt x="31" y="9"/>
                    </a:moveTo>
                    <a:cubicBezTo>
                      <a:pt x="31" y="10"/>
                      <a:pt x="32" y="10"/>
                      <a:pt x="32" y="10"/>
                    </a:cubicBezTo>
                    <a:cubicBezTo>
                      <a:pt x="34" y="12"/>
                      <a:pt x="36" y="15"/>
                      <a:pt x="38" y="17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38" y="18"/>
                      <a:pt x="38" y="18"/>
                      <a:pt x="38" y="18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41" y="21"/>
                      <a:pt x="45" y="25"/>
                      <a:pt x="48" y="28"/>
                    </a:cubicBezTo>
                    <a:cubicBezTo>
                      <a:pt x="50" y="29"/>
                      <a:pt x="52" y="30"/>
                      <a:pt x="54" y="31"/>
                    </a:cubicBezTo>
                    <a:cubicBezTo>
                      <a:pt x="56" y="32"/>
                      <a:pt x="58" y="32"/>
                      <a:pt x="59" y="32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60" y="32"/>
                      <a:pt x="61" y="33"/>
                      <a:pt x="61" y="33"/>
                    </a:cubicBezTo>
                    <a:cubicBezTo>
                      <a:pt x="62" y="34"/>
                      <a:pt x="61" y="36"/>
                      <a:pt x="60" y="37"/>
                    </a:cubicBezTo>
                    <a:cubicBezTo>
                      <a:pt x="55" y="40"/>
                      <a:pt x="49" y="41"/>
                      <a:pt x="44" y="41"/>
                    </a:cubicBezTo>
                    <a:cubicBezTo>
                      <a:pt x="39" y="41"/>
                      <a:pt x="35" y="40"/>
                      <a:pt x="31" y="38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35" y="35"/>
                      <a:pt x="39" y="36"/>
                      <a:pt x="44" y="36"/>
                    </a:cubicBezTo>
                    <a:cubicBezTo>
                      <a:pt x="47" y="36"/>
                      <a:pt x="49" y="36"/>
                      <a:pt x="52" y="35"/>
                    </a:cubicBezTo>
                    <a:cubicBezTo>
                      <a:pt x="50" y="34"/>
                      <a:pt x="47" y="33"/>
                      <a:pt x="46" y="32"/>
                    </a:cubicBezTo>
                    <a:cubicBezTo>
                      <a:pt x="41" y="29"/>
                      <a:pt x="38" y="25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3" y="19"/>
                      <a:pt x="32" y="17"/>
                      <a:pt x="31" y="16"/>
                    </a:cubicBezTo>
                    <a:lnTo>
                      <a:pt x="31" y="9"/>
                    </a:lnTo>
                    <a:close/>
                    <a:moveTo>
                      <a:pt x="4" y="7"/>
                    </a:moveTo>
                    <a:cubicBezTo>
                      <a:pt x="4" y="6"/>
                      <a:pt x="3" y="6"/>
                      <a:pt x="3" y="5"/>
                    </a:cubicBezTo>
                    <a:cubicBezTo>
                      <a:pt x="2" y="6"/>
                      <a:pt x="1" y="5"/>
                      <a:pt x="1" y="3"/>
                    </a:cubicBezTo>
                    <a:cubicBezTo>
                      <a:pt x="0" y="2"/>
                      <a:pt x="1" y="1"/>
                      <a:pt x="3" y="1"/>
                    </a:cubicBezTo>
                    <a:cubicBezTo>
                      <a:pt x="7" y="0"/>
                      <a:pt x="10" y="0"/>
                      <a:pt x="14" y="1"/>
                    </a:cubicBezTo>
                    <a:cubicBezTo>
                      <a:pt x="17" y="2"/>
                      <a:pt x="21" y="3"/>
                      <a:pt x="24" y="4"/>
                    </a:cubicBezTo>
                    <a:cubicBezTo>
                      <a:pt x="26" y="6"/>
                      <a:pt x="29" y="7"/>
                      <a:pt x="31" y="9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0" y="15"/>
                      <a:pt x="29" y="14"/>
                      <a:pt x="29" y="14"/>
                    </a:cubicBezTo>
                    <a:cubicBezTo>
                      <a:pt x="27" y="12"/>
                      <a:pt x="24" y="10"/>
                      <a:pt x="22" y="9"/>
                    </a:cubicBezTo>
                    <a:cubicBezTo>
                      <a:pt x="19" y="7"/>
                      <a:pt x="16" y="6"/>
                      <a:pt x="13" y="6"/>
                    </a:cubicBezTo>
                    <a:cubicBezTo>
                      <a:pt x="12" y="6"/>
                      <a:pt x="11" y="5"/>
                      <a:pt x="10" y="5"/>
                    </a:cubicBezTo>
                    <a:cubicBezTo>
                      <a:pt x="10" y="6"/>
                      <a:pt x="11" y="6"/>
                      <a:pt x="11" y="7"/>
                    </a:cubicBezTo>
                    <a:cubicBezTo>
                      <a:pt x="12" y="8"/>
                      <a:pt x="13" y="10"/>
                      <a:pt x="14" y="11"/>
                    </a:cubicBezTo>
                    <a:cubicBezTo>
                      <a:pt x="15" y="13"/>
                      <a:pt x="16" y="15"/>
                      <a:pt x="17" y="16"/>
                    </a:cubicBezTo>
                    <a:cubicBezTo>
                      <a:pt x="20" y="23"/>
                      <a:pt x="23" y="29"/>
                      <a:pt x="30" y="32"/>
                    </a:cubicBezTo>
                    <a:cubicBezTo>
                      <a:pt x="30" y="33"/>
                      <a:pt x="30" y="33"/>
                      <a:pt x="31" y="33"/>
                    </a:cubicBezTo>
                    <a:cubicBezTo>
                      <a:pt x="31" y="38"/>
                      <a:pt x="31" y="38"/>
                      <a:pt x="31" y="38"/>
                    </a:cubicBezTo>
                    <a:cubicBezTo>
                      <a:pt x="30" y="38"/>
                      <a:pt x="28" y="37"/>
                      <a:pt x="27" y="36"/>
                    </a:cubicBezTo>
                    <a:cubicBezTo>
                      <a:pt x="20" y="32"/>
                      <a:pt x="16" y="25"/>
                      <a:pt x="13" y="19"/>
                    </a:cubicBezTo>
                    <a:cubicBezTo>
                      <a:pt x="12" y="17"/>
                      <a:pt x="11" y="15"/>
                      <a:pt x="10" y="13"/>
                    </a:cubicBezTo>
                    <a:cubicBezTo>
                      <a:pt x="9" y="12"/>
                      <a:pt x="8" y="11"/>
                      <a:pt x="7" y="10"/>
                    </a:cubicBezTo>
                    <a:cubicBezTo>
                      <a:pt x="6" y="9"/>
                      <a:pt x="5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25" name="Freeform 244"/>
              <p:cNvSpPr>
                <a:spLocks noEditPoints="1"/>
              </p:cNvSpPr>
              <p:nvPr/>
            </p:nvSpPr>
            <p:spPr bwMode="auto">
              <a:xfrm>
                <a:off x="7372361" y="3498870"/>
                <a:ext cx="63500" cy="120651"/>
              </a:xfrm>
              <a:custGeom>
                <a:avLst/>
                <a:gdLst>
                  <a:gd name="T0" fmla="*/ 19 w 28"/>
                  <a:gd name="T1" fmla="*/ 20 h 53"/>
                  <a:gd name="T2" fmla="*/ 14 w 28"/>
                  <a:gd name="T3" fmla="*/ 26 h 53"/>
                  <a:gd name="T4" fmla="*/ 14 w 28"/>
                  <a:gd name="T5" fmla="*/ 27 h 53"/>
                  <a:gd name="T6" fmla="*/ 14 w 28"/>
                  <a:gd name="T7" fmla="*/ 19 h 53"/>
                  <a:gd name="T8" fmla="*/ 15 w 28"/>
                  <a:gd name="T9" fmla="*/ 17 h 53"/>
                  <a:gd name="T10" fmla="*/ 18 w 28"/>
                  <a:gd name="T11" fmla="*/ 13 h 53"/>
                  <a:gd name="T12" fmla="*/ 19 w 28"/>
                  <a:gd name="T13" fmla="*/ 7 h 53"/>
                  <a:gd name="T14" fmla="*/ 20 w 28"/>
                  <a:gd name="T15" fmla="*/ 6 h 53"/>
                  <a:gd name="T16" fmla="*/ 20 w 28"/>
                  <a:gd name="T17" fmla="*/ 6 h 53"/>
                  <a:gd name="T18" fmla="*/ 20 w 28"/>
                  <a:gd name="T19" fmla="*/ 3 h 53"/>
                  <a:gd name="T20" fmla="*/ 20 w 28"/>
                  <a:gd name="T21" fmla="*/ 3 h 53"/>
                  <a:gd name="T22" fmla="*/ 22 w 28"/>
                  <a:gd name="T23" fmla="*/ 0 h 53"/>
                  <a:gd name="T24" fmla="*/ 25 w 28"/>
                  <a:gd name="T25" fmla="*/ 2 h 53"/>
                  <a:gd name="T26" fmla="*/ 25 w 28"/>
                  <a:gd name="T27" fmla="*/ 2 h 53"/>
                  <a:gd name="T28" fmla="*/ 25 w 28"/>
                  <a:gd name="T29" fmla="*/ 2 h 53"/>
                  <a:gd name="T30" fmla="*/ 25 w 28"/>
                  <a:gd name="T31" fmla="*/ 2 h 53"/>
                  <a:gd name="T32" fmla="*/ 27 w 28"/>
                  <a:gd name="T33" fmla="*/ 10 h 53"/>
                  <a:gd name="T34" fmla="*/ 27 w 28"/>
                  <a:gd name="T35" fmla="*/ 10 h 53"/>
                  <a:gd name="T36" fmla="*/ 27 w 28"/>
                  <a:gd name="T37" fmla="*/ 20 h 53"/>
                  <a:gd name="T38" fmla="*/ 25 w 28"/>
                  <a:gd name="T39" fmla="*/ 27 h 53"/>
                  <a:gd name="T40" fmla="*/ 20 w 28"/>
                  <a:gd name="T41" fmla="*/ 34 h 53"/>
                  <a:gd name="T42" fmla="*/ 20 w 28"/>
                  <a:gd name="T43" fmla="*/ 35 h 53"/>
                  <a:gd name="T44" fmla="*/ 14 w 28"/>
                  <a:gd name="T45" fmla="*/ 40 h 53"/>
                  <a:gd name="T46" fmla="*/ 14 w 28"/>
                  <a:gd name="T47" fmla="*/ 33 h 53"/>
                  <a:gd name="T48" fmla="*/ 16 w 28"/>
                  <a:gd name="T49" fmla="*/ 31 h 53"/>
                  <a:gd name="T50" fmla="*/ 16 w 28"/>
                  <a:gd name="T51" fmla="*/ 31 h 53"/>
                  <a:gd name="T52" fmla="*/ 20 w 28"/>
                  <a:gd name="T53" fmla="*/ 25 h 53"/>
                  <a:gd name="T54" fmla="*/ 22 w 28"/>
                  <a:gd name="T55" fmla="*/ 19 h 53"/>
                  <a:gd name="T56" fmla="*/ 23 w 28"/>
                  <a:gd name="T57" fmla="*/ 14 h 53"/>
                  <a:gd name="T58" fmla="*/ 22 w 28"/>
                  <a:gd name="T59" fmla="*/ 14 h 53"/>
                  <a:gd name="T60" fmla="*/ 19 w 28"/>
                  <a:gd name="T61" fmla="*/ 20 h 53"/>
                  <a:gd name="T62" fmla="*/ 14 w 28"/>
                  <a:gd name="T63" fmla="*/ 27 h 53"/>
                  <a:gd name="T64" fmla="*/ 8 w 28"/>
                  <a:gd name="T65" fmla="*/ 36 h 53"/>
                  <a:gd name="T66" fmla="*/ 8 w 28"/>
                  <a:gd name="T67" fmla="*/ 36 h 53"/>
                  <a:gd name="T68" fmla="*/ 8 w 28"/>
                  <a:gd name="T69" fmla="*/ 36 h 53"/>
                  <a:gd name="T70" fmla="*/ 6 w 28"/>
                  <a:gd name="T71" fmla="*/ 41 h 53"/>
                  <a:gd name="T72" fmla="*/ 8 w 28"/>
                  <a:gd name="T73" fmla="*/ 38 h 53"/>
                  <a:gd name="T74" fmla="*/ 9 w 28"/>
                  <a:gd name="T75" fmla="*/ 38 h 53"/>
                  <a:gd name="T76" fmla="*/ 9 w 28"/>
                  <a:gd name="T77" fmla="*/ 38 h 53"/>
                  <a:gd name="T78" fmla="*/ 11 w 28"/>
                  <a:gd name="T79" fmla="*/ 37 h 53"/>
                  <a:gd name="T80" fmla="*/ 14 w 28"/>
                  <a:gd name="T81" fmla="*/ 33 h 53"/>
                  <a:gd name="T82" fmla="*/ 14 w 28"/>
                  <a:gd name="T83" fmla="*/ 40 h 53"/>
                  <a:gd name="T84" fmla="*/ 14 w 28"/>
                  <a:gd name="T85" fmla="*/ 40 h 53"/>
                  <a:gd name="T86" fmla="*/ 12 w 28"/>
                  <a:gd name="T87" fmla="*/ 41 h 53"/>
                  <a:gd name="T88" fmla="*/ 12 w 28"/>
                  <a:gd name="T89" fmla="*/ 42 h 53"/>
                  <a:gd name="T90" fmla="*/ 12 w 28"/>
                  <a:gd name="T91" fmla="*/ 42 h 53"/>
                  <a:gd name="T92" fmla="*/ 5 w 28"/>
                  <a:gd name="T93" fmla="*/ 51 h 53"/>
                  <a:gd name="T94" fmla="*/ 5 w 28"/>
                  <a:gd name="T95" fmla="*/ 51 h 53"/>
                  <a:gd name="T96" fmla="*/ 3 w 28"/>
                  <a:gd name="T97" fmla="*/ 53 h 53"/>
                  <a:gd name="T98" fmla="*/ 0 w 28"/>
                  <a:gd name="T99" fmla="*/ 51 h 53"/>
                  <a:gd name="T100" fmla="*/ 1 w 28"/>
                  <a:gd name="T101" fmla="*/ 42 h 53"/>
                  <a:gd name="T102" fmla="*/ 3 w 28"/>
                  <a:gd name="T103" fmla="*/ 34 h 53"/>
                  <a:gd name="T104" fmla="*/ 3 w 28"/>
                  <a:gd name="T105" fmla="*/ 34 h 53"/>
                  <a:gd name="T106" fmla="*/ 11 w 28"/>
                  <a:gd name="T107" fmla="*/ 23 h 53"/>
                  <a:gd name="T108" fmla="*/ 14 w 28"/>
                  <a:gd name="T109" fmla="*/ 19 h 53"/>
                  <a:gd name="T110" fmla="*/ 14 w 28"/>
                  <a:gd name="T111" fmla="*/ 2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8" h="53">
                    <a:moveTo>
                      <a:pt x="19" y="20"/>
                    </a:moveTo>
                    <a:cubicBezTo>
                      <a:pt x="18" y="22"/>
                      <a:pt x="16" y="24"/>
                      <a:pt x="14" y="26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5" y="19"/>
                      <a:pt x="15" y="18"/>
                      <a:pt x="15" y="17"/>
                    </a:cubicBezTo>
                    <a:cubicBezTo>
                      <a:pt x="16" y="16"/>
                      <a:pt x="17" y="14"/>
                      <a:pt x="18" y="13"/>
                    </a:cubicBezTo>
                    <a:cubicBezTo>
                      <a:pt x="18" y="11"/>
                      <a:pt x="19" y="9"/>
                      <a:pt x="19" y="7"/>
                    </a:cubicBezTo>
                    <a:cubicBezTo>
                      <a:pt x="19" y="7"/>
                      <a:pt x="19" y="7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5"/>
                      <a:pt x="20" y="3"/>
                      <a:pt x="2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2"/>
                      <a:pt x="20" y="0"/>
                      <a:pt x="22" y="0"/>
                    </a:cubicBezTo>
                    <a:cubicBezTo>
                      <a:pt x="23" y="0"/>
                      <a:pt x="24" y="0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6" y="5"/>
                      <a:pt x="26" y="8"/>
                      <a:pt x="27" y="10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7" y="14"/>
                      <a:pt x="28" y="17"/>
                      <a:pt x="27" y="20"/>
                    </a:cubicBezTo>
                    <a:cubicBezTo>
                      <a:pt x="27" y="22"/>
                      <a:pt x="26" y="25"/>
                      <a:pt x="25" y="27"/>
                    </a:cubicBezTo>
                    <a:cubicBezTo>
                      <a:pt x="23" y="30"/>
                      <a:pt x="22" y="32"/>
                      <a:pt x="20" y="34"/>
                    </a:cubicBezTo>
                    <a:cubicBezTo>
                      <a:pt x="20" y="35"/>
                      <a:pt x="20" y="35"/>
                      <a:pt x="20" y="35"/>
                    </a:cubicBezTo>
                    <a:cubicBezTo>
                      <a:pt x="18" y="37"/>
                      <a:pt x="16" y="38"/>
                      <a:pt x="14" y="40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5" y="33"/>
                      <a:pt x="16" y="32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8" y="29"/>
                      <a:pt x="19" y="27"/>
                      <a:pt x="20" y="25"/>
                    </a:cubicBezTo>
                    <a:cubicBezTo>
                      <a:pt x="21" y="23"/>
                      <a:pt x="22" y="21"/>
                      <a:pt x="22" y="19"/>
                    </a:cubicBezTo>
                    <a:cubicBezTo>
                      <a:pt x="23" y="17"/>
                      <a:pt x="23" y="16"/>
                      <a:pt x="23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6"/>
                      <a:pt x="21" y="18"/>
                      <a:pt x="19" y="20"/>
                    </a:cubicBezTo>
                    <a:close/>
                    <a:moveTo>
                      <a:pt x="14" y="27"/>
                    </a:moveTo>
                    <a:cubicBezTo>
                      <a:pt x="12" y="30"/>
                      <a:pt x="9" y="33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7" y="37"/>
                      <a:pt x="6" y="39"/>
                      <a:pt x="6" y="41"/>
                    </a:cubicBezTo>
                    <a:cubicBezTo>
                      <a:pt x="7" y="40"/>
                      <a:pt x="8" y="39"/>
                      <a:pt x="8" y="38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10" y="37"/>
                      <a:pt x="10" y="37"/>
                      <a:pt x="11" y="37"/>
                    </a:cubicBezTo>
                    <a:cubicBezTo>
                      <a:pt x="12" y="36"/>
                      <a:pt x="13" y="35"/>
                      <a:pt x="14" y="33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2" y="41"/>
                      <a:pt x="12" y="41"/>
                      <a:pt x="12" y="41"/>
                    </a:cubicBezTo>
                    <a:cubicBezTo>
                      <a:pt x="12" y="42"/>
                      <a:pt x="12" y="42"/>
                      <a:pt x="12" y="42"/>
                    </a:cubicBezTo>
                    <a:cubicBezTo>
                      <a:pt x="12" y="42"/>
                      <a:pt x="12" y="42"/>
                      <a:pt x="12" y="42"/>
                    </a:cubicBezTo>
                    <a:cubicBezTo>
                      <a:pt x="9" y="44"/>
                      <a:pt x="5" y="48"/>
                      <a:pt x="5" y="51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5" y="52"/>
                      <a:pt x="4" y="53"/>
                      <a:pt x="3" y="53"/>
                    </a:cubicBezTo>
                    <a:cubicBezTo>
                      <a:pt x="1" y="53"/>
                      <a:pt x="0" y="52"/>
                      <a:pt x="0" y="51"/>
                    </a:cubicBezTo>
                    <a:cubicBezTo>
                      <a:pt x="0" y="48"/>
                      <a:pt x="0" y="45"/>
                      <a:pt x="1" y="42"/>
                    </a:cubicBezTo>
                    <a:cubicBezTo>
                      <a:pt x="1" y="39"/>
                      <a:pt x="2" y="36"/>
                      <a:pt x="3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5" y="30"/>
                      <a:pt x="8" y="27"/>
                      <a:pt x="11" y="23"/>
                    </a:cubicBezTo>
                    <a:cubicBezTo>
                      <a:pt x="12" y="22"/>
                      <a:pt x="13" y="21"/>
                      <a:pt x="14" y="19"/>
                    </a:cubicBezTo>
                    <a:lnTo>
                      <a:pt x="14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26" name="Freeform 245"/>
              <p:cNvSpPr>
                <a:spLocks noEditPoints="1"/>
              </p:cNvSpPr>
              <p:nvPr/>
            </p:nvSpPr>
            <p:spPr bwMode="auto">
              <a:xfrm>
                <a:off x="7345374" y="3463946"/>
                <a:ext cx="76200" cy="150814"/>
              </a:xfrm>
              <a:custGeom>
                <a:avLst/>
                <a:gdLst>
                  <a:gd name="T0" fmla="*/ 17 w 34"/>
                  <a:gd name="T1" fmla="*/ 15 h 67"/>
                  <a:gd name="T2" fmla="*/ 21 w 34"/>
                  <a:gd name="T3" fmla="*/ 12 h 67"/>
                  <a:gd name="T4" fmla="*/ 24 w 34"/>
                  <a:gd name="T5" fmla="*/ 9 h 67"/>
                  <a:gd name="T6" fmla="*/ 26 w 34"/>
                  <a:gd name="T7" fmla="*/ 5 h 67"/>
                  <a:gd name="T8" fmla="*/ 26 w 34"/>
                  <a:gd name="T9" fmla="*/ 5 h 67"/>
                  <a:gd name="T10" fmla="*/ 26 w 34"/>
                  <a:gd name="T11" fmla="*/ 5 h 67"/>
                  <a:gd name="T12" fmla="*/ 26 w 34"/>
                  <a:gd name="T13" fmla="*/ 5 h 67"/>
                  <a:gd name="T14" fmla="*/ 27 w 34"/>
                  <a:gd name="T15" fmla="*/ 3 h 67"/>
                  <a:gd name="T16" fmla="*/ 27 w 34"/>
                  <a:gd name="T17" fmla="*/ 3 h 67"/>
                  <a:gd name="T18" fmla="*/ 29 w 34"/>
                  <a:gd name="T19" fmla="*/ 1 h 67"/>
                  <a:gd name="T20" fmla="*/ 32 w 34"/>
                  <a:gd name="T21" fmla="*/ 2 h 67"/>
                  <a:gd name="T22" fmla="*/ 34 w 34"/>
                  <a:gd name="T23" fmla="*/ 13 h 67"/>
                  <a:gd name="T24" fmla="*/ 33 w 34"/>
                  <a:gd name="T25" fmla="*/ 23 h 67"/>
                  <a:gd name="T26" fmla="*/ 29 w 34"/>
                  <a:gd name="T27" fmla="*/ 33 h 67"/>
                  <a:gd name="T28" fmla="*/ 23 w 34"/>
                  <a:gd name="T29" fmla="*/ 41 h 67"/>
                  <a:gd name="T30" fmla="*/ 23 w 34"/>
                  <a:gd name="T31" fmla="*/ 41 h 67"/>
                  <a:gd name="T32" fmla="*/ 17 w 34"/>
                  <a:gd name="T33" fmla="*/ 49 h 67"/>
                  <a:gd name="T34" fmla="*/ 17 w 34"/>
                  <a:gd name="T35" fmla="*/ 40 h 67"/>
                  <a:gd name="T36" fmla="*/ 19 w 34"/>
                  <a:gd name="T37" fmla="*/ 38 h 67"/>
                  <a:gd name="T38" fmla="*/ 19 w 34"/>
                  <a:gd name="T39" fmla="*/ 37 h 67"/>
                  <a:gd name="T40" fmla="*/ 25 w 34"/>
                  <a:gd name="T41" fmla="*/ 30 h 67"/>
                  <a:gd name="T42" fmla="*/ 28 w 34"/>
                  <a:gd name="T43" fmla="*/ 22 h 67"/>
                  <a:gd name="T44" fmla="*/ 29 w 34"/>
                  <a:gd name="T45" fmla="*/ 13 h 67"/>
                  <a:gd name="T46" fmla="*/ 29 w 34"/>
                  <a:gd name="T47" fmla="*/ 10 h 67"/>
                  <a:gd name="T48" fmla="*/ 27 w 34"/>
                  <a:gd name="T49" fmla="*/ 12 h 67"/>
                  <a:gd name="T50" fmla="*/ 24 w 34"/>
                  <a:gd name="T51" fmla="*/ 15 h 67"/>
                  <a:gd name="T52" fmla="*/ 20 w 34"/>
                  <a:gd name="T53" fmla="*/ 19 h 67"/>
                  <a:gd name="T54" fmla="*/ 19 w 34"/>
                  <a:gd name="T55" fmla="*/ 19 h 67"/>
                  <a:gd name="T56" fmla="*/ 17 w 34"/>
                  <a:gd name="T57" fmla="*/ 21 h 67"/>
                  <a:gd name="T58" fmla="*/ 17 w 34"/>
                  <a:gd name="T59" fmla="*/ 15 h 67"/>
                  <a:gd name="T60" fmla="*/ 13 w 34"/>
                  <a:gd name="T61" fmla="*/ 59 h 67"/>
                  <a:gd name="T62" fmla="*/ 13 w 34"/>
                  <a:gd name="T63" fmla="*/ 64 h 67"/>
                  <a:gd name="T64" fmla="*/ 12 w 34"/>
                  <a:gd name="T65" fmla="*/ 66 h 67"/>
                  <a:gd name="T66" fmla="*/ 9 w 34"/>
                  <a:gd name="T67" fmla="*/ 66 h 67"/>
                  <a:gd name="T68" fmla="*/ 1 w 34"/>
                  <a:gd name="T69" fmla="*/ 51 h 67"/>
                  <a:gd name="T70" fmla="*/ 2 w 34"/>
                  <a:gd name="T71" fmla="*/ 34 h 67"/>
                  <a:gd name="T72" fmla="*/ 16 w 34"/>
                  <a:gd name="T73" fmla="*/ 16 h 67"/>
                  <a:gd name="T74" fmla="*/ 16 w 34"/>
                  <a:gd name="T75" fmla="*/ 16 h 67"/>
                  <a:gd name="T76" fmla="*/ 17 w 34"/>
                  <a:gd name="T77" fmla="*/ 15 h 67"/>
                  <a:gd name="T78" fmla="*/ 17 w 34"/>
                  <a:gd name="T79" fmla="*/ 21 h 67"/>
                  <a:gd name="T80" fmla="*/ 7 w 34"/>
                  <a:gd name="T81" fmla="*/ 35 h 67"/>
                  <a:gd name="T82" fmla="*/ 6 w 34"/>
                  <a:gd name="T83" fmla="*/ 50 h 67"/>
                  <a:gd name="T84" fmla="*/ 9 w 34"/>
                  <a:gd name="T85" fmla="*/ 58 h 67"/>
                  <a:gd name="T86" fmla="*/ 11 w 34"/>
                  <a:gd name="T87" fmla="*/ 51 h 67"/>
                  <a:gd name="T88" fmla="*/ 17 w 34"/>
                  <a:gd name="T89" fmla="*/ 40 h 67"/>
                  <a:gd name="T90" fmla="*/ 17 w 34"/>
                  <a:gd name="T91" fmla="*/ 49 h 67"/>
                  <a:gd name="T92" fmla="*/ 15 w 34"/>
                  <a:gd name="T93" fmla="*/ 52 h 67"/>
                  <a:gd name="T94" fmla="*/ 13 w 34"/>
                  <a:gd name="T95" fmla="*/ 5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4" h="67">
                    <a:moveTo>
                      <a:pt x="17" y="15"/>
                    </a:moveTo>
                    <a:cubicBezTo>
                      <a:pt x="18" y="14"/>
                      <a:pt x="20" y="13"/>
                      <a:pt x="21" y="12"/>
                    </a:cubicBezTo>
                    <a:cubicBezTo>
                      <a:pt x="22" y="11"/>
                      <a:pt x="23" y="10"/>
                      <a:pt x="24" y="9"/>
                    </a:cubicBezTo>
                    <a:cubicBezTo>
                      <a:pt x="24" y="8"/>
                      <a:pt x="25" y="6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6" y="4"/>
                      <a:pt x="27" y="4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2"/>
                      <a:pt x="27" y="1"/>
                      <a:pt x="29" y="1"/>
                    </a:cubicBezTo>
                    <a:cubicBezTo>
                      <a:pt x="30" y="0"/>
                      <a:pt x="31" y="1"/>
                      <a:pt x="32" y="2"/>
                    </a:cubicBezTo>
                    <a:cubicBezTo>
                      <a:pt x="33" y="6"/>
                      <a:pt x="34" y="9"/>
                      <a:pt x="34" y="13"/>
                    </a:cubicBezTo>
                    <a:cubicBezTo>
                      <a:pt x="34" y="17"/>
                      <a:pt x="34" y="20"/>
                      <a:pt x="33" y="23"/>
                    </a:cubicBezTo>
                    <a:cubicBezTo>
                      <a:pt x="32" y="27"/>
                      <a:pt x="30" y="30"/>
                      <a:pt x="29" y="33"/>
                    </a:cubicBezTo>
                    <a:cubicBezTo>
                      <a:pt x="27" y="35"/>
                      <a:pt x="25" y="38"/>
                      <a:pt x="23" y="41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1" y="43"/>
                      <a:pt x="19" y="46"/>
                      <a:pt x="17" y="49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8" y="39"/>
                      <a:pt x="18" y="39"/>
                      <a:pt x="19" y="38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21" y="35"/>
                      <a:pt x="23" y="33"/>
                      <a:pt x="25" y="30"/>
                    </a:cubicBezTo>
                    <a:cubicBezTo>
                      <a:pt x="26" y="28"/>
                      <a:pt x="27" y="25"/>
                      <a:pt x="28" y="22"/>
                    </a:cubicBezTo>
                    <a:cubicBezTo>
                      <a:pt x="29" y="19"/>
                      <a:pt x="29" y="16"/>
                      <a:pt x="29" y="13"/>
                    </a:cubicBezTo>
                    <a:cubicBezTo>
                      <a:pt x="29" y="12"/>
                      <a:pt x="29" y="11"/>
                      <a:pt x="29" y="10"/>
                    </a:cubicBezTo>
                    <a:cubicBezTo>
                      <a:pt x="28" y="10"/>
                      <a:pt x="28" y="11"/>
                      <a:pt x="27" y="12"/>
                    </a:cubicBezTo>
                    <a:cubicBezTo>
                      <a:pt x="26" y="13"/>
                      <a:pt x="25" y="14"/>
                      <a:pt x="24" y="15"/>
                    </a:cubicBezTo>
                    <a:cubicBezTo>
                      <a:pt x="22" y="17"/>
                      <a:pt x="21" y="18"/>
                      <a:pt x="20" y="19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9" y="20"/>
                      <a:pt x="18" y="21"/>
                      <a:pt x="17" y="21"/>
                    </a:cubicBezTo>
                    <a:lnTo>
                      <a:pt x="17" y="15"/>
                    </a:lnTo>
                    <a:close/>
                    <a:moveTo>
                      <a:pt x="13" y="59"/>
                    </a:moveTo>
                    <a:cubicBezTo>
                      <a:pt x="13" y="61"/>
                      <a:pt x="13" y="62"/>
                      <a:pt x="13" y="64"/>
                    </a:cubicBezTo>
                    <a:cubicBezTo>
                      <a:pt x="13" y="65"/>
                      <a:pt x="13" y="65"/>
                      <a:pt x="12" y="66"/>
                    </a:cubicBezTo>
                    <a:cubicBezTo>
                      <a:pt x="12" y="67"/>
                      <a:pt x="10" y="67"/>
                      <a:pt x="9" y="66"/>
                    </a:cubicBezTo>
                    <a:cubicBezTo>
                      <a:pt x="5" y="62"/>
                      <a:pt x="2" y="56"/>
                      <a:pt x="1" y="51"/>
                    </a:cubicBezTo>
                    <a:cubicBezTo>
                      <a:pt x="0" y="45"/>
                      <a:pt x="0" y="39"/>
                      <a:pt x="2" y="34"/>
                    </a:cubicBezTo>
                    <a:cubicBezTo>
                      <a:pt x="5" y="26"/>
                      <a:pt x="10" y="21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3" y="25"/>
                      <a:pt x="9" y="29"/>
                      <a:pt x="7" y="35"/>
                    </a:cubicBezTo>
                    <a:cubicBezTo>
                      <a:pt x="5" y="40"/>
                      <a:pt x="5" y="45"/>
                      <a:pt x="6" y="50"/>
                    </a:cubicBezTo>
                    <a:cubicBezTo>
                      <a:pt x="6" y="53"/>
                      <a:pt x="7" y="55"/>
                      <a:pt x="9" y="58"/>
                    </a:cubicBezTo>
                    <a:cubicBezTo>
                      <a:pt x="9" y="55"/>
                      <a:pt x="10" y="53"/>
                      <a:pt x="11" y="51"/>
                    </a:cubicBezTo>
                    <a:cubicBezTo>
                      <a:pt x="12" y="47"/>
                      <a:pt x="15" y="43"/>
                      <a:pt x="17" y="40"/>
                    </a:cubicBezTo>
                    <a:cubicBezTo>
                      <a:pt x="17" y="49"/>
                      <a:pt x="17" y="49"/>
                      <a:pt x="17" y="49"/>
                    </a:cubicBezTo>
                    <a:cubicBezTo>
                      <a:pt x="16" y="50"/>
                      <a:pt x="16" y="51"/>
                      <a:pt x="15" y="52"/>
                    </a:cubicBezTo>
                    <a:cubicBezTo>
                      <a:pt x="15" y="54"/>
                      <a:pt x="14" y="57"/>
                      <a:pt x="13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27" name="Freeform 246"/>
              <p:cNvSpPr>
                <a:spLocks noEditPoints="1"/>
              </p:cNvSpPr>
              <p:nvPr/>
            </p:nvSpPr>
            <p:spPr bwMode="auto">
              <a:xfrm>
                <a:off x="6961198" y="1882787"/>
                <a:ext cx="417514" cy="212727"/>
              </a:xfrm>
              <a:custGeom>
                <a:avLst/>
                <a:gdLst>
                  <a:gd name="T0" fmla="*/ 171 w 185"/>
                  <a:gd name="T1" fmla="*/ 55 h 94"/>
                  <a:gd name="T2" fmla="*/ 172 w 185"/>
                  <a:gd name="T3" fmla="*/ 14 h 94"/>
                  <a:gd name="T4" fmla="*/ 157 w 185"/>
                  <a:gd name="T5" fmla="*/ 0 h 94"/>
                  <a:gd name="T6" fmla="*/ 185 w 185"/>
                  <a:gd name="T7" fmla="*/ 34 h 94"/>
                  <a:gd name="T8" fmla="*/ 157 w 185"/>
                  <a:gd name="T9" fmla="*/ 68 h 94"/>
                  <a:gd name="T10" fmla="*/ 157 w 185"/>
                  <a:gd name="T11" fmla="*/ 53 h 94"/>
                  <a:gd name="T12" fmla="*/ 165 w 185"/>
                  <a:gd name="T13" fmla="*/ 48 h 94"/>
                  <a:gd name="T14" fmla="*/ 171 w 185"/>
                  <a:gd name="T15" fmla="*/ 34 h 94"/>
                  <a:gd name="T16" fmla="*/ 157 w 185"/>
                  <a:gd name="T17" fmla="*/ 14 h 94"/>
                  <a:gd name="T18" fmla="*/ 162 w 185"/>
                  <a:gd name="T19" fmla="*/ 24 h 94"/>
                  <a:gd name="T20" fmla="*/ 162 w 185"/>
                  <a:gd name="T21" fmla="*/ 45 h 94"/>
                  <a:gd name="T22" fmla="*/ 157 w 185"/>
                  <a:gd name="T23" fmla="*/ 48 h 94"/>
                  <a:gd name="T24" fmla="*/ 92 w 185"/>
                  <a:gd name="T25" fmla="*/ 88 h 94"/>
                  <a:gd name="T26" fmla="*/ 135 w 185"/>
                  <a:gd name="T27" fmla="*/ 61 h 94"/>
                  <a:gd name="T28" fmla="*/ 138 w 185"/>
                  <a:gd name="T29" fmla="*/ 61 h 94"/>
                  <a:gd name="T30" fmla="*/ 151 w 185"/>
                  <a:gd name="T31" fmla="*/ 63 h 94"/>
                  <a:gd name="T32" fmla="*/ 157 w 185"/>
                  <a:gd name="T33" fmla="*/ 68 h 94"/>
                  <a:gd name="T34" fmla="*/ 143 w 185"/>
                  <a:gd name="T35" fmla="*/ 67 h 94"/>
                  <a:gd name="T36" fmla="*/ 112 w 185"/>
                  <a:gd name="T37" fmla="*/ 86 h 94"/>
                  <a:gd name="T38" fmla="*/ 92 w 185"/>
                  <a:gd name="T39" fmla="*/ 88 h 94"/>
                  <a:gd name="T40" fmla="*/ 152 w 185"/>
                  <a:gd name="T41" fmla="*/ 4 h 94"/>
                  <a:gd name="T42" fmla="*/ 92 w 185"/>
                  <a:gd name="T43" fmla="*/ 4 h 94"/>
                  <a:gd name="T44" fmla="*/ 152 w 185"/>
                  <a:gd name="T45" fmla="*/ 0 h 94"/>
                  <a:gd name="T46" fmla="*/ 153 w 185"/>
                  <a:gd name="T47" fmla="*/ 0 h 94"/>
                  <a:gd name="T48" fmla="*/ 157 w 185"/>
                  <a:gd name="T49" fmla="*/ 5 h 94"/>
                  <a:gd name="T50" fmla="*/ 157 w 185"/>
                  <a:gd name="T51" fmla="*/ 20 h 94"/>
                  <a:gd name="T52" fmla="*/ 153 w 185"/>
                  <a:gd name="T53" fmla="*/ 35 h 94"/>
                  <a:gd name="T54" fmla="*/ 151 w 185"/>
                  <a:gd name="T55" fmla="*/ 50 h 94"/>
                  <a:gd name="T56" fmla="*/ 157 w 185"/>
                  <a:gd name="T57" fmla="*/ 53 h 94"/>
                  <a:gd name="T58" fmla="*/ 147 w 185"/>
                  <a:gd name="T59" fmla="*/ 54 h 94"/>
                  <a:gd name="T60" fmla="*/ 143 w 185"/>
                  <a:gd name="T61" fmla="*/ 50 h 94"/>
                  <a:gd name="T62" fmla="*/ 143 w 185"/>
                  <a:gd name="T63" fmla="*/ 50 h 94"/>
                  <a:gd name="T64" fmla="*/ 151 w 185"/>
                  <a:gd name="T65" fmla="*/ 16 h 94"/>
                  <a:gd name="T66" fmla="*/ 153 w 185"/>
                  <a:gd name="T67" fmla="*/ 14 h 94"/>
                  <a:gd name="T68" fmla="*/ 154 w 185"/>
                  <a:gd name="T69" fmla="*/ 14 h 94"/>
                  <a:gd name="T70" fmla="*/ 78 w 185"/>
                  <a:gd name="T71" fmla="*/ 89 h 94"/>
                  <a:gd name="T72" fmla="*/ 92 w 185"/>
                  <a:gd name="T73" fmla="*/ 93 h 94"/>
                  <a:gd name="T74" fmla="*/ 23 w 185"/>
                  <a:gd name="T75" fmla="*/ 71 h 94"/>
                  <a:gd name="T76" fmla="*/ 0 w 185"/>
                  <a:gd name="T77" fmla="*/ 9 h 94"/>
                  <a:gd name="T78" fmla="*/ 4 w 185"/>
                  <a:gd name="T79" fmla="*/ 0 h 94"/>
                  <a:gd name="T80" fmla="*/ 92 w 185"/>
                  <a:gd name="T81" fmla="*/ 4 h 94"/>
                  <a:gd name="T82" fmla="*/ 5 w 185"/>
                  <a:gd name="T83" fmla="*/ 9 h 94"/>
                  <a:gd name="T84" fmla="*/ 26 w 185"/>
                  <a:gd name="T85" fmla="*/ 6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85" h="94">
                    <a:moveTo>
                      <a:pt x="157" y="63"/>
                    </a:moveTo>
                    <a:cubicBezTo>
                      <a:pt x="162" y="62"/>
                      <a:pt x="167" y="59"/>
                      <a:pt x="171" y="55"/>
                    </a:cubicBezTo>
                    <a:cubicBezTo>
                      <a:pt x="177" y="49"/>
                      <a:pt x="180" y="42"/>
                      <a:pt x="180" y="34"/>
                    </a:cubicBezTo>
                    <a:cubicBezTo>
                      <a:pt x="180" y="26"/>
                      <a:pt x="177" y="19"/>
                      <a:pt x="172" y="14"/>
                    </a:cubicBezTo>
                    <a:cubicBezTo>
                      <a:pt x="168" y="9"/>
                      <a:pt x="163" y="6"/>
                      <a:pt x="157" y="5"/>
                    </a:cubicBezTo>
                    <a:cubicBezTo>
                      <a:pt x="157" y="0"/>
                      <a:pt x="157" y="0"/>
                      <a:pt x="157" y="0"/>
                    </a:cubicBezTo>
                    <a:cubicBezTo>
                      <a:pt x="164" y="2"/>
                      <a:pt x="170" y="5"/>
                      <a:pt x="175" y="10"/>
                    </a:cubicBezTo>
                    <a:cubicBezTo>
                      <a:pt x="181" y="16"/>
                      <a:pt x="185" y="25"/>
                      <a:pt x="185" y="34"/>
                    </a:cubicBezTo>
                    <a:cubicBezTo>
                      <a:pt x="185" y="43"/>
                      <a:pt x="181" y="52"/>
                      <a:pt x="175" y="58"/>
                    </a:cubicBezTo>
                    <a:cubicBezTo>
                      <a:pt x="170" y="63"/>
                      <a:pt x="164" y="66"/>
                      <a:pt x="157" y="68"/>
                    </a:cubicBezTo>
                    <a:cubicBezTo>
                      <a:pt x="157" y="63"/>
                      <a:pt x="157" y="63"/>
                      <a:pt x="157" y="63"/>
                    </a:cubicBezTo>
                    <a:close/>
                    <a:moveTo>
                      <a:pt x="157" y="53"/>
                    </a:moveTo>
                    <a:cubicBezTo>
                      <a:pt x="160" y="52"/>
                      <a:pt x="163" y="51"/>
                      <a:pt x="165" y="48"/>
                    </a:cubicBezTo>
                    <a:cubicBezTo>
                      <a:pt x="165" y="48"/>
                      <a:pt x="165" y="48"/>
                      <a:pt x="165" y="48"/>
                    </a:cubicBezTo>
                    <a:cubicBezTo>
                      <a:pt x="165" y="48"/>
                      <a:pt x="165" y="48"/>
                      <a:pt x="165" y="48"/>
                    </a:cubicBezTo>
                    <a:cubicBezTo>
                      <a:pt x="169" y="45"/>
                      <a:pt x="171" y="40"/>
                      <a:pt x="171" y="34"/>
                    </a:cubicBezTo>
                    <a:cubicBezTo>
                      <a:pt x="171" y="29"/>
                      <a:pt x="169" y="24"/>
                      <a:pt x="166" y="21"/>
                    </a:cubicBezTo>
                    <a:cubicBezTo>
                      <a:pt x="164" y="18"/>
                      <a:pt x="160" y="16"/>
                      <a:pt x="157" y="14"/>
                    </a:cubicBezTo>
                    <a:cubicBezTo>
                      <a:pt x="157" y="20"/>
                      <a:pt x="157" y="20"/>
                      <a:pt x="157" y="20"/>
                    </a:cubicBezTo>
                    <a:cubicBezTo>
                      <a:pt x="159" y="21"/>
                      <a:pt x="161" y="22"/>
                      <a:pt x="162" y="24"/>
                    </a:cubicBezTo>
                    <a:cubicBezTo>
                      <a:pt x="165" y="27"/>
                      <a:pt x="166" y="30"/>
                      <a:pt x="166" y="34"/>
                    </a:cubicBezTo>
                    <a:cubicBezTo>
                      <a:pt x="166" y="38"/>
                      <a:pt x="164" y="42"/>
                      <a:pt x="162" y="45"/>
                    </a:cubicBezTo>
                    <a:cubicBezTo>
                      <a:pt x="162" y="45"/>
                      <a:pt x="162" y="45"/>
                      <a:pt x="162" y="45"/>
                    </a:cubicBezTo>
                    <a:cubicBezTo>
                      <a:pt x="160" y="46"/>
                      <a:pt x="159" y="48"/>
                      <a:pt x="157" y="48"/>
                    </a:cubicBezTo>
                    <a:lnTo>
                      <a:pt x="157" y="53"/>
                    </a:lnTo>
                    <a:close/>
                    <a:moveTo>
                      <a:pt x="92" y="88"/>
                    </a:moveTo>
                    <a:cubicBezTo>
                      <a:pt x="99" y="87"/>
                      <a:pt x="104" y="85"/>
                      <a:pt x="110" y="82"/>
                    </a:cubicBezTo>
                    <a:cubicBezTo>
                      <a:pt x="120" y="77"/>
                      <a:pt x="128" y="70"/>
                      <a:pt x="135" y="61"/>
                    </a:cubicBezTo>
                    <a:cubicBezTo>
                      <a:pt x="136" y="60"/>
                      <a:pt x="137" y="60"/>
                      <a:pt x="138" y="61"/>
                    </a:cubicBezTo>
                    <a:cubicBezTo>
                      <a:pt x="138" y="61"/>
                      <a:pt x="138" y="61"/>
                      <a:pt x="138" y="61"/>
                    </a:cubicBezTo>
                    <a:cubicBezTo>
                      <a:pt x="140" y="62"/>
                      <a:pt x="142" y="62"/>
                      <a:pt x="144" y="63"/>
                    </a:cubicBezTo>
                    <a:cubicBezTo>
                      <a:pt x="146" y="63"/>
                      <a:pt x="148" y="63"/>
                      <a:pt x="151" y="63"/>
                    </a:cubicBezTo>
                    <a:cubicBezTo>
                      <a:pt x="153" y="63"/>
                      <a:pt x="155" y="63"/>
                      <a:pt x="157" y="63"/>
                    </a:cubicBezTo>
                    <a:cubicBezTo>
                      <a:pt x="157" y="68"/>
                      <a:pt x="157" y="68"/>
                      <a:pt x="157" y="68"/>
                    </a:cubicBezTo>
                    <a:cubicBezTo>
                      <a:pt x="155" y="68"/>
                      <a:pt x="153" y="68"/>
                      <a:pt x="151" y="68"/>
                    </a:cubicBezTo>
                    <a:cubicBezTo>
                      <a:pt x="148" y="68"/>
                      <a:pt x="146" y="68"/>
                      <a:pt x="143" y="67"/>
                    </a:cubicBezTo>
                    <a:cubicBezTo>
                      <a:pt x="141" y="67"/>
                      <a:pt x="140" y="66"/>
                      <a:pt x="138" y="66"/>
                    </a:cubicBezTo>
                    <a:cubicBezTo>
                      <a:pt x="131" y="74"/>
                      <a:pt x="122" y="81"/>
                      <a:pt x="112" y="86"/>
                    </a:cubicBezTo>
                    <a:cubicBezTo>
                      <a:pt x="106" y="89"/>
                      <a:pt x="99" y="91"/>
                      <a:pt x="92" y="93"/>
                    </a:cubicBezTo>
                    <a:cubicBezTo>
                      <a:pt x="92" y="88"/>
                      <a:pt x="92" y="88"/>
                      <a:pt x="92" y="88"/>
                    </a:cubicBezTo>
                    <a:close/>
                    <a:moveTo>
                      <a:pt x="157" y="5"/>
                    </a:moveTo>
                    <a:cubicBezTo>
                      <a:pt x="155" y="5"/>
                      <a:pt x="154" y="5"/>
                      <a:pt x="152" y="4"/>
                    </a:cubicBezTo>
                    <a:cubicBezTo>
                      <a:pt x="152" y="4"/>
                      <a:pt x="152" y="4"/>
                      <a:pt x="152" y="4"/>
                    </a:cubicBezTo>
                    <a:cubicBezTo>
                      <a:pt x="92" y="4"/>
                      <a:pt x="92" y="4"/>
                      <a:pt x="92" y="4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52" y="0"/>
                      <a:pt x="152" y="0"/>
                      <a:pt x="153" y="0"/>
                    </a:cubicBezTo>
                    <a:cubicBezTo>
                      <a:pt x="154" y="0"/>
                      <a:pt x="155" y="0"/>
                      <a:pt x="157" y="0"/>
                    </a:cubicBezTo>
                    <a:cubicBezTo>
                      <a:pt x="157" y="5"/>
                      <a:pt x="157" y="5"/>
                      <a:pt x="157" y="5"/>
                    </a:cubicBezTo>
                    <a:close/>
                    <a:moveTo>
                      <a:pt x="157" y="14"/>
                    </a:moveTo>
                    <a:cubicBezTo>
                      <a:pt x="157" y="20"/>
                      <a:pt x="157" y="20"/>
                      <a:pt x="157" y="20"/>
                    </a:cubicBezTo>
                    <a:cubicBezTo>
                      <a:pt x="156" y="19"/>
                      <a:pt x="156" y="19"/>
                      <a:pt x="156" y="19"/>
                    </a:cubicBezTo>
                    <a:cubicBezTo>
                      <a:pt x="155" y="24"/>
                      <a:pt x="155" y="30"/>
                      <a:pt x="153" y="35"/>
                    </a:cubicBezTo>
                    <a:cubicBezTo>
                      <a:pt x="152" y="40"/>
                      <a:pt x="150" y="45"/>
                      <a:pt x="148" y="49"/>
                    </a:cubicBezTo>
                    <a:cubicBezTo>
                      <a:pt x="149" y="49"/>
                      <a:pt x="150" y="50"/>
                      <a:pt x="151" y="50"/>
                    </a:cubicBezTo>
                    <a:cubicBezTo>
                      <a:pt x="153" y="50"/>
                      <a:pt x="155" y="49"/>
                      <a:pt x="157" y="48"/>
                    </a:cubicBezTo>
                    <a:cubicBezTo>
                      <a:pt x="157" y="53"/>
                      <a:pt x="157" y="53"/>
                      <a:pt x="157" y="53"/>
                    </a:cubicBezTo>
                    <a:cubicBezTo>
                      <a:pt x="155" y="54"/>
                      <a:pt x="153" y="54"/>
                      <a:pt x="151" y="54"/>
                    </a:cubicBezTo>
                    <a:cubicBezTo>
                      <a:pt x="150" y="54"/>
                      <a:pt x="148" y="54"/>
                      <a:pt x="147" y="54"/>
                    </a:cubicBezTo>
                    <a:cubicBezTo>
                      <a:pt x="146" y="54"/>
                      <a:pt x="145" y="54"/>
                      <a:pt x="144" y="53"/>
                    </a:cubicBezTo>
                    <a:cubicBezTo>
                      <a:pt x="143" y="53"/>
                      <a:pt x="142" y="51"/>
                      <a:pt x="143" y="50"/>
                    </a:cubicBezTo>
                    <a:cubicBezTo>
                      <a:pt x="143" y="50"/>
                      <a:pt x="143" y="50"/>
                      <a:pt x="143" y="50"/>
                    </a:cubicBezTo>
                    <a:cubicBezTo>
                      <a:pt x="143" y="50"/>
                      <a:pt x="143" y="50"/>
                      <a:pt x="143" y="50"/>
                    </a:cubicBezTo>
                    <a:cubicBezTo>
                      <a:pt x="145" y="45"/>
                      <a:pt x="147" y="39"/>
                      <a:pt x="149" y="34"/>
                    </a:cubicBezTo>
                    <a:cubicBezTo>
                      <a:pt x="150" y="28"/>
                      <a:pt x="151" y="22"/>
                      <a:pt x="151" y="16"/>
                    </a:cubicBezTo>
                    <a:cubicBezTo>
                      <a:pt x="151" y="16"/>
                      <a:pt x="151" y="16"/>
                      <a:pt x="151" y="16"/>
                    </a:cubicBezTo>
                    <a:cubicBezTo>
                      <a:pt x="151" y="15"/>
                      <a:pt x="152" y="14"/>
                      <a:pt x="153" y="14"/>
                    </a:cubicBezTo>
                    <a:cubicBezTo>
                      <a:pt x="153" y="14"/>
                      <a:pt x="154" y="14"/>
                      <a:pt x="154" y="14"/>
                    </a:cubicBezTo>
                    <a:cubicBezTo>
                      <a:pt x="154" y="14"/>
                      <a:pt x="154" y="14"/>
                      <a:pt x="154" y="14"/>
                    </a:cubicBezTo>
                    <a:cubicBezTo>
                      <a:pt x="155" y="14"/>
                      <a:pt x="156" y="14"/>
                      <a:pt x="157" y="14"/>
                    </a:cubicBezTo>
                    <a:close/>
                    <a:moveTo>
                      <a:pt x="78" y="89"/>
                    </a:moveTo>
                    <a:cubicBezTo>
                      <a:pt x="83" y="89"/>
                      <a:pt x="88" y="89"/>
                      <a:pt x="92" y="88"/>
                    </a:cubicBezTo>
                    <a:cubicBezTo>
                      <a:pt x="92" y="93"/>
                      <a:pt x="92" y="93"/>
                      <a:pt x="92" y="93"/>
                    </a:cubicBezTo>
                    <a:cubicBezTo>
                      <a:pt x="88" y="94"/>
                      <a:pt x="83" y="94"/>
                      <a:pt x="78" y="94"/>
                    </a:cubicBezTo>
                    <a:cubicBezTo>
                      <a:pt x="56" y="94"/>
                      <a:pt x="37" y="85"/>
                      <a:pt x="23" y="71"/>
                    </a:cubicBezTo>
                    <a:cubicBezTo>
                      <a:pt x="9" y="57"/>
                      <a:pt x="0" y="38"/>
                      <a:pt x="0" y="16"/>
                    </a:cubicBezTo>
                    <a:cubicBezTo>
                      <a:pt x="0" y="14"/>
                      <a:pt x="0" y="11"/>
                      <a:pt x="0" y="9"/>
                    </a:cubicBezTo>
                    <a:cubicBezTo>
                      <a:pt x="1" y="6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2" y="4"/>
                      <a:pt x="92" y="4"/>
                      <a:pt x="92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5" y="8"/>
                      <a:pt x="5" y="9"/>
                    </a:cubicBezTo>
                    <a:cubicBezTo>
                      <a:pt x="5" y="12"/>
                      <a:pt x="5" y="14"/>
                      <a:pt x="5" y="16"/>
                    </a:cubicBezTo>
                    <a:cubicBezTo>
                      <a:pt x="5" y="36"/>
                      <a:pt x="13" y="55"/>
                      <a:pt x="26" y="68"/>
                    </a:cubicBezTo>
                    <a:cubicBezTo>
                      <a:pt x="39" y="81"/>
                      <a:pt x="58" y="89"/>
                      <a:pt x="78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28" name="Freeform 247"/>
              <p:cNvSpPr>
                <a:spLocks noEditPoints="1"/>
              </p:cNvSpPr>
              <p:nvPr/>
            </p:nvSpPr>
            <p:spPr bwMode="auto">
              <a:xfrm>
                <a:off x="6961198" y="2101863"/>
                <a:ext cx="376239" cy="41275"/>
              </a:xfrm>
              <a:custGeom>
                <a:avLst/>
                <a:gdLst>
                  <a:gd name="T0" fmla="*/ 84 w 167"/>
                  <a:gd name="T1" fmla="*/ 0 h 18"/>
                  <a:gd name="T2" fmla="*/ 165 w 167"/>
                  <a:gd name="T3" fmla="*/ 0 h 18"/>
                  <a:gd name="T4" fmla="*/ 167 w 167"/>
                  <a:gd name="T5" fmla="*/ 3 h 18"/>
                  <a:gd name="T6" fmla="*/ 167 w 167"/>
                  <a:gd name="T7" fmla="*/ 16 h 18"/>
                  <a:gd name="T8" fmla="*/ 165 w 167"/>
                  <a:gd name="T9" fmla="*/ 18 h 18"/>
                  <a:gd name="T10" fmla="*/ 84 w 167"/>
                  <a:gd name="T11" fmla="*/ 18 h 18"/>
                  <a:gd name="T12" fmla="*/ 84 w 167"/>
                  <a:gd name="T13" fmla="*/ 14 h 18"/>
                  <a:gd name="T14" fmla="*/ 163 w 167"/>
                  <a:gd name="T15" fmla="*/ 14 h 18"/>
                  <a:gd name="T16" fmla="*/ 163 w 167"/>
                  <a:gd name="T17" fmla="*/ 5 h 18"/>
                  <a:gd name="T18" fmla="*/ 84 w 167"/>
                  <a:gd name="T19" fmla="*/ 5 h 18"/>
                  <a:gd name="T20" fmla="*/ 84 w 167"/>
                  <a:gd name="T21" fmla="*/ 0 h 18"/>
                  <a:gd name="T22" fmla="*/ 2 w 167"/>
                  <a:gd name="T23" fmla="*/ 0 h 18"/>
                  <a:gd name="T24" fmla="*/ 84 w 167"/>
                  <a:gd name="T25" fmla="*/ 0 h 18"/>
                  <a:gd name="T26" fmla="*/ 84 w 167"/>
                  <a:gd name="T27" fmla="*/ 5 h 18"/>
                  <a:gd name="T28" fmla="*/ 5 w 167"/>
                  <a:gd name="T29" fmla="*/ 5 h 18"/>
                  <a:gd name="T30" fmla="*/ 5 w 167"/>
                  <a:gd name="T31" fmla="*/ 14 h 18"/>
                  <a:gd name="T32" fmla="*/ 84 w 167"/>
                  <a:gd name="T33" fmla="*/ 14 h 18"/>
                  <a:gd name="T34" fmla="*/ 84 w 167"/>
                  <a:gd name="T35" fmla="*/ 18 h 18"/>
                  <a:gd name="T36" fmla="*/ 2 w 167"/>
                  <a:gd name="T37" fmla="*/ 18 h 18"/>
                  <a:gd name="T38" fmla="*/ 0 w 167"/>
                  <a:gd name="T39" fmla="*/ 16 h 18"/>
                  <a:gd name="T40" fmla="*/ 0 w 167"/>
                  <a:gd name="T41" fmla="*/ 3 h 18"/>
                  <a:gd name="T42" fmla="*/ 2 w 167"/>
                  <a:gd name="T4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7" h="18">
                    <a:moveTo>
                      <a:pt x="84" y="0"/>
                    </a:moveTo>
                    <a:cubicBezTo>
                      <a:pt x="165" y="0"/>
                      <a:pt x="165" y="0"/>
                      <a:pt x="165" y="0"/>
                    </a:cubicBezTo>
                    <a:cubicBezTo>
                      <a:pt x="166" y="0"/>
                      <a:pt x="167" y="1"/>
                      <a:pt x="167" y="3"/>
                    </a:cubicBezTo>
                    <a:cubicBezTo>
                      <a:pt x="167" y="16"/>
                      <a:pt x="167" y="16"/>
                      <a:pt x="167" y="16"/>
                    </a:cubicBezTo>
                    <a:cubicBezTo>
                      <a:pt x="167" y="17"/>
                      <a:pt x="166" y="18"/>
                      <a:pt x="165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4"/>
                      <a:pt x="84" y="14"/>
                      <a:pt x="84" y="14"/>
                    </a:cubicBezTo>
                    <a:cubicBezTo>
                      <a:pt x="163" y="14"/>
                      <a:pt x="163" y="14"/>
                      <a:pt x="163" y="14"/>
                    </a:cubicBezTo>
                    <a:cubicBezTo>
                      <a:pt x="163" y="5"/>
                      <a:pt x="163" y="5"/>
                      <a:pt x="163" y="5"/>
                    </a:cubicBezTo>
                    <a:cubicBezTo>
                      <a:pt x="84" y="5"/>
                      <a:pt x="84" y="5"/>
                      <a:pt x="84" y="5"/>
                    </a:cubicBezTo>
                    <a:lnTo>
                      <a:pt x="84" y="0"/>
                    </a:lnTo>
                    <a:close/>
                    <a:moveTo>
                      <a:pt x="2" y="0"/>
                    </a:moveTo>
                    <a:cubicBezTo>
                      <a:pt x="84" y="0"/>
                      <a:pt x="84" y="0"/>
                      <a:pt x="84" y="0"/>
                    </a:cubicBezTo>
                    <a:cubicBezTo>
                      <a:pt x="84" y="5"/>
                      <a:pt x="84" y="5"/>
                      <a:pt x="8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84" y="14"/>
                      <a:pt x="84" y="14"/>
                      <a:pt x="84" y="14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0" y="17"/>
                      <a:pt x="0" y="16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29" name="Freeform 248"/>
              <p:cNvSpPr>
                <a:spLocks noEditPoints="1"/>
              </p:cNvSpPr>
              <p:nvPr/>
            </p:nvSpPr>
            <p:spPr bwMode="auto">
              <a:xfrm>
                <a:off x="7046924" y="1711335"/>
                <a:ext cx="71439" cy="166689"/>
              </a:xfrm>
              <a:custGeom>
                <a:avLst/>
                <a:gdLst>
                  <a:gd name="T0" fmla="*/ 25 w 32"/>
                  <a:gd name="T1" fmla="*/ 59 h 74"/>
                  <a:gd name="T2" fmla="*/ 21 w 32"/>
                  <a:gd name="T3" fmla="*/ 33 h 74"/>
                  <a:gd name="T4" fmla="*/ 19 w 32"/>
                  <a:gd name="T5" fmla="*/ 30 h 74"/>
                  <a:gd name="T6" fmla="*/ 16 w 32"/>
                  <a:gd name="T7" fmla="*/ 22 h 74"/>
                  <a:gd name="T8" fmla="*/ 19 w 32"/>
                  <a:gd name="T9" fmla="*/ 15 h 74"/>
                  <a:gd name="T10" fmla="*/ 21 w 32"/>
                  <a:gd name="T11" fmla="*/ 8 h 74"/>
                  <a:gd name="T12" fmla="*/ 16 w 32"/>
                  <a:gd name="T13" fmla="*/ 5 h 74"/>
                  <a:gd name="T14" fmla="*/ 22 w 32"/>
                  <a:gd name="T15" fmla="*/ 2 h 74"/>
                  <a:gd name="T16" fmla="*/ 26 w 32"/>
                  <a:gd name="T17" fmla="*/ 9 h 74"/>
                  <a:gd name="T18" fmla="*/ 21 w 32"/>
                  <a:gd name="T19" fmla="*/ 22 h 74"/>
                  <a:gd name="T20" fmla="*/ 25 w 32"/>
                  <a:gd name="T21" fmla="*/ 31 h 74"/>
                  <a:gd name="T22" fmla="*/ 30 w 32"/>
                  <a:gd name="T23" fmla="*/ 44 h 74"/>
                  <a:gd name="T24" fmla="*/ 17 w 32"/>
                  <a:gd name="T25" fmla="*/ 72 h 74"/>
                  <a:gd name="T26" fmla="*/ 16 w 32"/>
                  <a:gd name="T27" fmla="*/ 67 h 74"/>
                  <a:gd name="T28" fmla="*/ 16 w 32"/>
                  <a:gd name="T29" fmla="*/ 54 h 74"/>
                  <a:gd name="T30" fmla="*/ 13 w 32"/>
                  <a:gd name="T31" fmla="*/ 57 h 74"/>
                  <a:gd name="T32" fmla="*/ 9 w 32"/>
                  <a:gd name="T33" fmla="*/ 65 h 74"/>
                  <a:gd name="T34" fmla="*/ 10 w 32"/>
                  <a:gd name="T35" fmla="*/ 67 h 74"/>
                  <a:gd name="T36" fmla="*/ 16 w 32"/>
                  <a:gd name="T37" fmla="*/ 67 h 74"/>
                  <a:gd name="T38" fmla="*/ 7 w 32"/>
                  <a:gd name="T39" fmla="*/ 70 h 74"/>
                  <a:gd name="T40" fmla="*/ 7 w 32"/>
                  <a:gd name="T41" fmla="*/ 70 h 74"/>
                  <a:gd name="T42" fmla="*/ 4 w 32"/>
                  <a:gd name="T43" fmla="*/ 62 h 74"/>
                  <a:gd name="T44" fmla="*/ 11 w 32"/>
                  <a:gd name="T45" fmla="*/ 48 h 74"/>
                  <a:gd name="T46" fmla="*/ 3 w 32"/>
                  <a:gd name="T47" fmla="*/ 31 h 74"/>
                  <a:gd name="T48" fmla="*/ 3 w 32"/>
                  <a:gd name="T49" fmla="*/ 31 h 74"/>
                  <a:gd name="T50" fmla="*/ 11 w 32"/>
                  <a:gd name="T51" fmla="*/ 2 h 74"/>
                  <a:gd name="T52" fmla="*/ 16 w 32"/>
                  <a:gd name="T53" fmla="*/ 5 h 74"/>
                  <a:gd name="T54" fmla="*/ 7 w 32"/>
                  <a:gd name="T55" fmla="*/ 16 h 74"/>
                  <a:gd name="T56" fmla="*/ 7 w 32"/>
                  <a:gd name="T57" fmla="*/ 29 h 74"/>
                  <a:gd name="T58" fmla="*/ 15 w 32"/>
                  <a:gd name="T59" fmla="*/ 46 h 74"/>
                  <a:gd name="T60" fmla="*/ 16 w 32"/>
                  <a:gd name="T61" fmla="*/ 54 h 74"/>
                  <a:gd name="T62" fmla="*/ 16 w 32"/>
                  <a:gd name="T63" fmla="*/ 22 h 74"/>
                  <a:gd name="T64" fmla="*/ 16 w 32"/>
                  <a:gd name="T65" fmla="*/ 22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2" h="74">
                    <a:moveTo>
                      <a:pt x="16" y="67"/>
                    </a:moveTo>
                    <a:cubicBezTo>
                      <a:pt x="20" y="66"/>
                      <a:pt x="23" y="63"/>
                      <a:pt x="25" y="59"/>
                    </a:cubicBezTo>
                    <a:cubicBezTo>
                      <a:pt x="27" y="55"/>
                      <a:pt x="27" y="50"/>
                      <a:pt x="26" y="45"/>
                    </a:cubicBezTo>
                    <a:cubicBezTo>
                      <a:pt x="25" y="41"/>
                      <a:pt x="23" y="37"/>
                      <a:pt x="21" y="33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0" y="32"/>
                      <a:pt x="19" y="31"/>
                      <a:pt x="19" y="30"/>
                    </a:cubicBezTo>
                    <a:cubicBezTo>
                      <a:pt x="18" y="28"/>
                      <a:pt x="17" y="26"/>
                      <a:pt x="16" y="23"/>
                    </a:cubicBezTo>
                    <a:cubicBezTo>
                      <a:pt x="16" y="23"/>
                      <a:pt x="16" y="22"/>
                      <a:pt x="16" y="22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6" y="18"/>
                      <a:pt x="17" y="17"/>
                      <a:pt x="19" y="15"/>
                    </a:cubicBezTo>
                    <a:cubicBezTo>
                      <a:pt x="21" y="14"/>
                      <a:pt x="22" y="12"/>
                      <a:pt x="22" y="10"/>
                    </a:cubicBezTo>
                    <a:cubicBezTo>
                      <a:pt x="22" y="9"/>
                      <a:pt x="21" y="8"/>
                      <a:pt x="21" y="8"/>
                    </a:cubicBezTo>
                    <a:cubicBezTo>
                      <a:pt x="20" y="7"/>
                      <a:pt x="20" y="7"/>
                      <a:pt x="19" y="6"/>
                    </a:cubicBezTo>
                    <a:cubicBezTo>
                      <a:pt x="18" y="5"/>
                      <a:pt x="17" y="5"/>
                      <a:pt x="16" y="5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8" y="0"/>
                      <a:pt x="20" y="1"/>
                      <a:pt x="22" y="2"/>
                    </a:cubicBezTo>
                    <a:cubicBezTo>
                      <a:pt x="23" y="3"/>
                      <a:pt x="24" y="4"/>
                      <a:pt x="25" y="5"/>
                    </a:cubicBezTo>
                    <a:cubicBezTo>
                      <a:pt x="26" y="6"/>
                      <a:pt x="26" y="8"/>
                      <a:pt x="26" y="9"/>
                    </a:cubicBezTo>
                    <a:cubicBezTo>
                      <a:pt x="27" y="13"/>
                      <a:pt x="26" y="17"/>
                      <a:pt x="22" y="19"/>
                    </a:cubicBezTo>
                    <a:cubicBezTo>
                      <a:pt x="21" y="20"/>
                      <a:pt x="21" y="21"/>
                      <a:pt x="21" y="22"/>
                    </a:cubicBezTo>
                    <a:cubicBezTo>
                      <a:pt x="21" y="24"/>
                      <a:pt x="22" y="26"/>
                      <a:pt x="23" y="28"/>
                    </a:cubicBezTo>
                    <a:cubicBezTo>
                      <a:pt x="24" y="29"/>
                      <a:pt x="24" y="30"/>
                      <a:pt x="25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7" y="35"/>
                      <a:pt x="29" y="39"/>
                      <a:pt x="30" y="44"/>
                    </a:cubicBezTo>
                    <a:cubicBezTo>
                      <a:pt x="32" y="50"/>
                      <a:pt x="32" y="56"/>
                      <a:pt x="29" y="61"/>
                    </a:cubicBezTo>
                    <a:cubicBezTo>
                      <a:pt x="27" y="66"/>
                      <a:pt x="23" y="70"/>
                      <a:pt x="17" y="72"/>
                    </a:cubicBezTo>
                    <a:cubicBezTo>
                      <a:pt x="17" y="72"/>
                      <a:pt x="16" y="72"/>
                      <a:pt x="16" y="72"/>
                    </a:cubicBezTo>
                    <a:cubicBezTo>
                      <a:pt x="16" y="67"/>
                      <a:pt x="16" y="67"/>
                      <a:pt x="16" y="67"/>
                    </a:cubicBezTo>
                    <a:close/>
                    <a:moveTo>
                      <a:pt x="16" y="50"/>
                    </a:moveTo>
                    <a:cubicBezTo>
                      <a:pt x="16" y="54"/>
                      <a:pt x="16" y="54"/>
                      <a:pt x="16" y="54"/>
                    </a:cubicBezTo>
                    <a:cubicBezTo>
                      <a:pt x="16" y="52"/>
                      <a:pt x="16" y="51"/>
                      <a:pt x="16" y="50"/>
                    </a:cubicBezTo>
                    <a:close/>
                    <a:moveTo>
                      <a:pt x="13" y="57"/>
                    </a:moveTo>
                    <a:cubicBezTo>
                      <a:pt x="10" y="58"/>
                      <a:pt x="9" y="60"/>
                      <a:pt x="9" y="62"/>
                    </a:cubicBezTo>
                    <a:cubicBezTo>
                      <a:pt x="9" y="63"/>
                      <a:pt x="9" y="64"/>
                      <a:pt x="9" y="65"/>
                    </a:cubicBezTo>
                    <a:cubicBezTo>
                      <a:pt x="10" y="65"/>
                      <a:pt x="10" y="66"/>
                      <a:pt x="10" y="67"/>
                    </a:cubicBezTo>
                    <a:cubicBezTo>
                      <a:pt x="10" y="67"/>
                      <a:pt x="10" y="67"/>
                      <a:pt x="10" y="67"/>
                    </a:cubicBezTo>
                    <a:cubicBezTo>
                      <a:pt x="11" y="68"/>
                      <a:pt x="13" y="68"/>
                      <a:pt x="15" y="68"/>
                    </a:cubicBezTo>
                    <a:cubicBezTo>
                      <a:pt x="16" y="68"/>
                      <a:pt x="16" y="67"/>
                      <a:pt x="16" y="67"/>
                    </a:cubicBezTo>
                    <a:cubicBezTo>
                      <a:pt x="16" y="72"/>
                      <a:pt x="16" y="72"/>
                      <a:pt x="16" y="72"/>
                    </a:cubicBezTo>
                    <a:cubicBezTo>
                      <a:pt x="12" y="74"/>
                      <a:pt x="9" y="72"/>
                      <a:pt x="7" y="70"/>
                    </a:cubicBezTo>
                    <a:cubicBezTo>
                      <a:pt x="7" y="70"/>
                      <a:pt x="7" y="70"/>
                      <a:pt x="7" y="70"/>
                    </a:cubicBezTo>
                    <a:cubicBezTo>
                      <a:pt x="7" y="70"/>
                      <a:pt x="7" y="70"/>
                      <a:pt x="7" y="70"/>
                    </a:cubicBezTo>
                    <a:cubicBezTo>
                      <a:pt x="6" y="69"/>
                      <a:pt x="5" y="67"/>
                      <a:pt x="5" y="66"/>
                    </a:cubicBezTo>
                    <a:cubicBezTo>
                      <a:pt x="4" y="65"/>
                      <a:pt x="4" y="63"/>
                      <a:pt x="4" y="62"/>
                    </a:cubicBezTo>
                    <a:cubicBezTo>
                      <a:pt x="4" y="58"/>
                      <a:pt x="7" y="54"/>
                      <a:pt x="11" y="53"/>
                    </a:cubicBezTo>
                    <a:cubicBezTo>
                      <a:pt x="12" y="52"/>
                      <a:pt x="12" y="50"/>
                      <a:pt x="11" y="48"/>
                    </a:cubicBezTo>
                    <a:cubicBezTo>
                      <a:pt x="9" y="44"/>
                      <a:pt x="7" y="39"/>
                      <a:pt x="5" y="36"/>
                    </a:cubicBezTo>
                    <a:cubicBezTo>
                      <a:pt x="4" y="34"/>
                      <a:pt x="3" y="32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1" y="25"/>
                      <a:pt x="0" y="20"/>
                      <a:pt x="2" y="14"/>
                    </a:cubicBezTo>
                    <a:cubicBezTo>
                      <a:pt x="3" y="9"/>
                      <a:pt x="7" y="5"/>
                      <a:pt x="11" y="2"/>
                    </a:cubicBezTo>
                    <a:cubicBezTo>
                      <a:pt x="13" y="1"/>
                      <a:pt x="15" y="0"/>
                      <a:pt x="16" y="0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0" y="8"/>
                      <a:pt x="8" y="12"/>
                      <a:pt x="7" y="16"/>
                    </a:cubicBezTo>
                    <a:cubicBezTo>
                      <a:pt x="5" y="20"/>
                      <a:pt x="6" y="25"/>
                      <a:pt x="7" y="29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7" y="30"/>
                      <a:pt x="8" y="32"/>
                      <a:pt x="9" y="34"/>
                    </a:cubicBezTo>
                    <a:cubicBezTo>
                      <a:pt x="11" y="37"/>
                      <a:pt x="14" y="42"/>
                      <a:pt x="15" y="46"/>
                    </a:cubicBezTo>
                    <a:cubicBezTo>
                      <a:pt x="16" y="47"/>
                      <a:pt x="16" y="49"/>
                      <a:pt x="16" y="50"/>
                    </a:cubicBezTo>
                    <a:cubicBezTo>
                      <a:pt x="16" y="54"/>
                      <a:pt x="16" y="54"/>
                      <a:pt x="16" y="54"/>
                    </a:cubicBezTo>
                    <a:cubicBezTo>
                      <a:pt x="16" y="55"/>
                      <a:pt x="15" y="57"/>
                      <a:pt x="13" y="57"/>
                    </a:cubicBezTo>
                    <a:close/>
                    <a:moveTo>
                      <a:pt x="16" y="22"/>
                    </a:moveTo>
                    <a:cubicBezTo>
                      <a:pt x="16" y="21"/>
                      <a:pt x="16" y="21"/>
                      <a:pt x="16" y="21"/>
                    </a:cubicBezTo>
                    <a:cubicBezTo>
                      <a:pt x="16" y="21"/>
                      <a:pt x="16" y="21"/>
                      <a:pt x="16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30" name="Freeform 249"/>
              <p:cNvSpPr>
                <a:spLocks noEditPoints="1"/>
              </p:cNvSpPr>
              <p:nvPr/>
            </p:nvSpPr>
            <p:spPr bwMode="auto">
              <a:xfrm>
                <a:off x="7143761" y="1711335"/>
                <a:ext cx="69851" cy="166689"/>
              </a:xfrm>
              <a:custGeom>
                <a:avLst/>
                <a:gdLst>
                  <a:gd name="T0" fmla="*/ 24 w 31"/>
                  <a:gd name="T1" fmla="*/ 59 h 74"/>
                  <a:gd name="T2" fmla="*/ 25 w 31"/>
                  <a:gd name="T3" fmla="*/ 45 h 74"/>
                  <a:gd name="T4" fmla="*/ 18 w 31"/>
                  <a:gd name="T5" fmla="*/ 30 h 74"/>
                  <a:gd name="T6" fmla="*/ 16 w 31"/>
                  <a:gd name="T7" fmla="*/ 22 h 74"/>
                  <a:gd name="T8" fmla="*/ 19 w 31"/>
                  <a:gd name="T9" fmla="*/ 15 h 74"/>
                  <a:gd name="T10" fmla="*/ 20 w 31"/>
                  <a:gd name="T11" fmla="*/ 8 h 74"/>
                  <a:gd name="T12" fmla="*/ 16 w 31"/>
                  <a:gd name="T13" fmla="*/ 5 h 74"/>
                  <a:gd name="T14" fmla="*/ 22 w 31"/>
                  <a:gd name="T15" fmla="*/ 2 h 74"/>
                  <a:gd name="T16" fmla="*/ 26 w 31"/>
                  <a:gd name="T17" fmla="*/ 9 h 74"/>
                  <a:gd name="T18" fmla="*/ 20 w 31"/>
                  <a:gd name="T19" fmla="*/ 22 h 74"/>
                  <a:gd name="T20" fmla="*/ 24 w 31"/>
                  <a:gd name="T21" fmla="*/ 31 h 74"/>
                  <a:gd name="T22" fmla="*/ 29 w 31"/>
                  <a:gd name="T23" fmla="*/ 61 h 74"/>
                  <a:gd name="T24" fmla="*/ 16 w 31"/>
                  <a:gd name="T25" fmla="*/ 72 h 74"/>
                  <a:gd name="T26" fmla="*/ 16 w 31"/>
                  <a:gd name="T27" fmla="*/ 67 h 74"/>
                  <a:gd name="T28" fmla="*/ 16 w 31"/>
                  <a:gd name="T29" fmla="*/ 54 h 74"/>
                  <a:gd name="T30" fmla="*/ 12 w 31"/>
                  <a:gd name="T31" fmla="*/ 57 h 74"/>
                  <a:gd name="T32" fmla="*/ 9 w 31"/>
                  <a:gd name="T33" fmla="*/ 65 h 74"/>
                  <a:gd name="T34" fmla="*/ 10 w 31"/>
                  <a:gd name="T35" fmla="*/ 67 h 74"/>
                  <a:gd name="T36" fmla="*/ 16 w 31"/>
                  <a:gd name="T37" fmla="*/ 67 h 74"/>
                  <a:gd name="T38" fmla="*/ 6 w 31"/>
                  <a:gd name="T39" fmla="*/ 70 h 74"/>
                  <a:gd name="T40" fmla="*/ 4 w 31"/>
                  <a:gd name="T41" fmla="*/ 66 h 74"/>
                  <a:gd name="T42" fmla="*/ 11 w 31"/>
                  <a:gd name="T43" fmla="*/ 53 h 74"/>
                  <a:gd name="T44" fmla="*/ 4 w 31"/>
                  <a:gd name="T45" fmla="*/ 36 h 74"/>
                  <a:gd name="T46" fmla="*/ 2 w 31"/>
                  <a:gd name="T47" fmla="*/ 31 h 74"/>
                  <a:gd name="T48" fmla="*/ 1 w 31"/>
                  <a:gd name="T49" fmla="*/ 14 h 74"/>
                  <a:gd name="T50" fmla="*/ 16 w 31"/>
                  <a:gd name="T51" fmla="*/ 0 h 74"/>
                  <a:gd name="T52" fmla="*/ 13 w 31"/>
                  <a:gd name="T53" fmla="*/ 6 h 74"/>
                  <a:gd name="T54" fmla="*/ 7 w 31"/>
                  <a:gd name="T55" fmla="*/ 29 h 74"/>
                  <a:gd name="T56" fmla="*/ 9 w 31"/>
                  <a:gd name="T57" fmla="*/ 34 h 74"/>
                  <a:gd name="T58" fmla="*/ 16 w 31"/>
                  <a:gd name="T59" fmla="*/ 50 h 74"/>
                  <a:gd name="T60" fmla="*/ 12 w 31"/>
                  <a:gd name="T61" fmla="*/ 57 h 74"/>
                  <a:gd name="T62" fmla="*/ 16 w 31"/>
                  <a:gd name="T63" fmla="*/ 2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1" h="74">
                    <a:moveTo>
                      <a:pt x="16" y="67"/>
                    </a:moveTo>
                    <a:cubicBezTo>
                      <a:pt x="20" y="66"/>
                      <a:pt x="23" y="63"/>
                      <a:pt x="24" y="59"/>
                    </a:cubicBezTo>
                    <a:cubicBezTo>
                      <a:pt x="24" y="59"/>
                      <a:pt x="24" y="59"/>
                      <a:pt x="24" y="59"/>
                    </a:cubicBezTo>
                    <a:cubicBezTo>
                      <a:pt x="26" y="55"/>
                      <a:pt x="26" y="50"/>
                      <a:pt x="25" y="45"/>
                    </a:cubicBezTo>
                    <a:cubicBezTo>
                      <a:pt x="24" y="41"/>
                      <a:pt x="22" y="37"/>
                      <a:pt x="20" y="33"/>
                    </a:cubicBezTo>
                    <a:cubicBezTo>
                      <a:pt x="20" y="32"/>
                      <a:pt x="19" y="31"/>
                      <a:pt x="18" y="30"/>
                    </a:cubicBezTo>
                    <a:cubicBezTo>
                      <a:pt x="17" y="28"/>
                      <a:pt x="16" y="26"/>
                      <a:pt x="16" y="23"/>
                    </a:cubicBezTo>
                    <a:cubicBezTo>
                      <a:pt x="16" y="23"/>
                      <a:pt x="16" y="22"/>
                      <a:pt x="16" y="22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6" y="18"/>
                      <a:pt x="17" y="17"/>
                      <a:pt x="19" y="15"/>
                    </a:cubicBezTo>
                    <a:cubicBezTo>
                      <a:pt x="21" y="14"/>
                      <a:pt x="21" y="12"/>
                      <a:pt x="21" y="10"/>
                    </a:cubicBezTo>
                    <a:cubicBezTo>
                      <a:pt x="21" y="9"/>
                      <a:pt x="21" y="8"/>
                      <a:pt x="20" y="8"/>
                    </a:cubicBezTo>
                    <a:cubicBezTo>
                      <a:pt x="20" y="7"/>
                      <a:pt x="19" y="7"/>
                      <a:pt x="19" y="6"/>
                    </a:cubicBezTo>
                    <a:cubicBezTo>
                      <a:pt x="18" y="5"/>
                      <a:pt x="17" y="5"/>
                      <a:pt x="16" y="5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8" y="0"/>
                      <a:pt x="20" y="1"/>
                      <a:pt x="22" y="2"/>
                    </a:cubicBezTo>
                    <a:cubicBezTo>
                      <a:pt x="23" y="3"/>
                      <a:pt x="24" y="4"/>
                      <a:pt x="24" y="5"/>
                    </a:cubicBezTo>
                    <a:cubicBezTo>
                      <a:pt x="25" y="6"/>
                      <a:pt x="26" y="8"/>
                      <a:pt x="26" y="9"/>
                    </a:cubicBezTo>
                    <a:cubicBezTo>
                      <a:pt x="26" y="13"/>
                      <a:pt x="25" y="17"/>
                      <a:pt x="21" y="19"/>
                    </a:cubicBezTo>
                    <a:cubicBezTo>
                      <a:pt x="20" y="20"/>
                      <a:pt x="20" y="21"/>
                      <a:pt x="20" y="22"/>
                    </a:cubicBezTo>
                    <a:cubicBezTo>
                      <a:pt x="21" y="24"/>
                      <a:pt x="22" y="26"/>
                      <a:pt x="23" y="28"/>
                    </a:cubicBezTo>
                    <a:cubicBezTo>
                      <a:pt x="23" y="29"/>
                      <a:pt x="24" y="30"/>
                      <a:pt x="24" y="31"/>
                    </a:cubicBezTo>
                    <a:cubicBezTo>
                      <a:pt x="27" y="35"/>
                      <a:pt x="29" y="39"/>
                      <a:pt x="30" y="44"/>
                    </a:cubicBezTo>
                    <a:cubicBezTo>
                      <a:pt x="31" y="50"/>
                      <a:pt x="31" y="56"/>
                      <a:pt x="29" y="61"/>
                    </a:cubicBezTo>
                    <a:cubicBezTo>
                      <a:pt x="29" y="61"/>
                      <a:pt x="29" y="61"/>
                      <a:pt x="29" y="61"/>
                    </a:cubicBezTo>
                    <a:cubicBezTo>
                      <a:pt x="26" y="66"/>
                      <a:pt x="22" y="70"/>
                      <a:pt x="16" y="72"/>
                    </a:cubicBezTo>
                    <a:cubicBezTo>
                      <a:pt x="16" y="72"/>
                      <a:pt x="16" y="72"/>
                      <a:pt x="16" y="72"/>
                    </a:cubicBezTo>
                    <a:cubicBezTo>
                      <a:pt x="16" y="67"/>
                      <a:pt x="16" y="67"/>
                      <a:pt x="16" y="67"/>
                    </a:cubicBezTo>
                    <a:close/>
                    <a:moveTo>
                      <a:pt x="16" y="50"/>
                    </a:moveTo>
                    <a:cubicBezTo>
                      <a:pt x="16" y="54"/>
                      <a:pt x="16" y="54"/>
                      <a:pt x="16" y="54"/>
                    </a:cubicBezTo>
                    <a:cubicBezTo>
                      <a:pt x="16" y="52"/>
                      <a:pt x="16" y="51"/>
                      <a:pt x="16" y="50"/>
                    </a:cubicBezTo>
                    <a:close/>
                    <a:moveTo>
                      <a:pt x="12" y="57"/>
                    </a:moveTo>
                    <a:cubicBezTo>
                      <a:pt x="10" y="58"/>
                      <a:pt x="8" y="60"/>
                      <a:pt x="8" y="62"/>
                    </a:cubicBezTo>
                    <a:cubicBezTo>
                      <a:pt x="8" y="63"/>
                      <a:pt x="8" y="64"/>
                      <a:pt x="9" y="65"/>
                    </a:cubicBezTo>
                    <a:cubicBezTo>
                      <a:pt x="9" y="65"/>
                      <a:pt x="9" y="66"/>
                      <a:pt x="10" y="67"/>
                    </a:cubicBezTo>
                    <a:cubicBezTo>
                      <a:pt x="10" y="67"/>
                      <a:pt x="10" y="67"/>
                      <a:pt x="10" y="67"/>
                    </a:cubicBezTo>
                    <a:cubicBezTo>
                      <a:pt x="11" y="68"/>
                      <a:pt x="13" y="68"/>
                      <a:pt x="15" y="68"/>
                    </a:cubicBezTo>
                    <a:cubicBezTo>
                      <a:pt x="15" y="68"/>
                      <a:pt x="15" y="67"/>
                      <a:pt x="16" y="67"/>
                    </a:cubicBezTo>
                    <a:cubicBezTo>
                      <a:pt x="16" y="72"/>
                      <a:pt x="16" y="72"/>
                      <a:pt x="16" y="72"/>
                    </a:cubicBezTo>
                    <a:cubicBezTo>
                      <a:pt x="12" y="74"/>
                      <a:pt x="8" y="72"/>
                      <a:pt x="6" y="70"/>
                    </a:cubicBezTo>
                    <a:cubicBezTo>
                      <a:pt x="6" y="70"/>
                      <a:pt x="6" y="70"/>
                      <a:pt x="6" y="70"/>
                    </a:cubicBezTo>
                    <a:cubicBezTo>
                      <a:pt x="5" y="69"/>
                      <a:pt x="5" y="67"/>
                      <a:pt x="4" y="66"/>
                    </a:cubicBezTo>
                    <a:cubicBezTo>
                      <a:pt x="4" y="65"/>
                      <a:pt x="4" y="63"/>
                      <a:pt x="4" y="62"/>
                    </a:cubicBezTo>
                    <a:cubicBezTo>
                      <a:pt x="4" y="58"/>
                      <a:pt x="6" y="54"/>
                      <a:pt x="11" y="53"/>
                    </a:cubicBezTo>
                    <a:cubicBezTo>
                      <a:pt x="11" y="52"/>
                      <a:pt x="11" y="50"/>
                      <a:pt x="10" y="48"/>
                    </a:cubicBezTo>
                    <a:cubicBezTo>
                      <a:pt x="9" y="44"/>
                      <a:pt x="6" y="39"/>
                      <a:pt x="4" y="36"/>
                    </a:cubicBezTo>
                    <a:cubicBezTo>
                      <a:pt x="3" y="34"/>
                      <a:pt x="2" y="32"/>
                      <a:pt x="2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0" y="25"/>
                      <a:pt x="0" y="20"/>
                      <a:pt x="1" y="14"/>
                    </a:cubicBezTo>
                    <a:cubicBezTo>
                      <a:pt x="3" y="9"/>
                      <a:pt x="6" y="5"/>
                      <a:pt x="11" y="2"/>
                    </a:cubicBezTo>
                    <a:cubicBezTo>
                      <a:pt x="12" y="1"/>
                      <a:pt x="14" y="0"/>
                      <a:pt x="16" y="0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5" y="5"/>
                      <a:pt x="14" y="6"/>
                      <a:pt x="13" y="6"/>
                    </a:cubicBezTo>
                    <a:cubicBezTo>
                      <a:pt x="10" y="8"/>
                      <a:pt x="7" y="12"/>
                      <a:pt x="6" y="16"/>
                    </a:cubicBezTo>
                    <a:cubicBezTo>
                      <a:pt x="5" y="20"/>
                      <a:pt x="5" y="25"/>
                      <a:pt x="7" y="29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7" y="30"/>
                      <a:pt x="8" y="32"/>
                      <a:pt x="9" y="34"/>
                    </a:cubicBezTo>
                    <a:cubicBezTo>
                      <a:pt x="11" y="37"/>
                      <a:pt x="13" y="42"/>
                      <a:pt x="15" y="46"/>
                    </a:cubicBezTo>
                    <a:cubicBezTo>
                      <a:pt x="15" y="47"/>
                      <a:pt x="15" y="49"/>
                      <a:pt x="16" y="50"/>
                    </a:cubicBezTo>
                    <a:cubicBezTo>
                      <a:pt x="16" y="54"/>
                      <a:pt x="16" y="54"/>
                      <a:pt x="16" y="54"/>
                    </a:cubicBezTo>
                    <a:cubicBezTo>
                      <a:pt x="15" y="55"/>
                      <a:pt x="14" y="57"/>
                      <a:pt x="12" y="57"/>
                    </a:cubicBezTo>
                    <a:close/>
                    <a:moveTo>
                      <a:pt x="16" y="22"/>
                    </a:moveTo>
                    <a:cubicBezTo>
                      <a:pt x="16" y="21"/>
                      <a:pt x="16" y="21"/>
                      <a:pt x="16" y="21"/>
                    </a:cubicBezTo>
                    <a:cubicBezTo>
                      <a:pt x="16" y="21"/>
                      <a:pt x="16" y="21"/>
                      <a:pt x="16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31" name="Freeform 250"/>
              <p:cNvSpPr>
                <a:spLocks noEditPoints="1"/>
              </p:cNvSpPr>
              <p:nvPr/>
            </p:nvSpPr>
            <p:spPr bwMode="auto">
              <a:xfrm>
                <a:off x="9844103" y="319091"/>
                <a:ext cx="177800" cy="279401"/>
              </a:xfrm>
              <a:custGeom>
                <a:avLst/>
                <a:gdLst>
                  <a:gd name="T0" fmla="*/ 74 w 79"/>
                  <a:gd name="T1" fmla="*/ 71 h 124"/>
                  <a:gd name="T2" fmla="*/ 74 w 79"/>
                  <a:gd name="T3" fmla="*/ 5 h 124"/>
                  <a:gd name="T4" fmla="*/ 41 w 79"/>
                  <a:gd name="T5" fmla="*/ 5 h 124"/>
                  <a:gd name="T6" fmla="*/ 40 w 79"/>
                  <a:gd name="T7" fmla="*/ 9 h 124"/>
                  <a:gd name="T8" fmla="*/ 40 w 79"/>
                  <a:gd name="T9" fmla="*/ 0 h 124"/>
                  <a:gd name="T10" fmla="*/ 40 w 79"/>
                  <a:gd name="T11" fmla="*/ 0 h 124"/>
                  <a:gd name="T12" fmla="*/ 76 w 79"/>
                  <a:gd name="T13" fmla="*/ 0 h 124"/>
                  <a:gd name="T14" fmla="*/ 79 w 79"/>
                  <a:gd name="T15" fmla="*/ 2 h 124"/>
                  <a:gd name="T16" fmla="*/ 79 w 79"/>
                  <a:gd name="T17" fmla="*/ 72 h 124"/>
                  <a:gd name="T18" fmla="*/ 79 w 79"/>
                  <a:gd name="T19" fmla="*/ 72 h 124"/>
                  <a:gd name="T20" fmla="*/ 78 w 79"/>
                  <a:gd name="T21" fmla="*/ 72 h 124"/>
                  <a:gd name="T22" fmla="*/ 58 w 79"/>
                  <a:gd name="T23" fmla="*/ 122 h 124"/>
                  <a:gd name="T24" fmla="*/ 58 w 79"/>
                  <a:gd name="T25" fmla="*/ 123 h 124"/>
                  <a:gd name="T26" fmla="*/ 55 w 79"/>
                  <a:gd name="T27" fmla="*/ 124 h 124"/>
                  <a:gd name="T28" fmla="*/ 40 w 79"/>
                  <a:gd name="T29" fmla="*/ 117 h 124"/>
                  <a:gd name="T30" fmla="*/ 40 w 79"/>
                  <a:gd name="T31" fmla="*/ 112 h 124"/>
                  <a:gd name="T32" fmla="*/ 55 w 79"/>
                  <a:gd name="T33" fmla="*/ 118 h 124"/>
                  <a:gd name="T34" fmla="*/ 74 w 79"/>
                  <a:gd name="T35" fmla="*/ 71 h 124"/>
                  <a:gd name="T36" fmla="*/ 40 w 79"/>
                  <a:gd name="T37" fmla="*/ 9 h 124"/>
                  <a:gd name="T38" fmla="*/ 5 w 79"/>
                  <a:gd name="T39" fmla="*/ 97 h 124"/>
                  <a:gd name="T40" fmla="*/ 40 w 79"/>
                  <a:gd name="T41" fmla="*/ 112 h 124"/>
                  <a:gd name="T42" fmla="*/ 40 w 79"/>
                  <a:gd name="T43" fmla="*/ 117 h 124"/>
                  <a:gd name="T44" fmla="*/ 1 w 79"/>
                  <a:gd name="T45" fmla="*/ 100 h 124"/>
                  <a:gd name="T46" fmla="*/ 1 w 79"/>
                  <a:gd name="T47" fmla="*/ 100 h 124"/>
                  <a:gd name="T48" fmla="*/ 0 w 79"/>
                  <a:gd name="T49" fmla="*/ 97 h 124"/>
                  <a:gd name="T50" fmla="*/ 37 w 79"/>
                  <a:gd name="T51" fmla="*/ 1 h 124"/>
                  <a:gd name="T52" fmla="*/ 40 w 79"/>
                  <a:gd name="T53" fmla="*/ 0 h 124"/>
                  <a:gd name="T54" fmla="*/ 40 w 79"/>
                  <a:gd name="T55" fmla="*/ 9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9" h="124">
                    <a:moveTo>
                      <a:pt x="74" y="71"/>
                    </a:moveTo>
                    <a:cubicBezTo>
                      <a:pt x="74" y="5"/>
                      <a:pt x="74" y="5"/>
                      <a:pt x="74" y="5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40" y="9"/>
                      <a:pt x="40" y="9"/>
                      <a:pt x="40" y="9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77" y="0"/>
                      <a:pt x="79" y="1"/>
                      <a:pt x="79" y="2"/>
                    </a:cubicBezTo>
                    <a:cubicBezTo>
                      <a:pt x="79" y="72"/>
                      <a:pt x="79" y="72"/>
                      <a:pt x="79" y="72"/>
                    </a:cubicBezTo>
                    <a:cubicBezTo>
                      <a:pt x="79" y="72"/>
                      <a:pt x="79" y="72"/>
                      <a:pt x="79" y="72"/>
                    </a:cubicBezTo>
                    <a:cubicBezTo>
                      <a:pt x="79" y="72"/>
                      <a:pt x="78" y="72"/>
                      <a:pt x="78" y="72"/>
                    </a:cubicBezTo>
                    <a:cubicBezTo>
                      <a:pt x="58" y="122"/>
                      <a:pt x="58" y="122"/>
                      <a:pt x="58" y="122"/>
                    </a:cubicBezTo>
                    <a:cubicBezTo>
                      <a:pt x="58" y="123"/>
                      <a:pt x="58" y="123"/>
                      <a:pt x="58" y="123"/>
                    </a:cubicBezTo>
                    <a:cubicBezTo>
                      <a:pt x="58" y="124"/>
                      <a:pt x="56" y="124"/>
                      <a:pt x="55" y="124"/>
                    </a:cubicBezTo>
                    <a:cubicBezTo>
                      <a:pt x="40" y="117"/>
                      <a:pt x="40" y="117"/>
                      <a:pt x="40" y="117"/>
                    </a:cubicBezTo>
                    <a:cubicBezTo>
                      <a:pt x="40" y="112"/>
                      <a:pt x="40" y="112"/>
                      <a:pt x="40" y="112"/>
                    </a:cubicBezTo>
                    <a:cubicBezTo>
                      <a:pt x="55" y="118"/>
                      <a:pt x="55" y="118"/>
                      <a:pt x="55" y="118"/>
                    </a:cubicBezTo>
                    <a:lnTo>
                      <a:pt x="74" y="71"/>
                    </a:lnTo>
                    <a:close/>
                    <a:moveTo>
                      <a:pt x="40" y="9"/>
                    </a:moveTo>
                    <a:cubicBezTo>
                      <a:pt x="5" y="97"/>
                      <a:pt x="5" y="97"/>
                      <a:pt x="5" y="97"/>
                    </a:cubicBezTo>
                    <a:cubicBezTo>
                      <a:pt x="40" y="112"/>
                      <a:pt x="40" y="112"/>
                      <a:pt x="40" y="112"/>
                    </a:cubicBezTo>
                    <a:cubicBezTo>
                      <a:pt x="40" y="117"/>
                      <a:pt x="40" y="117"/>
                      <a:pt x="40" y="117"/>
                    </a:cubicBezTo>
                    <a:cubicBezTo>
                      <a:pt x="1" y="100"/>
                      <a:pt x="1" y="100"/>
                      <a:pt x="1" y="100"/>
                    </a:cubicBezTo>
                    <a:cubicBezTo>
                      <a:pt x="1" y="100"/>
                      <a:pt x="1" y="100"/>
                      <a:pt x="1" y="100"/>
                    </a:cubicBezTo>
                    <a:cubicBezTo>
                      <a:pt x="0" y="100"/>
                      <a:pt x="0" y="98"/>
                      <a:pt x="0" y="97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8" y="1"/>
                      <a:pt x="39" y="0"/>
                      <a:pt x="40" y="0"/>
                    </a:cubicBezTo>
                    <a:lnTo>
                      <a:pt x="4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32" name="Freeform 251"/>
              <p:cNvSpPr>
                <a:spLocks noEditPoints="1"/>
              </p:cNvSpPr>
              <p:nvPr/>
            </p:nvSpPr>
            <p:spPr bwMode="auto">
              <a:xfrm>
                <a:off x="10020316" y="319091"/>
                <a:ext cx="42863" cy="95251"/>
              </a:xfrm>
              <a:custGeom>
                <a:avLst/>
                <a:gdLst>
                  <a:gd name="T0" fmla="*/ 9 w 19"/>
                  <a:gd name="T1" fmla="*/ 29 h 42"/>
                  <a:gd name="T2" fmla="*/ 12 w 19"/>
                  <a:gd name="T3" fmla="*/ 23 h 42"/>
                  <a:gd name="T4" fmla="*/ 14 w 19"/>
                  <a:gd name="T5" fmla="*/ 5 h 42"/>
                  <a:gd name="T6" fmla="*/ 9 w 19"/>
                  <a:gd name="T7" fmla="*/ 5 h 42"/>
                  <a:gd name="T8" fmla="*/ 9 w 19"/>
                  <a:gd name="T9" fmla="*/ 0 h 42"/>
                  <a:gd name="T10" fmla="*/ 16 w 19"/>
                  <a:gd name="T11" fmla="*/ 0 h 42"/>
                  <a:gd name="T12" fmla="*/ 16 w 19"/>
                  <a:gd name="T13" fmla="*/ 0 h 42"/>
                  <a:gd name="T14" fmla="*/ 18 w 19"/>
                  <a:gd name="T15" fmla="*/ 0 h 42"/>
                  <a:gd name="T16" fmla="*/ 18 w 19"/>
                  <a:gd name="T17" fmla="*/ 3 h 42"/>
                  <a:gd name="T18" fmla="*/ 16 w 19"/>
                  <a:gd name="T19" fmla="*/ 24 h 42"/>
                  <a:gd name="T20" fmla="*/ 9 w 19"/>
                  <a:gd name="T21" fmla="*/ 37 h 42"/>
                  <a:gd name="T22" fmla="*/ 9 w 19"/>
                  <a:gd name="T23" fmla="*/ 29 h 42"/>
                  <a:gd name="T24" fmla="*/ 5 w 19"/>
                  <a:gd name="T25" fmla="*/ 35 h 42"/>
                  <a:gd name="T26" fmla="*/ 9 w 19"/>
                  <a:gd name="T27" fmla="*/ 29 h 42"/>
                  <a:gd name="T28" fmla="*/ 9 w 19"/>
                  <a:gd name="T29" fmla="*/ 37 h 42"/>
                  <a:gd name="T30" fmla="*/ 4 w 19"/>
                  <a:gd name="T31" fmla="*/ 41 h 42"/>
                  <a:gd name="T32" fmla="*/ 3 w 19"/>
                  <a:gd name="T33" fmla="*/ 42 h 42"/>
                  <a:gd name="T34" fmla="*/ 0 w 19"/>
                  <a:gd name="T35" fmla="*/ 39 h 42"/>
                  <a:gd name="T36" fmla="*/ 0 w 19"/>
                  <a:gd name="T37" fmla="*/ 2 h 42"/>
                  <a:gd name="T38" fmla="*/ 3 w 19"/>
                  <a:gd name="T39" fmla="*/ 0 h 42"/>
                  <a:gd name="T40" fmla="*/ 9 w 19"/>
                  <a:gd name="T41" fmla="*/ 0 h 42"/>
                  <a:gd name="T42" fmla="*/ 9 w 19"/>
                  <a:gd name="T43" fmla="*/ 5 h 42"/>
                  <a:gd name="T44" fmla="*/ 5 w 19"/>
                  <a:gd name="T45" fmla="*/ 5 h 42"/>
                  <a:gd name="T46" fmla="*/ 5 w 19"/>
                  <a:gd name="T47" fmla="*/ 3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42">
                    <a:moveTo>
                      <a:pt x="9" y="29"/>
                    </a:moveTo>
                    <a:cubicBezTo>
                      <a:pt x="10" y="27"/>
                      <a:pt x="11" y="25"/>
                      <a:pt x="12" y="23"/>
                    </a:cubicBezTo>
                    <a:cubicBezTo>
                      <a:pt x="13" y="17"/>
                      <a:pt x="13" y="10"/>
                      <a:pt x="14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7" y="0"/>
                      <a:pt x="18" y="0"/>
                    </a:cubicBezTo>
                    <a:cubicBezTo>
                      <a:pt x="19" y="1"/>
                      <a:pt x="19" y="2"/>
                      <a:pt x="18" y="3"/>
                    </a:cubicBezTo>
                    <a:cubicBezTo>
                      <a:pt x="18" y="10"/>
                      <a:pt x="18" y="17"/>
                      <a:pt x="16" y="24"/>
                    </a:cubicBezTo>
                    <a:cubicBezTo>
                      <a:pt x="15" y="29"/>
                      <a:pt x="13" y="34"/>
                      <a:pt x="9" y="37"/>
                    </a:cubicBezTo>
                    <a:lnTo>
                      <a:pt x="9" y="29"/>
                    </a:lnTo>
                    <a:close/>
                    <a:moveTo>
                      <a:pt x="5" y="35"/>
                    </a:moveTo>
                    <a:cubicBezTo>
                      <a:pt x="7" y="33"/>
                      <a:pt x="8" y="31"/>
                      <a:pt x="9" y="29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8" y="39"/>
                      <a:pt x="6" y="40"/>
                      <a:pt x="4" y="41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1" y="42"/>
                      <a:pt x="0" y="41"/>
                      <a:pt x="0" y="3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5" y="5"/>
                      <a:pt x="5" y="5"/>
                      <a:pt x="5" y="5"/>
                    </a:cubicBezTo>
                    <a:lnTo>
                      <a:pt x="5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33" name="Freeform 252"/>
              <p:cNvSpPr>
                <a:spLocks noEditPoints="1"/>
              </p:cNvSpPr>
              <p:nvPr/>
            </p:nvSpPr>
            <p:spPr bwMode="auto">
              <a:xfrm>
                <a:off x="10020316" y="319091"/>
                <a:ext cx="177800" cy="279401"/>
              </a:xfrm>
              <a:custGeom>
                <a:avLst/>
                <a:gdLst>
                  <a:gd name="T0" fmla="*/ 39 w 79"/>
                  <a:gd name="T1" fmla="*/ 112 h 124"/>
                  <a:gd name="T2" fmla="*/ 73 w 79"/>
                  <a:gd name="T3" fmla="*/ 97 h 124"/>
                  <a:gd name="T4" fmla="*/ 39 w 79"/>
                  <a:gd name="T5" fmla="*/ 9 h 124"/>
                  <a:gd name="T6" fmla="*/ 39 w 79"/>
                  <a:gd name="T7" fmla="*/ 0 h 124"/>
                  <a:gd name="T8" fmla="*/ 41 w 79"/>
                  <a:gd name="T9" fmla="*/ 1 h 124"/>
                  <a:gd name="T10" fmla="*/ 79 w 79"/>
                  <a:gd name="T11" fmla="*/ 97 h 124"/>
                  <a:gd name="T12" fmla="*/ 77 w 79"/>
                  <a:gd name="T13" fmla="*/ 100 h 124"/>
                  <a:gd name="T14" fmla="*/ 39 w 79"/>
                  <a:gd name="T15" fmla="*/ 117 h 124"/>
                  <a:gd name="T16" fmla="*/ 39 w 79"/>
                  <a:gd name="T17" fmla="*/ 112 h 124"/>
                  <a:gd name="T18" fmla="*/ 23 w 79"/>
                  <a:gd name="T19" fmla="*/ 5 h 124"/>
                  <a:gd name="T20" fmla="*/ 20 w 79"/>
                  <a:gd name="T21" fmla="*/ 28 h 124"/>
                  <a:gd name="T22" fmla="*/ 5 w 79"/>
                  <a:gd name="T23" fmla="*/ 46 h 124"/>
                  <a:gd name="T24" fmla="*/ 5 w 79"/>
                  <a:gd name="T25" fmla="*/ 71 h 124"/>
                  <a:gd name="T26" fmla="*/ 24 w 79"/>
                  <a:gd name="T27" fmla="*/ 118 h 124"/>
                  <a:gd name="T28" fmla="*/ 39 w 79"/>
                  <a:gd name="T29" fmla="*/ 112 h 124"/>
                  <a:gd name="T30" fmla="*/ 39 w 79"/>
                  <a:gd name="T31" fmla="*/ 117 h 124"/>
                  <a:gd name="T32" fmla="*/ 24 w 79"/>
                  <a:gd name="T33" fmla="*/ 124 h 124"/>
                  <a:gd name="T34" fmla="*/ 24 w 79"/>
                  <a:gd name="T35" fmla="*/ 124 h 124"/>
                  <a:gd name="T36" fmla="*/ 24 w 79"/>
                  <a:gd name="T37" fmla="*/ 124 h 124"/>
                  <a:gd name="T38" fmla="*/ 21 w 79"/>
                  <a:gd name="T39" fmla="*/ 123 h 124"/>
                  <a:gd name="T40" fmla="*/ 0 w 79"/>
                  <a:gd name="T41" fmla="*/ 73 h 124"/>
                  <a:gd name="T42" fmla="*/ 0 w 79"/>
                  <a:gd name="T43" fmla="*/ 72 h 124"/>
                  <a:gd name="T44" fmla="*/ 0 w 79"/>
                  <a:gd name="T45" fmla="*/ 44 h 124"/>
                  <a:gd name="T46" fmla="*/ 0 w 79"/>
                  <a:gd name="T47" fmla="*/ 44 h 124"/>
                  <a:gd name="T48" fmla="*/ 2 w 79"/>
                  <a:gd name="T49" fmla="*/ 42 h 124"/>
                  <a:gd name="T50" fmla="*/ 15 w 79"/>
                  <a:gd name="T51" fmla="*/ 26 h 124"/>
                  <a:gd name="T52" fmla="*/ 18 w 79"/>
                  <a:gd name="T53" fmla="*/ 3 h 124"/>
                  <a:gd name="T54" fmla="*/ 18 w 79"/>
                  <a:gd name="T55" fmla="*/ 2 h 124"/>
                  <a:gd name="T56" fmla="*/ 20 w 79"/>
                  <a:gd name="T57" fmla="*/ 0 h 124"/>
                  <a:gd name="T58" fmla="*/ 39 w 79"/>
                  <a:gd name="T59" fmla="*/ 0 h 124"/>
                  <a:gd name="T60" fmla="*/ 39 w 79"/>
                  <a:gd name="T61" fmla="*/ 0 h 124"/>
                  <a:gd name="T62" fmla="*/ 39 w 79"/>
                  <a:gd name="T63" fmla="*/ 0 h 124"/>
                  <a:gd name="T64" fmla="*/ 39 w 79"/>
                  <a:gd name="T65" fmla="*/ 9 h 124"/>
                  <a:gd name="T66" fmla="*/ 37 w 79"/>
                  <a:gd name="T67" fmla="*/ 5 h 124"/>
                  <a:gd name="T68" fmla="*/ 23 w 79"/>
                  <a:gd name="T69" fmla="*/ 5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9" h="124">
                    <a:moveTo>
                      <a:pt x="39" y="112"/>
                    </a:moveTo>
                    <a:cubicBezTo>
                      <a:pt x="73" y="97"/>
                      <a:pt x="73" y="97"/>
                      <a:pt x="73" y="97"/>
                    </a:cubicBezTo>
                    <a:cubicBezTo>
                      <a:pt x="39" y="9"/>
                      <a:pt x="39" y="9"/>
                      <a:pt x="39" y="9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0" y="0"/>
                      <a:pt x="41" y="0"/>
                      <a:pt x="41" y="1"/>
                    </a:cubicBezTo>
                    <a:cubicBezTo>
                      <a:pt x="79" y="97"/>
                      <a:pt x="79" y="97"/>
                      <a:pt x="79" y="97"/>
                    </a:cubicBezTo>
                    <a:cubicBezTo>
                      <a:pt x="79" y="98"/>
                      <a:pt x="79" y="100"/>
                      <a:pt x="77" y="100"/>
                    </a:cubicBezTo>
                    <a:cubicBezTo>
                      <a:pt x="39" y="117"/>
                      <a:pt x="39" y="117"/>
                      <a:pt x="39" y="117"/>
                    </a:cubicBezTo>
                    <a:lnTo>
                      <a:pt x="39" y="112"/>
                    </a:lnTo>
                    <a:close/>
                    <a:moveTo>
                      <a:pt x="23" y="5"/>
                    </a:moveTo>
                    <a:cubicBezTo>
                      <a:pt x="23" y="12"/>
                      <a:pt x="22" y="20"/>
                      <a:pt x="20" y="28"/>
                    </a:cubicBezTo>
                    <a:cubicBezTo>
                      <a:pt x="17" y="35"/>
                      <a:pt x="13" y="42"/>
                      <a:pt x="5" y="46"/>
                    </a:cubicBezTo>
                    <a:cubicBezTo>
                      <a:pt x="5" y="71"/>
                      <a:pt x="5" y="71"/>
                      <a:pt x="5" y="71"/>
                    </a:cubicBezTo>
                    <a:cubicBezTo>
                      <a:pt x="24" y="118"/>
                      <a:pt x="24" y="118"/>
                      <a:pt x="24" y="118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7"/>
                      <a:pt x="39" y="117"/>
                      <a:pt x="39" y="117"/>
                    </a:cubicBezTo>
                    <a:cubicBezTo>
                      <a:pt x="24" y="124"/>
                      <a:pt x="24" y="124"/>
                      <a:pt x="24" y="124"/>
                    </a:cubicBezTo>
                    <a:cubicBezTo>
                      <a:pt x="24" y="124"/>
                      <a:pt x="24" y="124"/>
                      <a:pt x="24" y="124"/>
                    </a:cubicBezTo>
                    <a:cubicBezTo>
                      <a:pt x="24" y="124"/>
                      <a:pt x="24" y="124"/>
                      <a:pt x="24" y="124"/>
                    </a:cubicBezTo>
                    <a:cubicBezTo>
                      <a:pt x="22" y="124"/>
                      <a:pt x="21" y="124"/>
                      <a:pt x="21" y="12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3"/>
                      <a:pt x="1" y="43"/>
                      <a:pt x="2" y="42"/>
                    </a:cubicBezTo>
                    <a:cubicBezTo>
                      <a:pt x="9" y="39"/>
                      <a:pt x="13" y="33"/>
                      <a:pt x="15" y="26"/>
                    </a:cubicBezTo>
                    <a:cubicBezTo>
                      <a:pt x="17" y="19"/>
                      <a:pt x="18" y="11"/>
                      <a:pt x="18" y="3"/>
                    </a:cubicBezTo>
                    <a:cubicBezTo>
                      <a:pt x="18" y="3"/>
                      <a:pt x="18" y="3"/>
                      <a:pt x="18" y="2"/>
                    </a:cubicBezTo>
                    <a:cubicBezTo>
                      <a:pt x="18" y="1"/>
                      <a:pt x="19" y="0"/>
                      <a:pt x="20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9"/>
                      <a:pt x="39" y="9"/>
                      <a:pt x="39" y="9"/>
                    </a:cubicBezTo>
                    <a:cubicBezTo>
                      <a:pt x="37" y="5"/>
                      <a:pt x="37" y="5"/>
                      <a:pt x="37" y="5"/>
                    </a:cubicBezTo>
                    <a:lnTo>
                      <a:pt x="23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34" name="Freeform 253"/>
              <p:cNvSpPr>
                <a:spLocks noEditPoints="1"/>
              </p:cNvSpPr>
              <p:nvPr/>
            </p:nvSpPr>
            <p:spPr bwMode="auto">
              <a:xfrm>
                <a:off x="9928240" y="287340"/>
                <a:ext cx="184150" cy="33339"/>
              </a:xfrm>
              <a:custGeom>
                <a:avLst/>
                <a:gdLst>
                  <a:gd name="T0" fmla="*/ 78 w 82"/>
                  <a:gd name="T1" fmla="*/ 5 h 15"/>
                  <a:gd name="T2" fmla="*/ 41 w 82"/>
                  <a:gd name="T3" fmla="*/ 5 h 15"/>
                  <a:gd name="T4" fmla="*/ 41 w 82"/>
                  <a:gd name="T5" fmla="*/ 0 h 15"/>
                  <a:gd name="T6" fmla="*/ 80 w 82"/>
                  <a:gd name="T7" fmla="*/ 0 h 15"/>
                  <a:gd name="T8" fmla="*/ 82 w 82"/>
                  <a:gd name="T9" fmla="*/ 2 h 15"/>
                  <a:gd name="T10" fmla="*/ 82 w 82"/>
                  <a:gd name="T11" fmla="*/ 12 h 15"/>
                  <a:gd name="T12" fmla="*/ 80 w 82"/>
                  <a:gd name="T13" fmla="*/ 15 h 15"/>
                  <a:gd name="T14" fmla="*/ 44 w 82"/>
                  <a:gd name="T15" fmla="*/ 15 h 15"/>
                  <a:gd name="T16" fmla="*/ 41 w 82"/>
                  <a:gd name="T17" fmla="*/ 15 h 15"/>
                  <a:gd name="T18" fmla="*/ 41 w 82"/>
                  <a:gd name="T19" fmla="*/ 10 h 15"/>
                  <a:gd name="T20" fmla="*/ 44 w 82"/>
                  <a:gd name="T21" fmla="*/ 10 h 15"/>
                  <a:gd name="T22" fmla="*/ 78 w 82"/>
                  <a:gd name="T23" fmla="*/ 10 h 15"/>
                  <a:gd name="T24" fmla="*/ 78 w 82"/>
                  <a:gd name="T25" fmla="*/ 5 h 15"/>
                  <a:gd name="T26" fmla="*/ 41 w 82"/>
                  <a:gd name="T27" fmla="*/ 5 h 15"/>
                  <a:gd name="T28" fmla="*/ 5 w 82"/>
                  <a:gd name="T29" fmla="*/ 5 h 15"/>
                  <a:gd name="T30" fmla="*/ 5 w 82"/>
                  <a:gd name="T31" fmla="*/ 10 h 15"/>
                  <a:gd name="T32" fmla="*/ 39 w 82"/>
                  <a:gd name="T33" fmla="*/ 10 h 15"/>
                  <a:gd name="T34" fmla="*/ 41 w 82"/>
                  <a:gd name="T35" fmla="*/ 10 h 15"/>
                  <a:gd name="T36" fmla="*/ 41 w 82"/>
                  <a:gd name="T37" fmla="*/ 15 h 15"/>
                  <a:gd name="T38" fmla="*/ 39 w 82"/>
                  <a:gd name="T39" fmla="*/ 15 h 15"/>
                  <a:gd name="T40" fmla="*/ 3 w 82"/>
                  <a:gd name="T41" fmla="*/ 15 h 15"/>
                  <a:gd name="T42" fmla="*/ 0 w 82"/>
                  <a:gd name="T43" fmla="*/ 12 h 15"/>
                  <a:gd name="T44" fmla="*/ 0 w 82"/>
                  <a:gd name="T45" fmla="*/ 2 h 15"/>
                  <a:gd name="T46" fmla="*/ 3 w 82"/>
                  <a:gd name="T47" fmla="*/ 0 h 15"/>
                  <a:gd name="T48" fmla="*/ 41 w 82"/>
                  <a:gd name="T49" fmla="*/ 0 h 15"/>
                  <a:gd name="T50" fmla="*/ 41 w 82"/>
                  <a:gd name="T51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2" h="15">
                    <a:moveTo>
                      <a:pt x="78" y="5"/>
                    </a:moveTo>
                    <a:cubicBezTo>
                      <a:pt x="41" y="5"/>
                      <a:pt x="41" y="5"/>
                      <a:pt x="41" y="5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1" y="0"/>
                      <a:pt x="82" y="1"/>
                      <a:pt x="82" y="2"/>
                    </a:cubicBezTo>
                    <a:cubicBezTo>
                      <a:pt x="82" y="12"/>
                      <a:pt x="82" y="12"/>
                      <a:pt x="82" y="12"/>
                    </a:cubicBezTo>
                    <a:cubicBezTo>
                      <a:pt x="82" y="14"/>
                      <a:pt x="81" y="15"/>
                      <a:pt x="80" y="15"/>
                    </a:cubicBezTo>
                    <a:cubicBezTo>
                      <a:pt x="44" y="15"/>
                      <a:pt x="44" y="15"/>
                      <a:pt x="44" y="15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4" y="10"/>
                      <a:pt x="44" y="10"/>
                      <a:pt x="44" y="10"/>
                    </a:cubicBezTo>
                    <a:cubicBezTo>
                      <a:pt x="78" y="10"/>
                      <a:pt x="78" y="10"/>
                      <a:pt x="78" y="10"/>
                    </a:cubicBezTo>
                    <a:lnTo>
                      <a:pt x="78" y="5"/>
                    </a:lnTo>
                    <a:close/>
                    <a:moveTo>
                      <a:pt x="41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39" y="15"/>
                      <a:pt x="39" y="15"/>
                      <a:pt x="39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1" y="15"/>
                      <a:pt x="0" y="14"/>
                      <a:pt x="0" y="1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41" y="0"/>
                      <a:pt x="41" y="0"/>
                      <a:pt x="41" y="0"/>
                    </a:cubicBezTo>
                    <a:lnTo>
                      <a:pt x="41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35" name="Freeform 254"/>
              <p:cNvSpPr>
                <a:spLocks noEditPoints="1"/>
              </p:cNvSpPr>
              <p:nvPr/>
            </p:nvSpPr>
            <p:spPr bwMode="auto">
              <a:xfrm>
                <a:off x="9031302" y="3576659"/>
                <a:ext cx="242888" cy="196851"/>
              </a:xfrm>
              <a:custGeom>
                <a:avLst/>
                <a:gdLst>
                  <a:gd name="T0" fmla="*/ 93 w 108"/>
                  <a:gd name="T1" fmla="*/ 22 h 87"/>
                  <a:gd name="T2" fmla="*/ 88 w 108"/>
                  <a:gd name="T3" fmla="*/ 1 h 87"/>
                  <a:gd name="T4" fmla="*/ 108 w 108"/>
                  <a:gd name="T5" fmla="*/ 32 h 87"/>
                  <a:gd name="T6" fmla="*/ 106 w 108"/>
                  <a:gd name="T7" fmla="*/ 84 h 87"/>
                  <a:gd name="T8" fmla="*/ 86 w 108"/>
                  <a:gd name="T9" fmla="*/ 87 h 87"/>
                  <a:gd name="T10" fmla="*/ 103 w 108"/>
                  <a:gd name="T11" fmla="*/ 81 h 87"/>
                  <a:gd name="T12" fmla="*/ 104 w 108"/>
                  <a:gd name="T13" fmla="*/ 68 h 87"/>
                  <a:gd name="T14" fmla="*/ 97 w 108"/>
                  <a:gd name="T15" fmla="*/ 62 h 87"/>
                  <a:gd name="T16" fmla="*/ 97 w 108"/>
                  <a:gd name="T17" fmla="*/ 46 h 87"/>
                  <a:gd name="T18" fmla="*/ 94 w 108"/>
                  <a:gd name="T19" fmla="*/ 51 h 87"/>
                  <a:gd name="T20" fmla="*/ 86 w 108"/>
                  <a:gd name="T21" fmla="*/ 62 h 87"/>
                  <a:gd name="T22" fmla="*/ 89 w 108"/>
                  <a:gd name="T23" fmla="*/ 28 h 87"/>
                  <a:gd name="T24" fmla="*/ 86 w 108"/>
                  <a:gd name="T25" fmla="*/ 16 h 87"/>
                  <a:gd name="T26" fmla="*/ 84 w 108"/>
                  <a:gd name="T27" fmla="*/ 5 h 87"/>
                  <a:gd name="T28" fmla="*/ 86 w 108"/>
                  <a:gd name="T29" fmla="*/ 0 h 87"/>
                  <a:gd name="T30" fmla="*/ 86 w 108"/>
                  <a:gd name="T31" fmla="*/ 8 h 87"/>
                  <a:gd name="T32" fmla="*/ 84 w 108"/>
                  <a:gd name="T33" fmla="*/ 68 h 87"/>
                  <a:gd name="T34" fmla="*/ 86 w 108"/>
                  <a:gd name="T35" fmla="*/ 82 h 87"/>
                  <a:gd name="T36" fmla="*/ 86 w 108"/>
                  <a:gd name="T37" fmla="*/ 87 h 87"/>
                  <a:gd name="T38" fmla="*/ 79 w 108"/>
                  <a:gd name="T39" fmla="*/ 70 h 87"/>
                  <a:gd name="T40" fmla="*/ 86 w 108"/>
                  <a:gd name="T41" fmla="*/ 16 h 87"/>
                  <a:gd name="T42" fmla="*/ 54 w 108"/>
                  <a:gd name="T43" fmla="*/ 6 h 87"/>
                  <a:gd name="T44" fmla="*/ 85 w 108"/>
                  <a:gd name="T45" fmla="*/ 23 h 87"/>
                  <a:gd name="T46" fmla="*/ 86 w 108"/>
                  <a:gd name="T47" fmla="*/ 28 h 87"/>
                  <a:gd name="T48" fmla="*/ 86 w 108"/>
                  <a:gd name="T49" fmla="*/ 51 h 87"/>
                  <a:gd name="T50" fmla="*/ 86 w 108"/>
                  <a:gd name="T51" fmla="*/ 57 h 87"/>
                  <a:gd name="T52" fmla="*/ 74 w 108"/>
                  <a:gd name="T53" fmla="*/ 59 h 87"/>
                  <a:gd name="T54" fmla="*/ 86 w 108"/>
                  <a:gd name="T55" fmla="*/ 46 h 87"/>
                  <a:gd name="T56" fmla="*/ 22 w 108"/>
                  <a:gd name="T57" fmla="*/ 8 h 87"/>
                  <a:gd name="T58" fmla="*/ 54 w 108"/>
                  <a:gd name="T59" fmla="*/ 0 h 87"/>
                  <a:gd name="T60" fmla="*/ 22 w 108"/>
                  <a:gd name="T61" fmla="*/ 82 h 87"/>
                  <a:gd name="T62" fmla="*/ 24 w 108"/>
                  <a:gd name="T63" fmla="*/ 81 h 87"/>
                  <a:gd name="T64" fmla="*/ 27 w 108"/>
                  <a:gd name="T65" fmla="*/ 65 h 87"/>
                  <a:gd name="T66" fmla="*/ 29 w 108"/>
                  <a:gd name="T67" fmla="*/ 70 h 87"/>
                  <a:gd name="T68" fmla="*/ 27 w 108"/>
                  <a:gd name="T69" fmla="*/ 85 h 87"/>
                  <a:gd name="T70" fmla="*/ 22 w 108"/>
                  <a:gd name="T71" fmla="*/ 82 h 87"/>
                  <a:gd name="T72" fmla="*/ 28 w 108"/>
                  <a:gd name="T73" fmla="*/ 6 h 87"/>
                  <a:gd name="T74" fmla="*/ 22 w 108"/>
                  <a:gd name="T75" fmla="*/ 28 h 87"/>
                  <a:gd name="T76" fmla="*/ 23 w 108"/>
                  <a:gd name="T77" fmla="*/ 23 h 87"/>
                  <a:gd name="T78" fmla="*/ 54 w 108"/>
                  <a:gd name="T79" fmla="*/ 6 h 87"/>
                  <a:gd name="T80" fmla="*/ 30 w 108"/>
                  <a:gd name="T81" fmla="*/ 57 h 87"/>
                  <a:gd name="T82" fmla="*/ 22 w 108"/>
                  <a:gd name="T83" fmla="*/ 46 h 87"/>
                  <a:gd name="T84" fmla="*/ 35 w 108"/>
                  <a:gd name="T85" fmla="*/ 59 h 87"/>
                  <a:gd name="T86" fmla="*/ 22 w 108"/>
                  <a:gd name="T87" fmla="*/ 8 h 87"/>
                  <a:gd name="T88" fmla="*/ 15 w 108"/>
                  <a:gd name="T89" fmla="*/ 22 h 87"/>
                  <a:gd name="T90" fmla="*/ 5 w 108"/>
                  <a:gd name="T91" fmla="*/ 68 h 87"/>
                  <a:gd name="T92" fmla="*/ 6 w 108"/>
                  <a:gd name="T93" fmla="*/ 81 h 87"/>
                  <a:gd name="T94" fmla="*/ 22 w 108"/>
                  <a:gd name="T95" fmla="*/ 87 h 87"/>
                  <a:gd name="T96" fmla="*/ 2 w 108"/>
                  <a:gd name="T97" fmla="*/ 85 h 87"/>
                  <a:gd name="T98" fmla="*/ 0 w 108"/>
                  <a:gd name="T99" fmla="*/ 65 h 87"/>
                  <a:gd name="T100" fmla="*/ 1 w 108"/>
                  <a:gd name="T101" fmla="*/ 30 h 87"/>
                  <a:gd name="T102" fmla="*/ 22 w 108"/>
                  <a:gd name="T103" fmla="*/ 0 h 87"/>
                  <a:gd name="T104" fmla="*/ 17 w 108"/>
                  <a:gd name="T105" fmla="*/ 24 h 87"/>
                  <a:gd name="T106" fmla="*/ 22 w 108"/>
                  <a:gd name="T107" fmla="*/ 28 h 87"/>
                  <a:gd name="T108" fmla="*/ 12 w 108"/>
                  <a:gd name="T109" fmla="*/ 46 h 87"/>
                  <a:gd name="T110" fmla="*/ 12 w 108"/>
                  <a:gd name="T111" fmla="*/ 62 h 87"/>
                  <a:gd name="T112" fmla="*/ 14 w 108"/>
                  <a:gd name="T113" fmla="*/ 57 h 87"/>
                  <a:gd name="T114" fmla="*/ 22 w 108"/>
                  <a:gd name="T115" fmla="*/ 4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" h="87">
                    <a:moveTo>
                      <a:pt x="104" y="33"/>
                    </a:moveTo>
                    <a:cubicBezTo>
                      <a:pt x="94" y="22"/>
                      <a:pt x="94" y="22"/>
                      <a:pt x="94" y="22"/>
                    </a:cubicBezTo>
                    <a:cubicBezTo>
                      <a:pt x="94" y="22"/>
                      <a:pt x="93" y="22"/>
                      <a:pt x="93" y="22"/>
                    </a:cubicBezTo>
                    <a:cubicBezTo>
                      <a:pt x="86" y="8"/>
                      <a:pt x="86" y="8"/>
                      <a:pt x="86" y="8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7" y="0"/>
                      <a:pt x="88" y="0"/>
                      <a:pt x="88" y="1"/>
                    </a:cubicBezTo>
                    <a:cubicBezTo>
                      <a:pt x="97" y="19"/>
                      <a:pt x="97" y="19"/>
                      <a:pt x="97" y="19"/>
                    </a:cubicBezTo>
                    <a:cubicBezTo>
                      <a:pt x="108" y="30"/>
                      <a:pt x="108" y="30"/>
                      <a:pt x="108" y="30"/>
                    </a:cubicBezTo>
                    <a:cubicBezTo>
                      <a:pt x="108" y="31"/>
                      <a:pt x="108" y="31"/>
                      <a:pt x="108" y="32"/>
                    </a:cubicBezTo>
                    <a:cubicBezTo>
                      <a:pt x="108" y="68"/>
                      <a:pt x="108" y="68"/>
                      <a:pt x="108" y="68"/>
                    </a:cubicBezTo>
                    <a:cubicBezTo>
                      <a:pt x="108" y="80"/>
                      <a:pt x="108" y="80"/>
                      <a:pt x="108" y="80"/>
                    </a:cubicBezTo>
                    <a:cubicBezTo>
                      <a:pt x="108" y="81"/>
                      <a:pt x="108" y="83"/>
                      <a:pt x="106" y="84"/>
                    </a:cubicBezTo>
                    <a:cubicBezTo>
                      <a:pt x="106" y="84"/>
                      <a:pt x="106" y="85"/>
                      <a:pt x="106" y="85"/>
                    </a:cubicBezTo>
                    <a:cubicBezTo>
                      <a:pt x="105" y="86"/>
                      <a:pt x="103" y="87"/>
                      <a:pt x="101" y="87"/>
                    </a:cubicBezTo>
                    <a:cubicBezTo>
                      <a:pt x="86" y="87"/>
                      <a:pt x="86" y="87"/>
                      <a:pt x="86" y="87"/>
                    </a:cubicBezTo>
                    <a:cubicBezTo>
                      <a:pt x="86" y="82"/>
                      <a:pt x="86" y="82"/>
                      <a:pt x="86" y="82"/>
                    </a:cubicBezTo>
                    <a:cubicBezTo>
                      <a:pt x="101" y="82"/>
                      <a:pt x="101" y="82"/>
                      <a:pt x="101" y="82"/>
                    </a:cubicBezTo>
                    <a:cubicBezTo>
                      <a:pt x="102" y="82"/>
                      <a:pt x="102" y="82"/>
                      <a:pt x="103" y="81"/>
                    </a:cubicBezTo>
                    <a:cubicBezTo>
                      <a:pt x="103" y="81"/>
                      <a:pt x="103" y="81"/>
                      <a:pt x="103" y="81"/>
                    </a:cubicBezTo>
                    <a:cubicBezTo>
                      <a:pt x="103" y="81"/>
                      <a:pt x="104" y="80"/>
                      <a:pt x="104" y="80"/>
                    </a:cubicBezTo>
                    <a:cubicBezTo>
                      <a:pt x="104" y="68"/>
                      <a:pt x="104" y="68"/>
                      <a:pt x="104" y="68"/>
                    </a:cubicBezTo>
                    <a:cubicBezTo>
                      <a:pt x="104" y="33"/>
                      <a:pt x="104" y="33"/>
                      <a:pt x="104" y="33"/>
                    </a:cubicBezTo>
                    <a:close/>
                    <a:moveTo>
                      <a:pt x="86" y="62"/>
                    </a:moveTo>
                    <a:cubicBezTo>
                      <a:pt x="97" y="62"/>
                      <a:pt x="97" y="62"/>
                      <a:pt x="97" y="62"/>
                    </a:cubicBezTo>
                    <a:cubicBezTo>
                      <a:pt x="98" y="62"/>
                      <a:pt x="99" y="61"/>
                      <a:pt x="99" y="59"/>
                    </a:cubicBezTo>
                    <a:cubicBezTo>
                      <a:pt x="99" y="49"/>
                      <a:pt x="99" y="49"/>
                      <a:pt x="99" y="49"/>
                    </a:cubicBezTo>
                    <a:cubicBezTo>
                      <a:pt x="99" y="47"/>
                      <a:pt x="98" y="46"/>
                      <a:pt x="97" y="46"/>
                    </a:cubicBezTo>
                    <a:cubicBezTo>
                      <a:pt x="86" y="46"/>
                      <a:pt x="86" y="46"/>
                      <a:pt x="86" y="46"/>
                    </a:cubicBezTo>
                    <a:cubicBezTo>
                      <a:pt x="86" y="51"/>
                      <a:pt x="86" y="51"/>
                      <a:pt x="86" y="51"/>
                    </a:cubicBezTo>
                    <a:cubicBezTo>
                      <a:pt x="94" y="51"/>
                      <a:pt x="94" y="51"/>
                      <a:pt x="94" y="51"/>
                    </a:cubicBezTo>
                    <a:cubicBezTo>
                      <a:pt x="94" y="57"/>
                      <a:pt x="94" y="57"/>
                      <a:pt x="94" y="57"/>
                    </a:cubicBezTo>
                    <a:cubicBezTo>
                      <a:pt x="86" y="57"/>
                      <a:pt x="86" y="57"/>
                      <a:pt x="86" y="57"/>
                    </a:cubicBezTo>
                    <a:cubicBezTo>
                      <a:pt x="86" y="62"/>
                      <a:pt x="86" y="62"/>
                      <a:pt x="86" y="62"/>
                    </a:cubicBezTo>
                    <a:close/>
                    <a:moveTo>
                      <a:pt x="86" y="28"/>
                    </a:moveTo>
                    <a:cubicBezTo>
                      <a:pt x="89" y="28"/>
                      <a:pt x="89" y="28"/>
                      <a:pt x="89" y="28"/>
                    </a:cubicBezTo>
                    <a:cubicBezTo>
                      <a:pt x="89" y="28"/>
                      <a:pt x="89" y="28"/>
                      <a:pt x="89" y="28"/>
                    </a:cubicBezTo>
                    <a:cubicBezTo>
                      <a:pt x="89" y="28"/>
                      <a:pt x="90" y="28"/>
                      <a:pt x="90" y="28"/>
                    </a:cubicBezTo>
                    <a:cubicBezTo>
                      <a:pt x="91" y="27"/>
                      <a:pt x="92" y="26"/>
                      <a:pt x="91" y="25"/>
                    </a:cubicBezTo>
                    <a:cubicBezTo>
                      <a:pt x="86" y="16"/>
                      <a:pt x="86" y="16"/>
                      <a:pt x="86" y="16"/>
                    </a:cubicBezTo>
                    <a:lnTo>
                      <a:pt x="86" y="28"/>
                    </a:lnTo>
                    <a:close/>
                    <a:moveTo>
                      <a:pt x="86" y="8"/>
                    </a:moveTo>
                    <a:cubicBezTo>
                      <a:pt x="84" y="5"/>
                      <a:pt x="84" y="5"/>
                      <a:pt x="84" y="5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6" y="8"/>
                      <a:pt x="86" y="8"/>
                      <a:pt x="86" y="8"/>
                    </a:cubicBezTo>
                    <a:close/>
                    <a:moveTo>
                      <a:pt x="54" y="65"/>
                    </a:moveTo>
                    <a:cubicBezTo>
                      <a:pt x="81" y="65"/>
                      <a:pt x="81" y="65"/>
                      <a:pt x="81" y="65"/>
                    </a:cubicBezTo>
                    <a:cubicBezTo>
                      <a:pt x="83" y="65"/>
                      <a:pt x="84" y="66"/>
                      <a:pt x="84" y="68"/>
                    </a:cubicBezTo>
                    <a:cubicBezTo>
                      <a:pt x="84" y="80"/>
                      <a:pt x="84" y="80"/>
                      <a:pt x="84" y="80"/>
                    </a:cubicBezTo>
                    <a:cubicBezTo>
                      <a:pt x="84" y="80"/>
                      <a:pt x="84" y="81"/>
                      <a:pt x="84" y="81"/>
                    </a:cubicBezTo>
                    <a:cubicBezTo>
                      <a:pt x="85" y="82"/>
                      <a:pt x="85" y="82"/>
                      <a:pt x="86" y="82"/>
                    </a:cubicBezTo>
                    <a:cubicBezTo>
                      <a:pt x="86" y="82"/>
                      <a:pt x="86" y="82"/>
                      <a:pt x="86" y="82"/>
                    </a:cubicBezTo>
                    <a:cubicBezTo>
                      <a:pt x="86" y="87"/>
                      <a:pt x="86" y="87"/>
                      <a:pt x="86" y="87"/>
                    </a:cubicBezTo>
                    <a:cubicBezTo>
                      <a:pt x="86" y="87"/>
                      <a:pt x="86" y="87"/>
                      <a:pt x="86" y="87"/>
                    </a:cubicBezTo>
                    <a:cubicBezTo>
                      <a:pt x="84" y="87"/>
                      <a:pt x="82" y="86"/>
                      <a:pt x="81" y="85"/>
                    </a:cubicBezTo>
                    <a:cubicBezTo>
                      <a:pt x="80" y="83"/>
                      <a:pt x="79" y="82"/>
                      <a:pt x="79" y="80"/>
                    </a:cubicBezTo>
                    <a:cubicBezTo>
                      <a:pt x="79" y="70"/>
                      <a:pt x="79" y="70"/>
                      <a:pt x="79" y="70"/>
                    </a:cubicBezTo>
                    <a:cubicBezTo>
                      <a:pt x="54" y="70"/>
                      <a:pt x="54" y="70"/>
                      <a:pt x="54" y="70"/>
                    </a:cubicBezTo>
                    <a:cubicBezTo>
                      <a:pt x="54" y="65"/>
                      <a:pt x="54" y="65"/>
                      <a:pt x="54" y="65"/>
                    </a:cubicBezTo>
                    <a:close/>
                    <a:moveTo>
                      <a:pt x="86" y="16"/>
                    </a:moveTo>
                    <a:cubicBezTo>
                      <a:pt x="82" y="8"/>
                      <a:pt x="82" y="8"/>
                      <a:pt x="82" y="8"/>
                    </a:cubicBezTo>
                    <a:cubicBezTo>
                      <a:pt x="82" y="7"/>
                      <a:pt x="81" y="6"/>
                      <a:pt x="80" y="6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54" y="11"/>
                      <a:pt x="54" y="11"/>
                      <a:pt x="54" y="11"/>
                    </a:cubicBezTo>
                    <a:cubicBezTo>
                      <a:pt x="79" y="11"/>
                      <a:pt x="79" y="11"/>
                      <a:pt x="79" y="11"/>
                    </a:cubicBezTo>
                    <a:cubicBezTo>
                      <a:pt x="85" y="23"/>
                      <a:pt x="85" y="23"/>
                      <a:pt x="85" y="23"/>
                    </a:cubicBezTo>
                    <a:cubicBezTo>
                      <a:pt x="54" y="23"/>
                      <a:pt x="54" y="23"/>
                      <a:pt x="54" y="23"/>
                    </a:cubicBezTo>
                    <a:cubicBezTo>
                      <a:pt x="54" y="28"/>
                      <a:pt x="54" y="28"/>
                      <a:pt x="54" y="28"/>
                    </a:cubicBezTo>
                    <a:cubicBezTo>
                      <a:pt x="86" y="28"/>
                      <a:pt x="86" y="28"/>
                      <a:pt x="86" y="28"/>
                    </a:cubicBezTo>
                    <a:cubicBezTo>
                      <a:pt x="86" y="16"/>
                      <a:pt x="86" y="16"/>
                      <a:pt x="86" y="16"/>
                    </a:cubicBezTo>
                    <a:close/>
                    <a:moveTo>
                      <a:pt x="86" y="46"/>
                    </a:moveTo>
                    <a:cubicBezTo>
                      <a:pt x="86" y="51"/>
                      <a:pt x="86" y="51"/>
                      <a:pt x="86" y="51"/>
                    </a:cubicBezTo>
                    <a:cubicBezTo>
                      <a:pt x="78" y="51"/>
                      <a:pt x="78" y="51"/>
                      <a:pt x="78" y="51"/>
                    </a:cubicBezTo>
                    <a:cubicBezTo>
                      <a:pt x="78" y="57"/>
                      <a:pt x="78" y="57"/>
                      <a:pt x="78" y="57"/>
                    </a:cubicBezTo>
                    <a:cubicBezTo>
                      <a:pt x="86" y="57"/>
                      <a:pt x="86" y="57"/>
                      <a:pt x="86" y="57"/>
                    </a:cubicBezTo>
                    <a:cubicBezTo>
                      <a:pt x="86" y="62"/>
                      <a:pt x="86" y="62"/>
                      <a:pt x="86" y="62"/>
                    </a:cubicBezTo>
                    <a:cubicBezTo>
                      <a:pt x="76" y="62"/>
                      <a:pt x="76" y="62"/>
                      <a:pt x="76" y="62"/>
                    </a:cubicBezTo>
                    <a:cubicBezTo>
                      <a:pt x="75" y="62"/>
                      <a:pt x="74" y="61"/>
                      <a:pt x="74" y="59"/>
                    </a:cubicBezTo>
                    <a:cubicBezTo>
                      <a:pt x="74" y="49"/>
                      <a:pt x="74" y="49"/>
                      <a:pt x="74" y="49"/>
                    </a:cubicBezTo>
                    <a:cubicBezTo>
                      <a:pt x="74" y="47"/>
                      <a:pt x="75" y="46"/>
                      <a:pt x="76" y="46"/>
                    </a:cubicBezTo>
                    <a:lnTo>
                      <a:pt x="86" y="46"/>
                    </a:lnTo>
                    <a:close/>
                    <a:moveTo>
                      <a:pt x="54" y="5"/>
                    </a:moveTo>
                    <a:cubicBezTo>
                      <a:pt x="24" y="5"/>
                      <a:pt x="24" y="5"/>
                      <a:pt x="24" y="5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5"/>
                      <a:pt x="54" y="5"/>
                      <a:pt x="54" y="5"/>
                    </a:cubicBezTo>
                    <a:close/>
                    <a:moveTo>
                      <a:pt x="22" y="82"/>
                    </a:moveTo>
                    <a:cubicBezTo>
                      <a:pt x="22" y="82"/>
                      <a:pt x="22" y="82"/>
                      <a:pt x="22" y="82"/>
                    </a:cubicBezTo>
                    <a:cubicBezTo>
                      <a:pt x="23" y="82"/>
                      <a:pt x="24" y="82"/>
                      <a:pt x="24" y="81"/>
                    </a:cubicBezTo>
                    <a:cubicBezTo>
                      <a:pt x="24" y="81"/>
                      <a:pt x="24" y="81"/>
                      <a:pt x="24" y="81"/>
                    </a:cubicBezTo>
                    <a:cubicBezTo>
                      <a:pt x="24" y="81"/>
                      <a:pt x="24" y="81"/>
                      <a:pt x="24" y="81"/>
                    </a:cubicBezTo>
                    <a:cubicBezTo>
                      <a:pt x="24" y="81"/>
                      <a:pt x="25" y="80"/>
                      <a:pt x="25" y="80"/>
                    </a:cubicBezTo>
                    <a:cubicBezTo>
                      <a:pt x="25" y="68"/>
                      <a:pt x="25" y="68"/>
                      <a:pt x="25" y="68"/>
                    </a:cubicBezTo>
                    <a:cubicBezTo>
                      <a:pt x="25" y="66"/>
                      <a:pt x="26" y="65"/>
                      <a:pt x="27" y="65"/>
                    </a:cubicBezTo>
                    <a:cubicBezTo>
                      <a:pt x="54" y="65"/>
                      <a:pt x="54" y="65"/>
                      <a:pt x="54" y="65"/>
                    </a:cubicBezTo>
                    <a:cubicBezTo>
                      <a:pt x="54" y="70"/>
                      <a:pt x="54" y="70"/>
                      <a:pt x="54" y="70"/>
                    </a:cubicBezTo>
                    <a:cubicBezTo>
                      <a:pt x="29" y="70"/>
                      <a:pt x="29" y="70"/>
                      <a:pt x="29" y="70"/>
                    </a:cubicBezTo>
                    <a:cubicBezTo>
                      <a:pt x="29" y="80"/>
                      <a:pt x="29" y="80"/>
                      <a:pt x="29" y="80"/>
                    </a:cubicBezTo>
                    <a:cubicBezTo>
                      <a:pt x="29" y="82"/>
                      <a:pt x="29" y="83"/>
                      <a:pt x="27" y="85"/>
                    </a:cubicBezTo>
                    <a:cubicBezTo>
                      <a:pt x="27" y="85"/>
                      <a:pt x="27" y="85"/>
                      <a:pt x="27" y="85"/>
                    </a:cubicBezTo>
                    <a:cubicBezTo>
                      <a:pt x="26" y="86"/>
                      <a:pt x="24" y="87"/>
                      <a:pt x="22" y="87"/>
                    </a:cubicBezTo>
                    <a:cubicBezTo>
                      <a:pt x="22" y="87"/>
                      <a:pt x="22" y="87"/>
                      <a:pt x="22" y="87"/>
                    </a:cubicBezTo>
                    <a:cubicBezTo>
                      <a:pt x="22" y="82"/>
                      <a:pt x="22" y="82"/>
                      <a:pt x="22" y="82"/>
                    </a:cubicBezTo>
                    <a:close/>
                    <a:moveTo>
                      <a:pt x="54" y="6"/>
                    </a:moveTo>
                    <a:cubicBezTo>
                      <a:pt x="28" y="6"/>
                      <a:pt x="28" y="6"/>
                      <a:pt x="28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7" y="6"/>
                      <a:pt x="27" y="7"/>
                      <a:pt x="26" y="8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54" y="28"/>
                      <a:pt x="54" y="28"/>
                      <a:pt x="54" y="28"/>
                    </a:cubicBezTo>
                    <a:cubicBezTo>
                      <a:pt x="54" y="23"/>
                      <a:pt x="54" y="23"/>
                      <a:pt x="54" y="23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54" y="11"/>
                      <a:pt x="54" y="11"/>
                      <a:pt x="54" y="11"/>
                    </a:cubicBezTo>
                    <a:cubicBezTo>
                      <a:pt x="54" y="6"/>
                      <a:pt x="54" y="6"/>
                      <a:pt x="54" y="6"/>
                    </a:cubicBezTo>
                    <a:close/>
                    <a:moveTo>
                      <a:pt x="22" y="62"/>
                    </a:moveTo>
                    <a:cubicBezTo>
                      <a:pt x="22" y="57"/>
                      <a:pt x="22" y="57"/>
                      <a:pt x="22" y="57"/>
                    </a:cubicBezTo>
                    <a:cubicBezTo>
                      <a:pt x="30" y="57"/>
                      <a:pt x="30" y="57"/>
                      <a:pt x="30" y="57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34" y="46"/>
                      <a:pt x="35" y="47"/>
                      <a:pt x="35" y="49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5" y="61"/>
                      <a:pt x="34" y="62"/>
                      <a:pt x="32" y="62"/>
                    </a:cubicBezTo>
                    <a:lnTo>
                      <a:pt x="22" y="62"/>
                    </a:lnTo>
                    <a:close/>
                    <a:moveTo>
                      <a:pt x="22" y="8"/>
                    </a:moveTo>
                    <a:cubicBezTo>
                      <a:pt x="15" y="22"/>
                      <a:pt x="15" y="22"/>
                      <a:pt x="15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65"/>
                      <a:pt x="5" y="65"/>
                      <a:pt x="5" y="65"/>
                    </a:cubicBezTo>
                    <a:cubicBezTo>
                      <a:pt x="5" y="68"/>
                      <a:pt x="5" y="68"/>
                      <a:pt x="5" y="68"/>
                    </a:cubicBezTo>
                    <a:cubicBezTo>
                      <a:pt x="5" y="80"/>
                      <a:pt x="5" y="80"/>
                      <a:pt x="5" y="80"/>
                    </a:cubicBezTo>
                    <a:cubicBezTo>
                      <a:pt x="5" y="80"/>
                      <a:pt x="5" y="81"/>
                      <a:pt x="5" y="81"/>
                    </a:cubicBezTo>
                    <a:cubicBezTo>
                      <a:pt x="6" y="81"/>
                      <a:pt x="6" y="81"/>
                      <a:pt x="6" y="81"/>
                    </a:cubicBezTo>
                    <a:cubicBezTo>
                      <a:pt x="6" y="82"/>
                      <a:pt x="7" y="82"/>
                      <a:pt x="7" y="82"/>
                    </a:cubicBezTo>
                    <a:cubicBezTo>
                      <a:pt x="22" y="82"/>
                      <a:pt x="22" y="82"/>
                      <a:pt x="22" y="82"/>
                    </a:cubicBezTo>
                    <a:cubicBezTo>
                      <a:pt x="22" y="87"/>
                      <a:pt x="22" y="87"/>
                      <a:pt x="22" y="87"/>
                    </a:cubicBezTo>
                    <a:cubicBezTo>
                      <a:pt x="7" y="87"/>
                      <a:pt x="7" y="87"/>
                      <a:pt x="7" y="87"/>
                    </a:cubicBezTo>
                    <a:cubicBezTo>
                      <a:pt x="5" y="87"/>
                      <a:pt x="4" y="86"/>
                      <a:pt x="2" y="85"/>
                    </a:cubicBezTo>
                    <a:cubicBezTo>
                      <a:pt x="2" y="85"/>
                      <a:pt x="2" y="85"/>
                      <a:pt x="2" y="85"/>
                    </a:cubicBezTo>
                    <a:cubicBezTo>
                      <a:pt x="1" y="83"/>
                      <a:pt x="0" y="82"/>
                      <a:pt x="0" y="80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1"/>
                      <a:pt x="0" y="31"/>
                      <a:pt x="1" y="30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1"/>
                      <a:pt x="21" y="0"/>
                      <a:pt x="22" y="0"/>
                    </a:cubicBezTo>
                    <a:cubicBezTo>
                      <a:pt x="22" y="8"/>
                      <a:pt x="22" y="8"/>
                      <a:pt x="22" y="8"/>
                    </a:cubicBezTo>
                    <a:close/>
                    <a:moveTo>
                      <a:pt x="22" y="16"/>
                    </a:move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5"/>
                      <a:pt x="17" y="25"/>
                      <a:pt x="17" y="26"/>
                    </a:cubicBezTo>
                    <a:cubicBezTo>
                      <a:pt x="17" y="27"/>
                      <a:pt x="18" y="28"/>
                      <a:pt x="20" y="28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2" y="16"/>
                      <a:pt x="22" y="16"/>
                      <a:pt x="22" y="16"/>
                    </a:cubicBezTo>
                    <a:close/>
                    <a:moveTo>
                      <a:pt x="22" y="46"/>
                    </a:moveTo>
                    <a:cubicBezTo>
                      <a:pt x="12" y="46"/>
                      <a:pt x="12" y="46"/>
                      <a:pt x="12" y="46"/>
                    </a:cubicBezTo>
                    <a:cubicBezTo>
                      <a:pt x="10" y="46"/>
                      <a:pt x="9" y="47"/>
                      <a:pt x="9" y="49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1"/>
                      <a:pt x="10" y="62"/>
                      <a:pt x="12" y="62"/>
                    </a:cubicBezTo>
                    <a:cubicBezTo>
                      <a:pt x="22" y="62"/>
                      <a:pt x="22" y="62"/>
                      <a:pt x="22" y="62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14" y="51"/>
                      <a:pt x="14" y="51"/>
                      <a:pt x="14" y="51"/>
                    </a:cubicBezTo>
                    <a:cubicBezTo>
                      <a:pt x="22" y="51"/>
                      <a:pt x="22" y="51"/>
                      <a:pt x="22" y="51"/>
                    </a:cubicBezTo>
                    <a:lnTo>
                      <a:pt x="22" y="4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36" name="Freeform 255"/>
              <p:cNvSpPr>
                <a:spLocks noEditPoints="1"/>
              </p:cNvSpPr>
              <p:nvPr/>
            </p:nvSpPr>
            <p:spPr bwMode="auto">
              <a:xfrm>
                <a:off x="7896237" y="3714771"/>
                <a:ext cx="201613" cy="187326"/>
              </a:xfrm>
              <a:custGeom>
                <a:avLst/>
                <a:gdLst>
                  <a:gd name="T0" fmla="*/ 46 w 89"/>
                  <a:gd name="T1" fmla="*/ 12 h 83"/>
                  <a:gd name="T2" fmla="*/ 76 w 89"/>
                  <a:gd name="T3" fmla="*/ 13 h 83"/>
                  <a:gd name="T4" fmla="*/ 84 w 89"/>
                  <a:gd name="T5" fmla="*/ 29 h 83"/>
                  <a:gd name="T6" fmla="*/ 74 w 89"/>
                  <a:gd name="T7" fmla="*/ 65 h 83"/>
                  <a:gd name="T8" fmla="*/ 68 w 89"/>
                  <a:gd name="T9" fmla="*/ 73 h 83"/>
                  <a:gd name="T10" fmla="*/ 60 w 89"/>
                  <a:gd name="T11" fmla="*/ 76 h 83"/>
                  <a:gd name="T12" fmla="*/ 46 w 89"/>
                  <a:gd name="T13" fmla="*/ 72 h 83"/>
                  <a:gd name="T14" fmla="*/ 46 w 89"/>
                  <a:gd name="T15" fmla="*/ 77 h 83"/>
                  <a:gd name="T16" fmla="*/ 59 w 89"/>
                  <a:gd name="T17" fmla="*/ 80 h 83"/>
                  <a:gd name="T18" fmla="*/ 78 w 89"/>
                  <a:gd name="T19" fmla="*/ 69 h 83"/>
                  <a:gd name="T20" fmla="*/ 89 w 89"/>
                  <a:gd name="T21" fmla="*/ 34 h 83"/>
                  <a:gd name="T22" fmla="*/ 80 w 89"/>
                  <a:gd name="T23" fmla="*/ 10 h 83"/>
                  <a:gd name="T24" fmla="*/ 51 w 89"/>
                  <a:gd name="T25" fmla="*/ 5 h 83"/>
                  <a:gd name="T26" fmla="*/ 46 w 89"/>
                  <a:gd name="T27" fmla="*/ 6 h 83"/>
                  <a:gd name="T28" fmla="*/ 46 w 89"/>
                  <a:gd name="T29" fmla="*/ 12 h 83"/>
                  <a:gd name="T30" fmla="*/ 24 w 89"/>
                  <a:gd name="T31" fmla="*/ 74 h 83"/>
                  <a:gd name="T32" fmla="*/ 17 w 89"/>
                  <a:gd name="T33" fmla="*/ 65 h 83"/>
                  <a:gd name="T34" fmla="*/ 7 w 89"/>
                  <a:gd name="T35" fmla="*/ 39 h 83"/>
                  <a:gd name="T36" fmla="*/ 7 w 89"/>
                  <a:gd name="T37" fmla="*/ 39 h 83"/>
                  <a:gd name="T38" fmla="*/ 14 w 89"/>
                  <a:gd name="T39" fmla="*/ 13 h 83"/>
                  <a:gd name="T40" fmla="*/ 45 w 89"/>
                  <a:gd name="T41" fmla="*/ 11 h 83"/>
                  <a:gd name="T42" fmla="*/ 46 w 89"/>
                  <a:gd name="T43" fmla="*/ 12 h 83"/>
                  <a:gd name="T44" fmla="*/ 46 w 89"/>
                  <a:gd name="T45" fmla="*/ 6 h 83"/>
                  <a:gd name="T46" fmla="*/ 40 w 89"/>
                  <a:gd name="T47" fmla="*/ 5 h 83"/>
                  <a:gd name="T48" fmla="*/ 5 w 89"/>
                  <a:gd name="T49" fmla="*/ 18 h 83"/>
                  <a:gd name="T50" fmla="*/ 5 w 89"/>
                  <a:gd name="T51" fmla="*/ 52 h 83"/>
                  <a:gd name="T52" fmla="*/ 16 w 89"/>
                  <a:gd name="T53" fmla="*/ 73 h 83"/>
                  <a:gd name="T54" fmla="*/ 23 w 89"/>
                  <a:gd name="T55" fmla="*/ 79 h 83"/>
                  <a:gd name="T56" fmla="*/ 40 w 89"/>
                  <a:gd name="T57" fmla="*/ 78 h 83"/>
                  <a:gd name="T58" fmla="*/ 46 w 89"/>
                  <a:gd name="T59" fmla="*/ 77 h 83"/>
                  <a:gd name="T60" fmla="*/ 46 w 89"/>
                  <a:gd name="T61" fmla="*/ 72 h 83"/>
                  <a:gd name="T62" fmla="*/ 39 w 89"/>
                  <a:gd name="T63" fmla="*/ 73 h 83"/>
                  <a:gd name="T64" fmla="*/ 24 w 89"/>
                  <a:gd name="T65" fmla="*/ 74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9" h="83">
                    <a:moveTo>
                      <a:pt x="46" y="12"/>
                    </a:moveTo>
                    <a:cubicBezTo>
                      <a:pt x="51" y="12"/>
                      <a:pt x="64" y="1"/>
                      <a:pt x="76" y="13"/>
                    </a:cubicBezTo>
                    <a:cubicBezTo>
                      <a:pt x="81" y="18"/>
                      <a:pt x="83" y="23"/>
                      <a:pt x="84" y="29"/>
                    </a:cubicBezTo>
                    <a:cubicBezTo>
                      <a:pt x="86" y="42"/>
                      <a:pt x="81" y="54"/>
                      <a:pt x="74" y="65"/>
                    </a:cubicBezTo>
                    <a:cubicBezTo>
                      <a:pt x="73" y="68"/>
                      <a:pt x="70" y="71"/>
                      <a:pt x="68" y="73"/>
                    </a:cubicBezTo>
                    <a:cubicBezTo>
                      <a:pt x="66" y="75"/>
                      <a:pt x="63" y="76"/>
                      <a:pt x="60" y="76"/>
                    </a:cubicBezTo>
                    <a:cubicBezTo>
                      <a:pt x="54" y="75"/>
                      <a:pt x="51" y="72"/>
                      <a:pt x="46" y="72"/>
                    </a:cubicBezTo>
                    <a:cubicBezTo>
                      <a:pt x="46" y="77"/>
                      <a:pt x="46" y="77"/>
                      <a:pt x="46" y="77"/>
                    </a:cubicBezTo>
                    <a:cubicBezTo>
                      <a:pt x="51" y="77"/>
                      <a:pt x="53" y="79"/>
                      <a:pt x="59" y="80"/>
                    </a:cubicBezTo>
                    <a:cubicBezTo>
                      <a:pt x="67" y="82"/>
                      <a:pt x="73" y="75"/>
                      <a:pt x="78" y="69"/>
                    </a:cubicBezTo>
                    <a:cubicBezTo>
                      <a:pt x="85" y="59"/>
                      <a:pt x="89" y="47"/>
                      <a:pt x="89" y="34"/>
                    </a:cubicBezTo>
                    <a:cubicBezTo>
                      <a:pt x="89" y="25"/>
                      <a:pt x="87" y="16"/>
                      <a:pt x="80" y="10"/>
                    </a:cubicBezTo>
                    <a:cubicBezTo>
                      <a:pt x="72" y="2"/>
                      <a:pt x="61" y="1"/>
                      <a:pt x="51" y="5"/>
                    </a:cubicBezTo>
                    <a:cubicBezTo>
                      <a:pt x="48" y="6"/>
                      <a:pt x="47" y="6"/>
                      <a:pt x="46" y="6"/>
                    </a:cubicBezTo>
                    <a:lnTo>
                      <a:pt x="46" y="12"/>
                    </a:lnTo>
                    <a:close/>
                    <a:moveTo>
                      <a:pt x="24" y="74"/>
                    </a:moveTo>
                    <a:cubicBezTo>
                      <a:pt x="21" y="71"/>
                      <a:pt x="19" y="69"/>
                      <a:pt x="17" y="65"/>
                    </a:cubicBezTo>
                    <a:cubicBezTo>
                      <a:pt x="12" y="58"/>
                      <a:pt x="8" y="49"/>
                      <a:pt x="7" y="39"/>
                    </a:cubicBezTo>
                    <a:cubicBezTo>
                      <a:pt x="7" y="39"/>
                      <a:pt x="7" y="39"/>
                      <a:pt x="7" y="39"/>
                    </a:cubicBezTo>
                    <a:cubicBezTo>
                      <a:pt x="6" y="30"/>
                      <a:pt x="7" y="20"/>
                      <a:pt x="14" y="13"/>
                    </a:cubicBezTo>
                    <a:cubicBezTo>
                      <a:pt x="24" y="4"/>
                      <a:pt x="34" y="8"/>
                      <a:pt x="45" y="11"/>
                    </a:cubicBezTo>
                    <a:cubicBezTo>
                      <a:pt x="45" y="12"/>
                      <a:pt x="45" y="12"/>
                      <a:pt x="46" y="12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4" y="6"/>
                      <a:pt x="43" y="6"/>
                      <a:pt x="40" y="5"/>
                    </a:cubicBezTo>
                    <a:cubicBezTo>
                      <a:pt x="26" y="0"/>
                      <a:pt x="12" y="5"/>
                      <a:pt x="5" y="18"/>
                    </a:cubicBezTo>
                    <a:cubicBezTo>
                      <a:pt x="0" y="28"/>
                      <a:pt x="1" y="41"/>
                      <a:pt x="5" y="52"/>
                    </a:cubicBezTo>
                    <a:cubicBezTo>
                      <a:pt x="7" y="59"/>
                      <a:pt x="11" y="67"/>
                      <a:pt x="16" y="73"/>
                    </a:cubicBezTo>
                    <a:cubicBezTo>
                      <a:pt x="18" y="75"/>
                      <a:pt x="20" y="77"/>
                      <a:pt x="23" y="79"/>
                    </a:cubicBezTo>
                    <a:cubicBezTo>
                      <a:pt x="29" y="83"/>
                      <a:pt x="34" y="80"/>
                      <a:pt x="40" y="78"/>
                    </a:cubicBezTo>
                    <a:cubicBezTo>
                      <a:pt x="42" y="77"/>
                      <a:pt x="44" y="77"/>
                      <a:pt x="46" y="77"/>
                    </a:cubicBezTo>
                    <a:cubicBezTo>
                      <a:pt x="46" y="72"/>
                      <a:pt x="46" y="72"/>
                      <a:pt x="46" y="72"/>
                    </a:cubicBezTo>
                    <a:cubicBezTo>
                      <a:pt x="44" y="72"/>
                      <a:pt x="41" y="72"/>
                      <a:pt x="39" y="73"/>
                    </a:cubicBezTo>
                    <a:cubicBezTo>
                      <a:pt x="33" y="75"/>
                      <a:pt x="29" y="78"/>
                      <a:pt x="24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37" name="Freeform 256"/>
              <p:cNvSpPr>
                <a:spLocks noEditPoints="1"/>
              </p:cNvSpPr>
              <p:nvPr/>
            </p:nvSpPr>
            <p:spPr bwMode="auto">
              <a:xfrm>
                <a:off x="7948625" y="3667147"/>
                <a:ext cx="55563" cy="60325"/>
              </a:xfrm>
              <a:custGeom>
                <a:avLst/>
                <a:gdLst>
                  <a:gd name="T0" fmla="*/ 13 w 25"/>
                  <a:gd name="T1" fmla="*/ 19 h 27"/>
                  <a:gd name="T2" fmla="*/ 14 w 25"/>
                  <a:gd name="T3" fmla="*/ 20 h 27"/>
                  <a:gd name="T4" fmla="*/ 18 w 25"/>
                  <a:gd name="T5" fmla="*/ 22 h 27"/>
                  <a:gd name="T6" fmla="*/ 18 w 25"/>
                  <a:gd name="T7" fmla="*/ 22 h 27"/>
                  <a:gd name="T8" fmla="*/ 18 w 25"/>
                  <a:gd name="T9" fmla="*/ 22 h 27"/>
                  <a:gd name="T10" fmla="*/ 20 w 25"/>
                  <a:gd name="T11" fmla="*/ 23 h 27"/>
                  <a:gd name="T12" fmla="*/ 20 w 25"/>
                  <a:gd name="T13" fmla="*/ 23 h 27"/>
                  <a:gd name="T14" fmla="*/ 19 w 25"/>
                  <a:gd name="T15" fmla="*/ 18 h 27"/>
                  <a:gd name="T16" fmla="*/ 16 w 25"/>
                  <a:gd name="T17" fmla="*/ 13 h 27"/>
                  <a:gd name="T18" fmla="*/ 13 w 25"/>
                  <a:gd name="T19" fmla="*/ 9 h 27"/>
                  <a:gd name="T20" fmla="*/ 13 w 25"/>
                  <a:gd name="T21" fmla="*/ 3 h 27"/>
                  <a:gd name="T22" fmla="*/ 13 w 25"/>
                  <a:gd name="T23" fmla="*/ 4 h 27"/>
                  <a:gd name="T24" fmla="*/ 13 w 25"/>
                  <a:gd name="T25" fmla="*/ 4 h 27"/>
                  <a:gd name="T26" fmla="*/ 20 w 25"/>
                  <a:gd name="T27" fmla="*/ 10 h 27"/>
                  <a:gd name="T28" fmla="*/ 24 w 25"/>
                  <a:gd name="T29" fmla="*/ 17 h 27"/>
                  <a:gd name="T30" fmla="*/ 25 w 25"/>
                  <a:gd name="T31" fmla="*/ 25 h 27"/>
                  <a:gd name="T32" fmla="*/ 25 w 25"/>
                  <a:gd name="T33" fmla="*/ 25 h 27"/>
                  <a:gd name="T34" fmla="*/ 24 w 25"/>
                  <a:gd name="T35" fmla="*/ 26 h 27"/>
                  <a:gd name="T36" fmla="*/ 22 w 25"/>
                  <a:gd name="T37" fmla="*/ 27 h 27"/>
                  <a:gd name="T38" fmla="*/ 22 w 25"/>
                  <a:gd name="T39" fmla="*/ 27 h 27"/>
                  <a:gd name="T40" fmla="*/ 19 w 25"/>
                  <a:gd name="T41" fmla="*/ 27 h 27"/>
                  <a:gd name="T42" fmla="*/ 16 w 25"/>
                  <a:gd name="T43" fmla="*/ 27 h 27"/>
                  <a:gd name="T44" fmla="*/ 16 w 25"/>
                  <a:gd name="T45" fmla="*/ 27 h 27"/>
                  <a:gd name="T46" fmla="*/ 13 w 25"/>
                  <a:gd name="T47" fmla="*/ 25 h 27"/>
                  <a:gd name="T48" fmla="*/ 13 w 25"/>
                  <a:gd name="T49" fmla="*/ 19 h 27"/>
                  <a:gd name="T50" fmla="*/ 11 w 25"/>
                  <a:gd name="T51" fmla="*/ 18 h 27"/>
                  <a:gd name="T52" fmla="*/ 13 w 25"/>
                  <a:gd name="T53" fmla="*/ 19 h 27"/>
                  <a:gd name="T54" fmla="*/ 13 w 25"/>
                  <a:gd name="T55" fmla="*/ 25 h 27"/>
                  <a:gd name="T56" fmla="*/ 11 w 25"/>
                  <a:gd name="T57" fmla="*/ 24 h 27"/>
                  <a:gd name="T58" fmla="*/ 7 w 25"/>
                  <a:gd name="T59" fmla="*/ 21 h 27"/>
                  <a:gd name="T60" fmla="*/ 7 w 25"/>
                  <a:gd name="T61" fmla="*/ 21 h 27"/>
                  <a:gd name="T62" fmla="*/ 3 w 25"/>
                  <a:gd name="T63" fmla="*/ 15 h 27"/>
                  <a:gd name="T64" fmla="*/ 1 w 25"/>
                  <a:gd name="T65" fmla="*/ 9 h 27"/>
                  <a:gd name="T66" fmla="*/ 1 w 25"/>
                  <a:gd name="T67" fmla="*/ 9 h 27"/>
                  <a:gd name="T68" fmla="*/ 1 w 25"/>
                  <a:gd name="T69" fmla="*/ 5 h 27"/>
                  <a:gd name="T70" fmla="*/ 1 w 25"/>
                  <a:gd name="T71" fmla="*/ 3 h 27"/>
                  <a:gd name="T72" fmla="*/ 3 w 25"/>
                  <a:gd name="T73" fmla="*/ 0 h 27"/>
                  <a:gd name="T74" fmla="*/ 4 w 25"/>
                  <a:gd name="T75" fmla="*/ 0 h 27"/>
                  <a:gd name="T76" fmla="*/ 4 w 25"/>
                  <a:gd name="T77" fmla="*/ 0 h 27"/>
                  <a:gd name="T78" fmla="*/ 4 w 25"/>
                  <a:gd name="T79" fmla="*/ 0 h 27"/>
                  <a:gd name="T80" fmla="*/ 4 w 25"/>
                  <a:gd name="T81" fmla="*/ 0 h 27"/>
                  <a:gd name="T82" fmla="*/ 4 w 25"/>
                  <a:gd name="T83" fmla="*/ 0 h 27"/>
                  <a:gd name="T84" fmla="*/ 5 w 25"/>
                  <a:gd name="T85" fmla="*/ 0 h 27"/>
                  <a:gd name="T86" fmla="*/ 13 w 25"/>
                  <a:gd name="T87" fmla="*/ 3 h 27"/>
                  <a:gd name="T88" fmla="*/ 13 w 25"/>
                  <a:gd name="T89" fmla="*/ 9 h 27"/>
                  <a:gd name="T90" fmla="*/ 11 w 25"/>
                  <a:gd name="T91" fmla="*/ 8 h 27"/>
                  <a:gd name="T92" fmla="*/ 11 w 25"/>
                  <a:gd name="T93" fmla="*/ 8 h 27"/>
                  <a:gd name="T94" fmla="*/ 11 w 25"/>
                  <a:gd name="T95" fmla="*/ 8 h 27"/>
                  <a:gd name="T96" fmla="*/ 5 w 25"/>
                  <a:gd name="T97" fmla="*/ 5 h 27"/>
                  <a:gd name="T98" fmla="*/ 6 w 25"/>
                  <a:gd name="T99" fmla="*/ 8 h 27"/>
                  <a:gd name="T100" fmla="*/ 6 w 25"/>
                  <a:gd name="T101" fmla="*/ 8 h 27"/>
                  <a:gd name="T102" fmla="*/ 7 w 25"/>
                  <a:gd name="T103" fmla="*/ 13 h 27"/>
                  <a:gd name="T104" fmla="*/ 11 w 25"/>
                  <a:gd name="T105" fmla="*/ 18 h 27"/>
                  <a:gd name="T106" fmla="*/ 11 w 25"/>
                  <a:gd name="T107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5" h="27">
                    <a:moveTo>
                      <a:pt x="13" y="19"/>
                    </a:moveTo>
                    <a:cubicBezTo>
                      <a:pt x="13" y="20"/>
                      <a:pt x="14" y="20"/>
                      <a:pt x="14" y="20"/>
                    </a:cubicBezTo>
                    <a:cubicBezTo>
                      <a:pt x="15" y="21"/>
                      <a:pt x="16" y="22"/>
                      <a:pt x="18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8" y="22"/>
                      <a:pt x="19" y="22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1"/>
                      <a:pt x="20" y="20"/>
                      <a:pt x="19" y="18"/>
                    </a:cubicBezTo>
                    <a:cubicBezTo>
                      <a:pt x="19" y="16"/>
                      <a:pt x="18" y="14"/>
                      <a:pt x="16" y="13"/>
                    </a:cubicBezTo>
                    <a:cubicBezTo>
                      <a:pt x="15" y="11"/>
                      <a:pt x="14" y="10"/>
                      <a:pt x="13" y="9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6" y="5"/>
                      <a:pt x="18" y="7"/>
                      <a:pt x="20" y="10"/>
                    </a:cubicBezTo>
                    <a:cubicBezTo>
                      <a:pt x="22" y="12"/>
                      <a:pt x="23" y="14"/>
                      <a:pt x="24" y="17"/>
                    </a:cubicBezTo>
                    <a:cubicBezTo>
                      <a:pt x="25" y="19"/>
                      <a:pt x="25" y="22"/>
                      <a:pt x="25" y="25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25" y="25"/>
                      <a:pt x="25" y="26"/>
                      <a:pt x="24" y="26"/>
                    </a:cubicBezTo>
                    <a:cubicBezTo>
                      <a:pt x="24" y="27"/>
                      <a:pt x="23" y="27"/>
                      <a:pt x="22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1" y="27"/>
                      <a:pt x="20" y="27"/>
                      <a:pt x="19" y="27"/>
                    </a:cubicBezTo>
                    <a:cubicBezTo>
                      <a:pt x="18" y="27"/>
                      <a:pt x="17" y="27"/>
                      <a:pt x="16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5" y="26"/>
                      <a:pt x="14" y="26"/>
                      <a:pt x="13" y="25"/>
                    </a:cubicBezTo>
                    <a:lnTo>
                      <a:pt x="13" y="19"/>
                    </a:lnTo>
                    <a:close/>
                    <a:moveTo>
                      <a:pt x="11" y="18"/>
                    </a:moveTo>
                    <a:cubicBezTo>
                      <a:pt x="11" y="18"/>
                      <a:pt x="12" y="19"/>
                      <a:pt x="13" y="19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2" y="25"/>
                      <a:pt x="12" y="25"/>
                      <a:pt x="11" y="24"/>
                    </a:cubicBezTo>
                    <a:cubicBezTo>
                      <a:pt x="10" y="23"/>
                      <a:pt x="8" y="22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6" y="19"/>
                      <a:pt x="4" y="17"/>
                      <a:pt x="3" y="15"/>
                    </a:cubicBezTo>
                    <a:cubicBezTo>
                      <a:pt x="2" y="13"/>
                      <a:pt x="1" y="11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7"/>
                      <a:pt x="1" y="5"/>
                    </a:cubicBezTo>
                    <a:cubicBezTo>
                      <a:pt x="0" y="5"/>
                      <a:pt x="1" y="4"/>
                      <a:pt x="1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8" y="1"/>
                      <a:pt x="10" y="2"/>
                      <a:pt x="13" y="3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2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9" y="7"/>
                      <a:pt x="7" y="6"/>
                      <a:pt x="5" y="5"/>
                    </a:cubicBezTo>
                    <a:cubicBezTo>
                      <a:pt x="5" y="6"/>
                      <a:pt x="5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10"/>
                      <a:pt x="7" y="11"/>
                      <a:pt x="7" y="13"/>
                    </a:cubicBezTo>
                    <a:cubicBezTo>
                      <a:pt x="8" y="15"/>
                      <a:pt x="9" y="16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38" name="Freeform 257"/>
              <p:cNvSpPr>
                <a:spLocks noEditPoints="1"/>
              </p:cNvSpPr>
              <p:nvPr/>
            </p:nvSpPr>
            <p:spPr bwMode="auto">
              <a:xfrm>
                <a:off x="7000885" y="1336683"/>
                <a:ext cx="261938" cy="261939"/>
              </a:xfrm>
              <a:custGeom>
                <a:avLst/>
                <a:gdLst>
                  <a:gd name="T0" fmla="*/ 58 w 116"/>
                  <a:gd name="T1" fmla="*/ 111 h 116"/>
                  <a:gd name="T2" fmla="*/ 95 w 116"/>
                  <a:gd name="T3" fmla="*/ 95 h 116"/>
                  <a:gd name="T4" fmla="*/ 111 w 116"/>
                  <a:gd name="T5" fmla="*/ 58 h 116"/>
                  <a:gd name="T6" fmla="*/ 95 w 116"/>
                  <a:gd name="T7" fmla="*/ 20 h 116"/>
                  <a:gd name="T8" fmla="*/ 58 w 116"/>
                  <a:gd name="T9" fmla="*/ 5 h 116"/>
                  <a:gd name="T10" fmla="*/ 58 w 116"/>
                  <a:gd name="T11" fmla="*/ 5 h 116"/>
                  <a:gd name="T12" fmla="*/ 58 w 116"/>
                  <a:gd name="T13" fmla="*/ 0 h 116"/>
                  <a:gd name="T14" fmla="*/ 58 w 116"/>
                  <a:gd name="T15" fmla="*/ 0 h 116"/>
                  <a:gd name="T16" fmla="*/ 99 w 116"/>
                  <a:gd name="T17" fmla="*/ 17 h 116"/>
                  <a:gd name="T18" fmla="*/ 116 w 116"/>
                  <a:gd name="T19" fmla="*/ 58 h 116"/>
                  <a:gd name="T20" fmla="*/ 99 w 116"/>
                  <a:gd name="T21" fmla="*/ 99 h 116"/>
                  <a:gd name="T22" fmla="*/ 58 w 116"/>
                  <a:gd name="T23" fmla="*/ 116 h 116"/>
                  <a:gd name="T24" fmla="*/ 58 w 116"/>
                  <a:gd name="T25" fmla="*/ 116 h 116"/>
                  <a:gd name="T26" fmla="*/ 58 w 116"/>
                  <a:gd name="T27" fmla="*/ 111 h 116"/>
                  <a:gd name="T28" fmla="*/ 58 w 116"/>
                  <a:gd name="T29" fmla="*/ 111 h 116"/>
                  <a:gd name="T30" fmla="*/ 58 w 116"/>
                  <a:gd name="T31" fmla="*/ 76 h 116"/>
                  <a:gd name="T32" fmla="*/ 70 w 116"/>
                  <a:gd name="T33" fmla="*/ 71 h 116"/>
                  <a:gd name="T34" fmla="*/ 71 w 116"/>
                  <a:gd name="T35" fmla="*/ 70 h 116"/>
                  <a:gd name="T36" fmla="*/ 88 w 116"/>
                  <a:gd name="T37" fmla="*/ 31 h 116"/>
                  <a:gd name="T38" fmla="*/ 88 w 116"/>
                  <a:gd name="T39" fmla="*/ 31 h 116"/>
                  <a:gd name="T40" fmla="*/ 88 w 116"/>
                  <a:gd name="T41" fmla="*/ 31 h 116"/>
                  <a:gd name="T42" fmla="*/ 88 w 116"/>
                  <a:gd name="T43" fmla="*/ 29 h 116"/>
                  <a:gd name="T44" fmla="*/ 85 w 116"/>
                  <a:gd name="T45" fmla="*/ 27 h 116"/>
                  <a:gd name="T46" fmla="*/ 58 w 116"/>
                  <a:gd name="T47" fmla="*/ 39 h 116"/>
                  <a:gd name="T48" fmla="*/ 58 w 116"/>
                  <a:gd name="T49" fmla="*/ 45 h 116"/>
                  <a:gd name="T50" fmla="*/ 81 w 116"/>
                  <a:gd name="T51" fmla="*/ 34 h 116"/>
                  <a:gd name="T52" fmla="*/ 67 w 116"/>
                  <a:gd name="T53" fmla="*/ 67 h 116"/>
                  <a:gd name="T54" fmla="*/ 58 w 116"/>
                  <a:gd name="T55" fmla="*/ 71 h 116"/>
                  <a:gd name="T56" fmla="*/ 58 w 116"/>
                  <a:gd name="T57" fmla="*/ 76 h 116"/>
                  <a:gd name="T58" fmla="*/ 58 w 116"/>
                  <a:gd name="T59" fmla="*/ 5 h 116"/>
                  <a:gd name="T60" fmla="*/ 20 w 116"/>
                  <a:gd name="T61" fmla="*/ 20 h 116"/>
                  <a:gd name="T62" fmla="*/ 5 w 116"/>
                  <a:gd name="T63" fmla="*/ 58 h 116"/>
                  <a:gd name="T64" fmla="*/ 20 w 116"/>
                  <a:gd name="T65" fmla="*/ 95 h 116"/>
                  <a:gd name="T66" fmla="*/ 58 w 116"/>
                  <a:gd name="T67" fmla="*/ 111 h 116"/>
                  <a:gd name="T68" fmla="*/ 58 w 116"/>
                  <a:gd name="T69" fmla="*/ 116 h 116"/>
                  <a:gd name="T70" fmla="*/ 17 w 116"/>
                  <a:gd name="T71" fmla="*/ 99 h 116"/>
                  <a:gd name="T72" fmla="*/ 0 w 116"/>
                  <a:gd name="T73" fmla="*/ 58 h 116"/>
                  <a:gd name="T74" fmla="*/ 17 w 116"/>
                  <a:gd name="T75" fmla="*/ 17 h 116"/>
                  <a:gd name="T76" fmla="*/ 58 w 116"/>
                  <a:gd name="T77" fmla="*/ 0 h 116"/>
                  <a:gd name="T78" fmla="*/ 58 w 116"/>
                  <a:gd name="T79" fmla="*/ 5 h 116"/>
                  <a:gd name="T80" fmla="*/ 58 w 116"/>
                  <a:gd name="T81" fmla="*/ 39 h 116"/>
                  <a:gd name="T82" fmla="*/ 46 w 116"/>
                  <a:gd name="T83" fmla="*/ 45 h 116"/>
                  <a:gd name="T84" fmla="*/ 45 w 116"/>
                  <a:gd name="T85" fmla="*/ 46 h 116"/>
                  <a:gd name="T86" fmla="*/ 27 w 116"/>
                  <a:gd name="T87" fmla="*/ 85 h 116"/>
                  <a:gd name="T88" fmla="*/ 27 w 116"/>
                  <a:gd name="T89" fmla="*/ 85 h 116"/>
                  <a:gd name="T90" fmla="*/ 27 w 116"/>
                  <a:gd name="T91" fmla="*/ 85 h 116"/>
                  <a:gd name="T92" fmla="*/ 27 w 116"/>
                  <a:gd name="T93" fmla="*/ 87 h 116"/>
                  <a:gd name="T94" fmla="*/ 31 w 116"/>
                  <a:gd name="T95" fmla="*/ 88 h 116"/>
                  <a:gd name="T96" fmla="*/ 58 w 116"/>
                  <a:gd name="T97" fmla="*/ 76 h 116"/>
                  <a:gd name="T98" fmla="*/ 58 w 116"/>
                  <a:gd name="T99" fmla="*/ 71 h 116"/>
                  <a:gd name="T100" fmla="*/ 34 w 116"/>
                  <a:gd name="T101" fmla="*/ 81 h 116"/>
                  <a:gd name="T102" fmla="*/ 49 w 116"/>
                  <a:gd name="T103" fmla="*/ 49 h 116"/>
                  <a:gd name="T104" fmla="*/ 58 w 116"/>
                  <a:gd name="T105" fmla="*/ 45 h 116"/>
                  <a:gd name="T106" fmla="*/ 58 w 116"/>
                  <a:gd name="T107" fmla="*/ 39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16" h="116">
                    <a:moveTo>
                      <a:pt x="58" y="111"/>
                    </a:moveTo>
                    <a:cubicBezTo>
                      <a:pt x="72" y="111"/>
                      <a:pt x="86" y="105"/>
                      <a:pt x="95" y="95"/>
                    </a:cubicBezTo>
                    <a:cubicBezTo>
                      <a:pt x="105" y="86"/>
                      <a:pt x="111" y="72"/>
                      <a:pt x="111" y="58"/>
                    </a:cubicBezTo>
                    <a:cubicBezTo>
                      <a:pt x="111" y="43"/>
                      <a:pt x="105" y="30"/>
                      <a:pt x="95" y="20"/>
                    </a:cubicBezTo>
                    <a:cubicBezTo>
                      <a:pt x="86" y="11"/>
                      <a:pt x="72" y="5"/>
                      <a:pt x="58" y="5"/>
                    </a:cubicBezTo>
                    <a:cubicBezTo>
                      <a:pt x="58" y="5"/>
                      <a:pt x="58" y="5"/>
                      <a:pt x="58" y="5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74" y="0"/>
                      <a:pt x="88" y="7"/>
                      <a:pt x="99" y="17"/>
                    </a:cubicBezTo>
                    <a:cubicBezTo>
                      <a:pt x="109" y="27"/>
                      <a:pt x="116" y="42"/>
                      <a:pt x="116" y="58"/>
                    </a:cubicBezTo>
                    <a:cubicBezTo>
                      <a:pt x="116" y="74"/>
                      <a:pt x="109" y="88"/>
                      <a:pt x="99" y="99"/>
                    </a:cubicBezTo>
                    <a:cubicBezTo>
                      <a:pt x="88" y="109"/>
                      <a:pt x="74" y="116"/>
                      <a:pt x="58" y="116"/>
                    </a:cubicBezTo>
                    <a:cubicBezTo>
                      <a:pt x="58" y="116"/>
                      <a:pt x="58" y="116"/>
                      <a:pt x="58" y="116"/>
                    </a:cubicBezTo>
                    <a:cubicBezTo>
                      <a:pt x="58" y="111"/>
                      <a:pt x="58" y="111"/>
                      <a:pt x="58" y="111"/>
                    </a:cubicBezTo>
                    <a:cubicBezTo>
                      <a:pt x="58" y="111"/>
                      <a:pt x="58" y="111"/>
                      <a:pt x="58" y="111"/>
                    </a:cubicBezTo>
                    <a:close/>
                    <a:moveTo>
                      <a:pt x="58" y="76"/>
                    </a:moveTo>
                    <a:cubicBezTo>
                      <a:pt x="70" y="71"/>
                      <a:pt x="70" y="71"/>
                      <a:pt x="70" y="71"/>
                    </a:cubicBezTo>
                    <a:cubicBezTo>
                      <a:pt x="70" y="71"/>
                      <a:pt x="71" y="70"/>
                      <a:pt x="71" y="70"/>
                    </a:cubicBezTo>
                    <a:cubicBezTo>
                      <a:pt x="88" y="31"/>
                      <a:pt x="88" y="31"/>
                      <a:pt x="88" y="31"/>
                    </a:cubicBezTo>
                    <a:cubicBezTo>
                      <a:pt x="88" y="31"/>
                      <a:pt x="88" y="31"/>
                      <a:pt x="88" y="31"/>
                    </a:cubicBezTo>
                    <a:cubicBezTo>
                      <a:pt x="88" y="31"/>
                      <a:pt x="88" y="31"/>
                      <a:pt x="88" y="31"/>
                    </a:cubicBezTo>
                    <a:cubicBezTo>
                      <a:pt x="89" y="30"/>
                      <a:pt x="89" y="29"/>
                      <a:pt x="88" y="29"/>
                    </a:cubicBezTo>
                    <a:cubicBezTo>
                      <a:pt x="88" y="27"/>
                      <a:pt x="86" y="27"/>
                      <a:pt x="85" y="27"/>
                    </a:cubicBezTo>
                    <a:cubicBezTo>
                      <a:pt x="58" y="39"/>
                      <a:pt x="58" y="39"/>
                      <a:pt x="58" y="39"/>
                    </a:cubicBezTo>
                    <a:cubicBezTo>
                      <a:pt x="58" y="45"/>
                      <a:pt x="58" y="45"/>
                      <a:pt x="58" y="45"/>
                    </a:cubicBezTo>
                    <a:cubicBezTo>
                      <a:pt x="81" y="34"/>
                      <a:pt x="81" y="34"/>
                      <a:pt x="81" y="34"/>
                    </a:cubicBezTo>
                    <a:cubicBezTo>
                      <a:pt x="67" y="67"/>
                      <a:pt x="67" y="67"/>
                      <a:pt x="67" y="67"/>
                    </a:cubicBezTo>
                    <a:cubicBezTo>
                      <a:pt x="58" y="71"/>
                      <a:pt x="58" y="71"/>
                      <a:pt x="58" y="71"/>
                    </a:cubicBezTo>
                    <a:lnTo>
                      <a:pt x="58" y="76"/>
                    </a:lnTo>
                    <a:close/>
                    <a:moveTo>
                      <a:pt x="58" y="5"/>
                    </a:moveTo>
                    <a:cubicBezTo>
                      <a:pt x="43" y="5"/>
                      <a:pt x="30" y="11"/>
                      <a:pt x="20" y="20"/>
                    </a:cubicBezTo>
                    <a:cubicBezTo>
                      <a:pt x="11" y="30"/>
                      <a:pt x="5" y="43"/>
                      <a:pt x="5" y="58"/>
                    </a:cubicBezTo>
                    <a:cubicBezTo>
                      <a:pt x="5" y="72"/>
                      <a:pt x="11" y="86"/>
                      <a:pt x="20" y="95"/>
                    </a:cubicBezTo>
                    <a:cubicBezTo>
                      <a:pt x="30" y="105"/>
                      <a:pt x="43" y="111"/>
                      <a:pt x="58" y="111"/>
                    </a:cubicBezTo>
                    <a:cubicBezTo>
                      <a:pt x="58" y="116"/>
                      <a:pt x="58" y="116"/>
                      <a:pt x="58" y="116"/>
                    </a:cubicBezTo>
                    <a:cubicBezTo>
                      <a:pt x="42" y="116"/>
                      <a:pt x="27" y="109"/>
                      <a:pt x="17" y="99"/>
                    </a:cubicBezTo>
                    <a:cubicBezTo>
                      <a:pt x="7" y="88"/>
                      <a:pt x="0" y="74"/>
                      <a:pt x="0" y="58"/>
                    </a:cubicBezTo>
                    <a:cubicBezTo>
                      <a:pt x="0" y="42"/>
                      <a:pt x="7" y="27"/>
                      <a:pt x="17" y="17"/>
                    </a:cubicBezTo>
                    <a:cubicBezTo>
                      <a:pt x="27" y="7"/>
                      <a:pt x="42" y="0"/>
                      <a:pt x="58" y="0"/>
                    </a:cubicBezTo>
                    <a:cubicBezTo>
                      <a:pt x="58" y="5"/>
                      <a:pt x="58" y="5"/>
                      <a:pt x="58" y="5"/>
                    </a:cubicBezTo>
                    <a:close/>
                    <a:moveTo>
                      <a:pt x="58" y="39"/>
                    </a:moveTo>
                    <a:cubicBezTo>
                      <a:pt x="46" y="45"/>
                      <a:pt x="46" y="45"/>
                      <a:pt x="46" y="45"/>
                    </a:cubicBezTo>
                    <a:cubicBezTo>
                      <a:pt x="45" y="45"/>
                      <a:pt x="45" y="45"/>
                      <a:pt x="45" y="46"/>
                    </a:cubicBezTo>
                    <a:cubicBezTo>
                      <a:pt x="27" y="85"/>
                      <a:pt x="27" y="85"/>
                      <a:pt x="27" y="85"/>
                    </a:cubicBezTo>
                    <a:cubicBezTo>
                      <a:pt x="27" y="85"/>
                      <a:pt x="27" y="85"/>
                      <a:pt x="27" y="85"/>
                    </a:cubicBezTo>
                    <a:cubicBezTo>
                      <a:pt x="27" y="85"/>
                      <a:pt x="27" y="85"/>
                      <a:pt x="27" y="85"/>
                    </a:cubicBezTo>
                    <a:cubicBezTo>
                      <a:pt x="27" y="86"/>
                      <a:pt x="27" y="86"/>
                      <a:pt x="27" y="87"/>
                    </a:cubicBezTo>
                    <a:cubicBezTo>
                      <a:pt x="28" y="88"/>
                      <a:pt x="29" y="89"/>
                      <a:pt x="31" y="88"/>
                    </a:cubicBezTo>
                    <a:cubicBezTo>
                      <a:pt x="58" y="76"/>
                      <a:pt x="58" y="76"/>
                      <a:pt x="58" y="76"/>
                    </a:cubicBezTo>
                    <a:cubicBezTo>
                      <a:pt x="58" y="71"/>
                      <a:pt x="58" y="71"/>
                      <a:pt x="58" y="71"/>
                    </a:cubicBezTo>
                    <a:cubicBezTo>
                      <a:pt x="34" y="81"/>
                      <a:pt x="34" y="81"/>
                      <a:pt x="34" y="81"/>
                    </a:cubicBezTo>
                    <a:cubicBezTo>
                      <a:pt x="49" y="49"/>
                      <a:pt x="49" y="49"/>
                      <a:pt x="49" y="49"/>
                    </a:cubicBezTo>
                    <a:cubicBezTo>
                      <a:pt x="58" y="45"/>
                      <a:pt x="58" y="45"/>
                      <a:pt x="58" y="45"/>
                    </a:cubicBezTo>
                    <a:lnTo>
                      <a:pt x="58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39" name="Freeform 258"/>
              <p:cNvSpPr>
                <a:spLocks noEditPoints="1"/>
              </p:cNvSpPr>
              <p:nvPr/>
            </p:nvSpPr>
            <p:spPr bwMode="auto">
              <a:xfrm>
                <a:off x="7112011" y="1444634"/>
                <a:ext cx="41275" cy="41275"/>
              </a:xfrm>
              <a:custGeom>
                <a:avLst/>
                <a:gdLst>
                  <a:gd name="T0" fmla="*/ 9 w 18"/>
                  <a:gd name="T1" fmla="*/ 0 h 18"/>
                  <a:gd name="T2" fmla="*/ 15 w 18"/>
                  <a:gd name="T3" fmla="*/ 3 h 18"/>
                  <a:gd name="T4" fmla="*/ 15 w 18"/>
                  <a:gd name="T5" fmla="*/ 3 h 18"/>
                  <a:gd name="T6" fmla="*/ 18 w 18"/>
                  <a:gd name="T7" fmla="*/ 9 h 18"/>
                  <a:gd name="T8" fmla="*/ 15 w 18"/>
                  <a:gd name="T9" fmla="*/ 15 h 18"/>
                  <a:gd name="T10" fmla="*/ 15 w 18"/>
                  <a:gd name="T11" fmla="*/ 16 h 18"/>
                  <a:gd name="T12" fmla="*/ 9 w 18"/>
                  <a:gd name="T13" fmla="*/ 18 h 18"/>
                  <a:gd name="T14" fmla="*/ 9 w 18"/>
                  <a:gd name="T15" fmla="*/ 18 h 18"/>
                  <a:gd name="T16" fmla="*/ 9 w 18"/>
                  <a:gd name="T17" fmla="*/ 13 h 18"/>
                  <a:gd name="T18" fmla="*/ 9 w 18"/>
                  <a:gd name="T19" fmla="*/ 13 h 18"/>
                  <a:gd name="T20" fmla="*/ 12 w 18"/>
                  <a:gd name="T21" fmla="*/ 12 h 18"/>
                  <a:gd name="T22" fmla="*/ 12 w 18"/>
                  <a:gd name="T23" fmla="*/ 12 h 18"/>
                  <a:gd name="T24" fmla="*/ 13 w 18"/>
                  <a:gd name="T25" fmla="*/ 9 h 18"/>
                  <a:gd name="T26" fmla="*/ 12 w 18"/>
                  <a:gd name="T27" fmla="*/ 7 h 18"/>
                  <a:gd name="T28" fmla="*/ 12 w 18"/>
                  <a:gd name="T29" fmla="*/ 6 h 18"/>
                  <a:gd name="T30" fmla="*/ 9 w 18"/>
                  <a:gd name="T31" fmla="*/ 5 h 18"/>
                  <a:gd name="T32" fmla="*/ 9 w 18"/>
                  <a:gd name="T33" fmla="*/ 5 h 18"/>
                  <a:gd name="T34" fmla="*/ 9 w 18"/>
                  <a:gd name="T35" fmla="*/ 0 h 18"/>
                  <a:gd name="T36" fmla="*/ 9 w 18"/>
                  <a:gd name="T37" fmla="*/ 18 h 18"/>
                  <a:gd name="T38" fmla="*/ 3 w 18"/>
                  <a:gd name="T39" fmla="*/ 15 h 18"/>
                  <a:gd name="T40" fmla="*/ 3 w 18"/>
                  <a:gd name="T41" fmla="*/ 15 h 18"/>
                  <a:gd name="T42" fmla="*/ 3 w 18"/>
                  <a:gd name="T43" fmla="*/ 15 h 18"/>
                  <a:gd name="T44" fmla="*/ 0 w 18"/>
                  <a:gd name="T45" fmla="*/ 9 h 18"/>
                  <a:gd name="T46" fmla="*/ 3 w 18"/>
                  <a:gd name="T47" fmla="*/ 3 h 18"/>
                  <a:gd name="T48" fmla="*/ 9 w 18"/>
                  <a:gd name="T49" fmla="*/ 0 h 18"/>
                  <a:gd name="T50" fmla="*/ 9 w 18"/>
                  <a:gd name="T51" fmla="*/ 5 h 18"/>
                  <a:gd name="T52" fmla="*/ 6 w 18"/>
                  <a:gd name="T53" fmla="*/ 6 h 18"/>
                  <a:gd name="T54" fmla="*/ 5 w 18"/>
                  <a:gd name="T55" fmla="*/ 9 h 18"/>
                  <a:gd name="T56" fmla="*/ 6 w 18"/>
                  <a:gd name="T57" fmla="*/ 12 h 18"/>
                  <a:gd name="T58" fmla="*/ 6 w 18"/>
                  <a:gd name="T59" fmla="*/ 12 h 18"/>
                  <a:gd name="T60" fmla="*/ 9 w 18"/>
                  <a:gd name="T61" fmla="*/ 13 h 18"/>
                  <a:gd name="T62" fmla="*/ 9 w 18"/>
                  <a:gd name="T6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11" y="0"/>
                      <a:pt x="13" y="1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7" y="5"/>
                      <a:pt x="18" y="7"/>
                      <a:pt x="18" y="9"/>
                    </a:cubicBezTo>
                    <a:cubicBezTo>
                      <a:pt x="18" y="12"/>
                      <a:pt x="17" y="14"/>
                      <a:pt x="15" y="15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3" y="17"/>
                      <a:pt x="11" y="18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0" y="13"/>
                      <a:pt x="11" y="13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1"/>
                      <a:pt x="13" y="10"/>
                      <a:pt x="13" y="9"/>
                    </a:cubicBezTo>
                    <a:cubicBezTo>
                      <a:pt x="13" y="8"/>
                      <a:pt x="12" y="7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6"/>
                      <a:pt x="10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0"/>
                      <a:pt x="9" y="0"/>
                      <a:pt x="9" y="0"/>
                    </a:cubicBezTo>
                    <a:close/>
                    <a:moveTo>
                      <a:pt x="9" y="18"/>
                    </a:moveTo>
                    <a:cubicBezTo>
                      <a:pt x="6" y="18"/>
                      <a:pt x="4" y="17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1" y="14"/>
                      <a:pt x="0" y="12"/>
                      <a:pt x="0" y="9"/>
                    </a:cubicBezTo>
                    <a:cubicBezTo>
                      <a:pt x="0" y="7"/>
                      <a:pt x="1" y="5"/>
                      <a:pt x="3" y="3"/>
                    </a:cubicBezTo>
                    <a:cubicBezTo>
                      <a:pt x="4" y="1"/>
                      <a:pt x="6" y="0"/>
                      <a:pt x="9" y="0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5"/>
                      <a:pt x="7" y="6"/>
                      <a:pt x="6" y="6"/>
                    </a:cubicBezTo>
                    <a:cubicBezTo>
                      <a:pt x="5" y="7"/>
                      <a:pt x="5" y="8"/>
                      <a:pt x="5" y="9"/>
                    </a:cubicBezTo>
                    <a:cubicBezTo>
                      <a:pt x="5" y="10"/>
                      <a:pt x="5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3"/>
                      <a:pt x="9" y="13"/>
                    </a:cubicBezTo>
                    <a:lnTo>
                      <a:pt x="9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40" name="Freeform 259"/>
              <p:cNvSpPr>
                <a:spLocks noEditPoints="1"/>
              </p:cNvSpPr>
              <p:nvPr/>
            </p:nvSpPr>
            <p:spPr bwMode="auto">
              <a:xfrm>
                <a:off x="8054988" y="3370283"/>
                <a:ext cx="177800" cy="282576"/>
              </a:xfrm>
              <a:custGeom>
                <a:avLst/>
                <a:gdLst>
                  <a:gd name="T0" fmla="*/ 74 w 79"/>
                  <a:gd name="T1" fmla="*/ 72 h 125"/>
                  <a:gd name="T2" fmla="*/ 74 w 79"/>
                  <a:gd name="T3" fmla="*/ 5 h 125"/>
                  <a:gd name="T4" fmla="*/ 42 w 79"/>
                  <a:gd name="T5" fmla="*/ 5 h 125"/>
                  <a:gd name="T6" fmla="*/ 40 w 79"/>
                  <a:gd name="T7" fmla="*/ 10 h 125"/>
                  <a:gd name="T8" fmla="*/ 40 w 79"/>
                  <a:gd name="T9" fmla="*/ 0 h 125"/>
                  <a:gd name="T10" fmla="*/ 40 w 79"/>
                  <a:gd name="T11" fmla="*/ 0 h 125"/>
                  <a:gd name="T12" fmla="*/ 77 w 79"/>
                  <a:gd name="T13" fmla="*/ 0 h 125"/>
                  <a:gd name="T14" fmla="*/ 79 w 79"/>
                  <a:gd name="T15" fmla="*/ 3 h 125"/>
                  <a:gd name="T16" fmla="*/ 79 w 79"/>
                  <a:gd name="T17" fmla="*/ 72 h 125"/>
                  <a:gd name="T18" fmla="*/ 79 w 79"/>
                  <a:gd name="T19" fmla="*/ 72 h 125"/>
                  <a:gd name="T20" fmla="*/ 79 w 79"/>
                  <a:gd name="T21" fmla="*/ 73 h 125"/>
                  <a:gd name="T22" fmla="*/ 59 w 79"/>
                  <a:gd name="T23" fmla="*/ 123 h 125"/>
                  <a:gd name="T24" fmla="*/ 59 w 79"/>
                  <a:gd name="T25" fmla="*/ 123 h 125"/>
                  <a:gd name="T26" fmla="*/ 56 w 79"/>
                  <a:gd name="T27" fmla="*/ 124 h 125"/>
                  <a:gd name="T28" fmla="*/ 40 w 79"/>
                  <a:gd name="T29" fmla="*/ 117 h 125"/>
                  <a:gd name="T30" fmla="*/ 40 w 79"/>
                  <a:gd name="T31" fmla="*/ 112 h 125"/>
                  <a:gd name="T32" fmla="*/ 55 w 79"/>
                  <a:gd name="T33" fmla="*/ 119 h 125"/>
                  <a:gd name="T34" fmla="*/ 74 w 79"/>
                  <a:gd name="T35" fmla="*/ 72 h 125"/>
                  <a:gd name="T36" fmla="*/ 40 w 79"/>
                  <a:gd name="T37" fmla="*/ 10 h 125"/>
                  <a:gd name="T38" fmla="*/ 6 w 79"/>
                  <a:gd name="T39" fmla="*/ 97 h 125"/>
                  <a:gd name="T40" fmla="*/ 40 w 79"/>
                  <a:gd name="T41" fmla="*/ 112 h 125"/>
                  <a:gd name="T42" fmla="*/ 40 w 79"/>
                  <a:gd name="T43" fmla="*/ 117 h 125"/>
                  <a:gd name="T44" fmla="*/ 2 w 79"/>
                  <a:gd name="T45" fmla="*/ 100 h 125"/>
                  <a:gd name="T46" fmla="*/ 2 w 79"/>
                  <a:gd name="T47" fmla="*/ 100 h 125"/>
                  <a:gd name="T48" fmla="*/ 1 w 79"/>
                  <a:gd name="T49" fmla="*/ 97 h 125"/>
                  <a:gd name="T50" fmla="*/ 38 w 79"/>
                  <a:gd name="T51" fmla="*/ 2 h 125"/>
                  <a:gd name="T52" fmla="*/ 40 w 79"/>
                  <a:gd name="T53" fmla="*/ 0 h 125"/>
                  <a:gd name="T54" fmla="*/ 40 w 79"/>
                  <a:gd name="T55" fmla="*/ 1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9" h="125">
                    <a:moveTo>
                      <a:pt x="74" y="72"/>
                    </a:moveTo>
                    <a:cubicBezTo>
                      <a:pt x="74" y="5"/>
                      <a:pt x="74" y="5"/>
                      <a:pt x="74" y="5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8" y="0"/>
                      <a:pt x="79" y="1"/>
                      <a:pt x="79" y="3"/>
                    </a:cubicBezTo>
                    <a:cubicBezTo>
                      <a:pt x="79" y="72"/>
                      <a:pt x="79" y="72"/>
                      <a:pt x="79" y="72"/>
                    </a:cubicBezTo>
                    <a:cubicBezTo>
                      <a:pt x="79" y="72"/>
                      <a:pt x="79" y="72"/>
                      <a:pt x="79" y="72"/>
                    </a:cubicBezTo>
                    <a:cubicBezTo>
                      <a:pt x="79" y="72"/>
                      <a:pt x="79" y="73"/>
                      <a:pt x="79" y="73"/>
                    </a:cubicBezTo>
                    <a:cubicBezTo>
                      <a:pt x="59" y="123"/>
                      <a:pt x="59" y="123"/>
                      <a:pt x="59" y="123"/>
                    </a:cubicBezTo>
                    <a:cubicBezTo>
                      <a:pt x="59" y="123"/>
                      <a:pt x="59" y="123"/>
                      <a:pt x="59" y="123"/>
                    </a:cubicBezTo>
                    <a:cubicBezTo>
                      <a:pt x="58" y="124"/>
                      <a:pt x="57" y="125"/>
                      <a:pt x="56" y="124"/>
                    </a:cubicBezTo>
                    <a:cubicBezTo>
                      <a:pt x="40" y="117"/>
                      <a:pt x="40" y="117"/>
                      <a:pt x="40" y="117"/>
                    </a:cubicBezTo>
                    <a:cubicBezTo>
                      <a:pt x="40" y="112"/>
                      <a:pt x="40" y="112"/>
                      <a:pt x="40" y="112"/>
                    </a:cubicBezTo>
                    <a:cubicBezTo>
                      <a:pt x="55" y="119"/>
                      <a:pt x="55" y="119"/>
                      <a:pt x="55" y="119"/>
                    </a:cubicBezTo>
                    <a:lnTo>
                      <a:pt x="74" y="72"/>
                    </a:lnTo>
                    <a:close/>
                    <a:moveTo>
                      <a:pt x="40" y="10"/>
                    </a:moveTo>
                    <a:cubicBezTo>
                      <a:pt x="6" y="97"/>
                      <a:pt x="6" y="97"/>
                      <a:pt x="6" y="97"/>
                    </a:cubicBezTo>
                    <a:cubicBezTo>
                      <a:pt x="40" y="112"/>
                      <a:pt x="40" y="112"/>
                      <a:pt x="40" y="112"/>
                    </a:cubicBezTo>
                    <a:cubicBezTo>
                      <a:pt x="40" y="117"/>
                      <a:pt x="40" y="117"/>
                      <a:pt x="40" y="117"/>
                    </a:cubicBezTo>
                    <a:cubicBezTo>
                      <a:pt x="2" y="100"/>
                      <a:pt x="2" y="100"/>
                      <a:pt x="2" y="100"/>
                    </a:cubicBezTo>
                    <a:cubicBezTo>
                      <a:pt x="2" y="100"/>
                      <a:pt x="2" y="100"/>
                      <a:pt x="2" y="100"/>
                    </a:cubicBezTo>
                    <a:cubicBezTo>
                      <a:pt x="1" y="100"/>
                      <a:pt x="0" y="99"/>
                      <a:pt x="1" y="97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8" y="1"/>
                      <a:pt x="39" y="0"/>
                      <a:pt x="40" y="0"/>
                    </a:cubicBezTo>
                    <a:lnTo>
                      <a:pt x="40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41" name="Freeform 260"/>
              <p:cNvSpPr>
                <a:spLocks noEditPoints="1"/>
              </p:cNvSpPr>
              <p:nvPr/>
            </p:nvSpPr>
            <p:spPr bwMode="auto">
              <a:xfrm>
                <a:off x="8232788" y="3370283"/>
                <a:ext cx="42863" cy="95251"/>
              </a:xfrm>
              <a:custGeom>
                <a:avLst/>
                <a:gdLst>
                  <a:gd name="T0" fmla="*/ 9 w 19"/>
                  <a:gd name="T1" fmla="*/ 29 h 42"/>
                  <a:gd name="T2" fmla="*/ 11 w 19"/>
                  <a:gd name="T3" fmla="*/ 23 h 42"/>
                  <a:gd name="T4" fmla="*/ 13 w 19"/>
                  <a:gd name="T5" fmla="*/ 5 h 42"/>
                  <a:gd name="T6" fmla="*/ 9 w 19"/>
                  <a:gd name="T7" fmla="*/ 5 h 42"/>
                  <a:gd name="T8" fmla="*/ 9 w 19"/>
                  <a:gd name="T9" fmla="*/ 0 h 42"/>
                  <a:gd name="T10" fmla="*/ 16 w 19"/>
                  <a:gd name="T11" fmla="*/ 0 h 42"/>
                  <a:gd name="T12" fmla="*/ 16 w 19"/>
                  <a:gd name="T13" fmla="*/ 0 h 42"/>
                  <a:gd name="T14" fmla="*/ 17 w 19"/>
                  <a:gd name="T15" fmla="*/ 1 h 42"/>
                  <a:gd name="T16" fmla="*/ 18 w 19"/>
                  <a:gd name="T17" fmla="*/ 4 h 42"/>
                  <a:gd name="T18" fmla="*/ 16 w 19"/>
                  <a:gd name="T19" fmla="*/ 25 h 42"/>
                  <a:gd name="T20" fmla="*/ 9 w 19"/>
                  <a:gd name="T21" fmla="*/ 38 h 42"/>
                  <a:gd name="T22" fmla="*/ 9 w 19"/>
                  <a:gd name="T23" fmla="*/ 29 h 42"/>
                  <a:gd name="T24" fmla="*/ 5 w 19"/>
                  <a:gd name="T25" fmla="*/ 35 h 42"/>
                  <a:gd name="T26" fmla="*/ 9 w 19"/>
                  <a:gd name="T27" fmla="*/ 29 h 42"/>
                  <a:gd name="T28" fmla="*/ 9 w 19"/>
                  <a:gd name="T29" fmla="*/ 38 h 42"/>
                  <a:gd name="T30" fmla="*/ 3 w 19"/>
                  <a:gd name="T31" fmla="*/ 42 h 42"/>
                  <a:gd name="T32" fmla="*/ 2 w 19"/>
                  <a:gd name="T33" fmla="*/ 42 h 42"/>
                  <a:gd name="T34" fmla="*/ 0 w 19"/>
                  <a:gd name="T35" fmla="*/ 40 h 42"/>
                  <a:gd name="T36" fmla="*/ 0 w 19"/>
                  <a:gd name="T37" fmla="*/ 3 h 42"/>
                  <a:gd name="T38" fmla="*/ 2 w 19"/>
                  <a:gd name="T39" fmla="*/ 0 h 42"/>
                  <a:gd name="T40" fmla="*/ 9 w 19"/>
                  <a:gd name="T41" fmla="*/ 0 h 42"/>
                  <a:gd name="T42" fmla="*/ 9 w 19"/>
                  <a:gd name="T43" fmla="*/ 5 h 42"/>
                  <a:gd name="T44" fmla="*/ 5 w 19"/>
                  <a:gd name="T45" fmla="*/ 5 h 42"/>
                  <a:gd name="T46" fmla="*/ 5 w 19"/>
                  <a:gd name="T47" fmla="*/ 3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42">
                    <a:moveTo>
                      <a:pt x="9" y="29"/>
                    </a:moveTo>
                    <a:cubicBezTo>
                      <a:pt x="10" y="28"/>
                      <a:pt x="11" y="26"/>
                      <a:pt x="11" y="23"/>
                    </a:cubicBezTo>
                    <a:cubicBezTo>
                      <a:pt x="13" y="17"/>
                      <a:pt x="13" y="11"/>
                      <a:pt x="13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7" y="0"/>
                      <a:pt x="17" y="1"/>
                    </a:cubicBezTo>
                    <a:cubicBezTo>
                      <a:pt x="18" y="1"/>
                      <a:pt x="19" y="3"/>
                      <a:pt x="18" y="4"/>
                    </a:cubicBezTo>
                    <a:cubicBezTo>
                      <a:pt x="18" y="10"/>
                      <a:pt x="18" y="18"/>
                      <a:pt x="16" y="25"/>
                    </a:cubicBezTo>
                    <a:cubicBezTo>
                      <a:pt x="14" y="30"/>
                      <a:pt x="12" y="34"/>
                      <a:pt x="9" y="38"/>
                    </a:cubicBezTo>
                    <a:lnTo>
                      <a:pt x="9" y="29"/>
                    </a:lnTo>
                    <a:close/>
                    <a:moveTo>
                      <a:pt x="5" y="35"/>
                    </a:moveTo>
                    <a:cubicBezTo>
                      <a:pt x="6" y="34"/>
                      <a:pt x="8" y="32"/>
                      <a:pt x="9" y="29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7" y="39"/>
                      <a:pt x="6" y="41"/>
                      <a:pt x="3" y="42"/>
                    </a:cubicBezTo>
                    <a:cubicBezTo>
                      <a:pt x="3" y="42"/>
                      <a:pt x="3" y="42"/>
                      <a:pt x="2" y="42"/>
                    </a:cubicBezTo>
                    <a:cubicBezTo>
                      <a:pt x="1" y="42"/>
                      <a:pt x="0" y="41"/>
                      <a:pt x="0" y="4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5" y="5"/>
                      <a:pt x="5" y="5"/>
                      <a:pt x="5" y="5"/>
                    </a:cubicBezTo>
                    <a:lnTo>
                      <a:pt x="5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42" name="Freeform 261"/>
              <p:cNvSpPr>
                <a:spLocks noEditPoints="1"/>
              </p:cNvSpPr>
              <p:nvPr/>
            </p:nvSpPr>
            <p:spPr bwMode="auto">
              <a:xfrm>
                <a:off x="8232788" y="3370283"/>
                <a:ext cx="179388" cy="282576"/>
              </a:xfrm>
              <a:custGeom>
                <a:avLst/>
                <a:gdLst>
                  <a:gd name="T0" fmla="*/ 39 w 79"/>
                  <a:gd name="T1" fmla="*/ 112 h 125"/>
                  <a:gd name="T2" fmla="*/ 73 w 79"/>
                  <a:gd name="T3" fmla="*/ 97 h 125"/>
                  <a:gd name="T4" fmla="*/ 39 w 79"/>
                  <a:gd name="T5" fmla="*/ 10 h 125"/>
                  <a:gd name="T6" fmla="*/ 39 w 79"/>
                  <a:gd name="T7" fmla="*/ 0 h 125"/>
                  <a:gd name="T8" fmla="*/ 41 w 79"/>
                  <a:gd name="T9" fmla="*/ 2 h 125"/>
                  <a:gd name="T10" fmla="*/ 78 w 79"/>
                  <a:gd name="T11" fmla="*/ 97 h 125"/>
                  <a:gd name="T12" fmla="*/ 77 w 79"/>
                  <a:gd name="T13" fmla="*/ 100 h 125"/>
                  <a:gd name="T14" fmla="*/ 39 w 79"/>
                  <a:gd name="T15" fmla="*/ 117 h 125"/>
                  <a:gd name="T16" fmla="*/ 39 w 79"/>
                  <a:gd name="T17" fmla="*/ 112 h 125"/>
                  <a:gd name="T18" fmla="*/ 22 w 79"/>
                  <a:gd name="T19" fmla="*/ 5 h 125"/>
                  <a:gd name="T20" fmla="*/ 19 w 79"/>
                  <a:gd name="T21" fmla="*/ 28 h 125"/>
                  <a:gd name="T22" fmla="*/ 5 w 79"/>
                  <a:gd name="T23" fmla="*/ 46 h 125"/>
                  <a:gd name="T24" fmla="*/ 5 w 79"/>
                  <a:gd name="T25" fmla="*/ 72 h 125"/>
                  <a:gd name="T26" fmla="*/ 24 w 79"/>
                  <a:gd name="T27" fmla="*/ 119 h 125"/>
                  <a:gd name="T28" fmla="*/ 39 w 79"/>
                  <a:gd name="T29" fmla="*/ 112 h 125"/>
                  <a:gd name="T30" fmla="*/ 39 w 79"/>
                  <a:gd name="T31" fmla="*/ 117 h 125"/>
                  <a:gd name="T32" fmla="*/ 23 w 79"/>
                  <a:gd name="T33" fmla="*/ 124 h 125"/>
                  <a:gd name="T34" fmla="*/ 23 w 79"/>
                  <a:gd name="T35" fmla="*/ 124 h 125"/>
                  <a:gd name="T36" fmla="*/ 23 w 79"/>
                  <a:gd name="T37" fmla="*/ 124 h 125"/>
                  <a:gd name="T38" fmla="*/ 20 w 79"/>
                  <a:gd name="T39" fmla="*/ 123 h 125"/>
                  <a:gd name="T40" fmla="*/ 0 w 79"/>
                  <a:gd name="T41" fmla="*/ 73 h 125"/>
                  <a:gd name="T42" fmla="*/ 0 w 79"/>
                  <a:gd name="T43" fmla="*/ 72 h 125"/>
                  <a:gd name="T44" fmla="*/ 0 w 79"/>
                  <a:gd name="T45" fmla="*/ 45 h 125"/>
                  <a:gd name="T46" fmla="*/ 0 w 79"/>
                  <a:gd name="T47" fmla="*/ 45 h 125"/>
                  <a:gd name="T48" fmla="*/ 1 w 79"/>
                  <a:gd name="T49" fmla="*/ 43 h 125"/>
                  <a:gd name="T50" fmla="*/ 15 w 79"/>
                  <a:gd name="T51" fmla="*/ 27 h 125"/>
                  <a:gd name="T52" fmla="*/ 18 w 79"/>
                  <a:gd name="T53" fmla="*/ 4 h 125"/>
                  <a:gd name="T54" fmla="*/ 17 w 79"/>
                  <a:gd name="T55" fmla="*/ 3 h 125"/>
                  <a:gd name="T56" fmla="*/ 20 w 79"/>
                  <a:gd name="T57" fmla="*/ 0 h 125"/>
                  <a:gd name="T58" fmla="*/ 39 w 79"/>
                  <a:gd name="T59" fmla="*/ 0 h 125"/>
                  <a:gd name="T60" fmla="*/ 39 w 79"/>
                  <a:gd name="T61" fmla="*/ 0 h 125"/>
                  <a:gd name="T62" fmla="*/ 39 w 79"/>
                  <a:gd name="T63" fmla="*/ 0 h 125"/>
                  <a:gd name="T64" fmla="*/ 39 w 79"/>
                  <a:gd name="T65" fmla="*/ 10 h 125"/>
                  <a:gd name="T66" fmla="*/ 37 w 79"/>
                  <a:gd name="T67" fmla="*/ 5 h 125"/>
                  <a:gd name="T68" fmla="*/ 22 w 79"/>
                  <a:gd name="T69" fmla="*/ 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9" h="125">
                    <a:moveTo>
                      <a:pt x="39" y="112"/>
                    </a:moveTo>
                    <a:cubicBezTo>
                      <a:pt x="73" y="97"/>
                      <a:pt x="73" y="97"/>
                      <a:pt x="73" y="97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0" y="0"/>
                      <a:pt x="40" y="1"/>
                      <a:pt x="41" y="2"/>
                    </a:cubicBezTo>
                    <a:cubicBezTo>
                      <a:pt x="78" y="97"/>
                      <a:pt x="78" y="97"/>
                      <a:pt x="78" y="97"/>
                    </a:cubicBezTo>
                    <a:cubicBezTo>
                      <a:pt x="79" y="99"/>
                      <a:pt x="78" y="100"/>
                      <a:pt x="77" y="100"/>
                    </a:cubicBezTo>
                    <a:cubicBezTo>
                      <a:pt x="39" y="117"/>
                      <a:pt x="39" y="117"/>
                      <a:pt x="39" y="117"/>
                    </a:cubicBezTo>
                    <a:lnTo>
                      <a:pt x="39" y="112"/>
                    </a:lnTo>
                    <a:close/>
                    <a:moveTo>
                      <a:pt x="22" y="5"/>
                    </a:moveTo>
                    <a:cubicBezTo>
                      <a:pt x="22" y="13"/>
                      <a:pt x="22" y="21"/>
                      <a:pt x="19" y="28"/>
                    </a:cubicBezTo>
                    <a:cubicBezTo>
                      <a:pt x="17" y="36"/>
                      <a:pt x="12" y="42"/>
                      <a:pt x="5" y="46"/>
                    </a:cubicBezTo>
                    <a:cubicBezTo>
                      <a:pt x="5" y="72"/>
                      <a:pt x="5" y="72"/>
                      <a:pt x="5" y="72"/>
                    </a:cubicBezTo>
                    <a:cubicBezTo>
                      <a:pt x="24" y="119"/>
                      <a:pt x="24" y="119"/>
                      <a:pt x="24" y="119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7"/>
                      <a:pt x="39" y="117"/>
                      <a:pt x="39" y="117"/>
                    </a:cubicBezTo>
                    <a:cubicBezTo>
                      <a:pt x="23" y="124"/>
                      <a:pt x="23" y="124"/>
                      <a:pt x="23" y="124"/>
                    </a:cubicBezTo>
                    <a:cubicBezTo>
                      <a:pt x="23" y="124"/>
                      <a:pt x="23" y="124"/>
                      <a:pt x="23" y="124"/>
                    </a:cubicBezTo>
                    <a:cubicBezTo>
                      <a:pt x="23" y="124"/>
                      <a:pt x="23" y="124"/>
                      <a:pt x="23" y="124"/>
                    </a:cubicBezTo>
                    <a:cubicBezTo>
                      <a:pt x="22" y="125"/>
                      <a:pt x="21" y="124"/>
                      <a:pt x="20" y="12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2"/>
                      <a:pt x="0" y="72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44"/>
                      <a:pt x="0" y="43"/>
                      <a:pt x="1" y="43"/>
                    </a:cubicBezTo>
                    <a:cubicBezTo>
                      <a:pt x="8" y="39"/>
                      <a:pt x="12" y="34"/>
                      <a:pt x="15" y="27"/>
                    </a:cubicBezTo>
                    <a:cubicBezTo>
                      <a:pt x="17" y="19"/>
                      <a:pt x="17" y="11"/>
                      <a:pt x="18" y="4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1"/>
                      <a:pt x="18" y="0"/>
                      <a:pt x="20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7" y="5"/>
                      <a:pt x="37" y="5"/>
                      <a:pt x="37" y="5"/>
                    </a:cubicBezTo>
                    <a:lnTo>
                      <a:pt x="22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43" name="Freeform 262"/>
              <p:cNvSpPr>
                <a:spLocks noEditPoints="1"/>
              </p:cNvSpPr>
              <p:nvPr/>
            </p:nvSpPr>
            <p:spPr bwMode="auto">
              <a:xfrm>
                <a:off x="8140712" y="3338532"/>
                <a:ext cx="184150" cy="34925"/>
              </a:xfrm>
              <a:custGeom>
                <a:avLst/>
                <a:gdLst>
                  <a:gd name="T0" fmla="*/ 77 w 82"/>
                  <a:gd name="T1" fmla="*/ 5 h 15"/>
                  <a:gd name="T2" fmla="*/ 41 w 82"/>
                  <a:gd name="T3" fmla="*/ 5 h 15"/>
                  <a:gd name="T4" fmla="*/ 41 w 82"/>
                  <a:gd name="T5" fmla="*/ 0 h 15"/>
                  <a:gd name="T6" fmla="*/ 80 w 82"/>
                  <a:gd name="T7" fmla="*/ 0 h 15"/>
                  <a:gd name="T8" fmla="*/ 82 w 82"/>
                  <a:gd name="T9" fmla="*/ 3 h 15"/>
                  <a:gd name="T10" fmla="*/ 82 w 82"/>
                  <a:gd name="T11" fmla="*/ 13 h 15"/>
                  <a:gd name="T12" fmla="*/ 80 w 82"/>
                  <a:gd name="T13" fmla="*/ 15 h 15"/>
                  <a:gd name="T14" fmla="*/ 43 w 82"/>
                  <a:gd name="T15" fmla="*/ 15 h 15"/>
                  <a:gd name="T16" fmla="*/ 41 w 82"/>
                  <a:gd name="T17" fmla="*/ 15 h 15"/>
                  <a:gd name="T18" fmla="*/ 41 w 82"/>
                  <a:gd name="T19" fmla="*/ 10 h 15"/>
                  <a:gd name="T20" fmla="*/ 43 w 82"/>
                  <a:gd name="T21" fmla="*/ 10 h 15"/>
                  <a:gd name="T22" fmla="*/ 77 w 82"/>
                  <a:gd name="T23" fmla="*/ 10 h 15"/>
                  <a:gd name="T24" fmla="*/ 77 w 82"/>
                  <a:gd name="T25" fmla="*/ 5 h 15"/>
                  <a:gd name="T26" fmla="*/ 41 w 82"/>
                  <a:gd name="T27" fmla="*/ 5 h 15"/>
                  <a:gd name="T28" fmla="*/ 5 w 82"/>
                  <a:gd name="T29" fmla="*/ 5 h 15"/>
                  <a:gd name="T30" fmla="*/ 5 w 82"/>
                  <a:gd name="T31" fmla="*/ 10 h 15"/>
                  <a:gd name="T32" fmla="*/ 39 w 82"/>
                  <a:gd name="T33" fmla="*/ 10 h 15"/>
                  <a:gd name="T34" fmla="*/ 41 w 82"/>
                  <a:gd name="T35" fmla="*/ 10 h 15"/>
                  <a:gd name="T36" fmla="*/ 41 w 82"/>
                  <a:gd name="T37" fmla="*/ 15 h 15"/>
                  <a:gd name="T38" fmla="*/ 39 w 82"/>
                  <a:gd name="T39" fmla="*/ 15 h 15"/>
                  <a:gd name="T40" fmla="*/ 2 w 82"/>
                  <a:gd name="T41" fmla="*/ 15 h 15"/>
                  <a:gd name="T42" fmla="*/ 0 w 82"/>
                  <a:gd name="T43" fmla="*/ 13 h 15"/>
                  <a:gd name="T44" fmla="*/ 0 w 82"/>
                  <a:gd name="T45" fmla="*/ 3 h 15"/>
                  <a:gd name="T46" fmla="*/ 2 w 82"/>
                  <a:gd name="T47" fmla="*/ 0 h 15"/>
                  <a:gd name="T48" fmla="*/ 41 w 82"/>
                  <a:gd name="T49" fmla="*/ 0 h 15"/>
                  <a:gd name="T50" fmla="*/ 41 w 82"/>
                  <a:gd name="T51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2" h="15">
                    <a:moveTo>
                      <a:pt x="77" y="5"/>
                    </a:moveTo>
                    <a:cubicBezTo>
                      <a:pt x="41" y="5"/>
                      <a:pt x="41" y="5"/>
                      <a:pt x="41" y="5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1" y="0"/>
                      <a:pt x="82" y="1"/>
                      <a:pt x="82" y="3"/>
                    </a:cubicBezTo>
                    <a:cubicBezTo>
                      <a:pt x="82" y="13"/>
                      <a:pt x="82" y="13"/>
                      <a:pt x="82" y="13"/>
                    </a:cubicBezTo>
                    <a:cubicBezTo>
                      <a:pt x="82" y="14"/>
                      <a:pt x="81" y="15"/>
                      <a:pt x="80" y="15"/>
                    </a:cubicBezTo>
                    <a:cubicBezTo>
                      <a:pt x="43" y="15"/>
                      <a:pt x="43" y="15"/>
                      <a:pt x="43" y="15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77" y="10"/>
                      <a:pt x="77" y="10"/>
                      <a:pt x="77" y="10"/>
                    </a:cubicBezTo>
                    <a:lnTo>
                      <a:pt x="77" y="5"/>
                    </a:lnTo>
                    <a:close/>
                    <a:moveTo>
                      <a:pt x="41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39" y="15"/>
                      <a:pt x="39" y="15"/>
                      <a:pt x="39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5"/>
                      <a:pt x="0" y="14"/>
                      <a:pt x="0" y="1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41" y="0"/>
                      <a:pt x="41" y="0"/>
                      <a:pt x="41" y="0"/>
                    </a:cubicBezTo>
                    <a:lnTo>
                      <a:pt x="41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44" name="Freeform 263"/>
              <p:cNvSpPr>
                <a:spLocks noEditPoints="1"/>
              </p:cNvSpPr>
              <p:nvPr/>
            </p:nvSpPr>
            <p:spPr bwMode="auto">
              <a:xfrm>
                <a:off x="8180401" y="4527576"/>
                <a:ext cx="382588" cy="323851"/>
              </a:xfrm>
              <a:custGeom>
                <a:avLst/>
                <a:gdLst>
                  <a:gd name="T0" fmla="*/ 151 w 169"/>
                  <a:gd name="T1" fmla="*/ 70 h 143"/>
                  <a:gd name="T2" fmla="*/ 132 w 169"/>
                  <a:gd name="T3" fmla="*/ 19 h 143"/>
                  <a:gd name="T4" fmla="*/ 169 w 169"/>
                  <a:gd name="T5" fmla="*/ 50 h 143"/>
                  <a:gd name="T6" fmla="*/ 153 w 169"/>
                  <a:gd name="T7" fmla="*/ 75 h 143"/>
                  <a:gd name="T8" fmla="*/ 153 w 169"/>
                  <a:gd name="T9" fmla="*/ 76 h 143"/>
                  <a:gd name="T10" fmla="*/ 132 w 169"/>
                  <a:gd name="T11" fmla="*/ 59 h 143"/>
                  <a:gd name="T12" fmla="*/ 133 w 169"/>
                  <a:gd name="T13" fmla="*/ 140 h 143"/>
                  <a:gd name="T14" fmla="*/ 132 w 169"/>
                  <a:gd name="T15" fmla="*/ 52 h 143"/>
                  <a:gd name="T16" fmla="*/ 132 w 169"/>
                  <a:gd name="T17" fmla="*/ 52 h 143"/>
                  <a:gd name="T18" fmla="*/ 107 w 169"/>
                  <a:gd name="T19" fmla="*/ 11 h 143"/>
                  <a:gd name="T20" fmla="*/ 85 w 169"/>
                  <a:gd name="T21" fmla="*/ 16 h 143"/>
                  <a:gd name="T22" fmla="*/ 86 w 169"/>
                  <a:gd name="T23" fmla="*/ 11 h 143"/>
                  <a:gd name="T24" fmla="*/ 110 w 169"/>
                  <a:gd name="T25" fmla="*/ 1 h 143"/>
                  <a:gd name="T26" fmla="*/ 110 w 169"/>
                  <a:gd name="T27" fmla="*/ 1 h 143"/>
                  <a:gd name="T28" fmla="*/ 132 w 169"/>
                  <a:gd name="T29" fmla="*/ 13 h 143"/>
                  <a:gd name="T30" fmla="*/ 113 w 169"/>
                  <a:gd name="T31" fmla="*/ 6 h 143"/>
                  <a:gd name="T32" fmla="*/ 128 w 169"/>
                  <a:gd name="T33" fmla="*/ 138 h 143"/>
                  <a:gd name="T34" fmla="*/ 130 w 169"/>
                  <a:gd name="T35" fmla="*/ 51 h 143"/>
                  <a:gd name="T36" fmla="*/ 132 w 169"/>
                  <a:gd name="T37" fmla="*/ 52 h 143"/>
                  <a:gd name="T38" fmla="*/ 132 w 169"/>
                  <a:gd name="T39" fmla="*/ 51 h 143"/>
                  <a:gd name="T40" fmla="*/ 132 w 169"/>
                  <a:gd name="T41" fmla="*/ 142 h 143"/>
                  <a:gd name="T42" fmla="*/ 85 w 169"/>
                  <a:gd name="T43" fmla="*/ 143 h 143"/>
                  <a:gd name="T44" fmla="*/ 85 w 169"/>
                  <a:gd name="T45" fmla="*/ 16 h 143"/>
                  <a:gd name="T46" fmla="*/ 60 w 169"/>
                  <a:gd name="T47" fmla="*/ 6 h 143"/>
                  <a:gd name="T48" fmla="*/ 19 w 169"/>
                  <a:gd name="T49" fmla="*/ 70 h 143"/>
                  <a:gd name="T50" fmla="*/ 41 w 169"/>
                  <a:gd name="T51" fmla="*/ 52 h 143"/>
                  <a:gd name="T52" fmla="*/ 42 w 169"/>
                  <a:gd name="T53" fmla="*/ 53 h 143"/>
                  <a:gd name="T54" fmla="*/ 85 w 169"/>
                  <a:gd name="T55" fmla="*/ 138 h 143"/>
                  <a:gd name="T56" fmla="*/ 85 w 169"/>
                  <a:gd name="T57" fmla="*/ 143 h 143"/>
                  <a:gd name="T58" fmla="*/ 39 w 169"/>
                  <a:gd name="T59" fmla="*/ 143 h 143"/>
                  <a:gd name="T60" fmla="*/ 37 w 169"/>
                  <a:gd name="T61" fmla="*/ 140 h 143"/>
                  <a:gd name="T62" fmla="*/ 20 w 169"/>
                  <a:gd name="T63" fmla="*/ 76 h 143"/>
                  <a:gd name="T64" fmla="*/ 16 w 169"/>
                  <a:gd name="T65" fmla="*/ 75 h 143"/>
                  <a:gd name="T66" fmla="*/ 1 w 169"/>
                  <a:gd name="T67" fmla="*/ 52 h 143"/>
                  <a:gd name="T68" fmla="*/ 60 w 169"/>
                  <a:gd name="T69" fmla="*/ 1 h 143"/>
                  <a:gd name="T70" fmla="*/ 63 w 169"/>
                  <a:gd name="T71" fmla="*/ 1 h 143"/>
                  <a:gd name="T72" fmla="*/ 85 w 169"/>
                  <a:gd name="T73" fmla="*/ 1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69" h="143">
                    <a:moveTo>
                      <a:pt x="132" y="52"/>
                    </a:moveTo>
                    <a:cubicBezTo>
                      <a:pt x="137" y="56"/>
                      <a:pt x="147" y="66"/>
                      <a:pt x="151" y="70"/>
                    </a:cubicBezTo>
                    <a:cubicBezTo>
                      <a:pt x="164" y="51"/>
                      <a:pt x="164" y="51"/>
                      <a:pt x="164" y="51"/>
                    </a:cubicBezTo>
                    <a:cubicBezTo>
                      <a:pt x="159" y="40"/>
                      <a:pt x="145" y="28"/>
                      <a:pt x="132" y="19"/>
                    </a:cubicBezTo>
                    <a:cubicBezTo>
                      <a:pt x="132" y="13"/>
                      <a:pt x="132" y="13"/>
                      <a:pt x="132" y="13"/>
                    </a:cubicBezTo>
                    <a:cubicBezTo>
                      <a:pt x="146" y="23"/>
                      <a:pt x="164" y="38"/>
                      <a:pt x="169" y="50"/>
                    </a:cubicBezTo>
                    <a:cubicBezTo>
                      <a:pt x="169" y="51"/>
                      <a:pt x="169" y="52"/>
                      <a:pt x="169" y="52"/>
                    </a:cubicBezTo>
                    <a:cubicBezTo>
                      <a:pt x="153" y="75"/>
                      <a:pt x="153" y="75"/>
                      <a:pt x="153" y="75"/>
                    </a:cubicBezTo>
                    <a:cubicBezTo>
                      <a:pt x="153" y="75"/>
                      <a:pt x="153" y="75"/>
                      <a:pt x="153" y="75"/>
                    </a:cubicBezTo>
                    <a:cubicBezTo>
                      <a:pt x="153" y="76"/>
                      <a:pt x="153" y="76"/>
                      <a:pt x="153" y="76"/>
                    </a:cubicBezTo>
                    <a:cubicBezTo>
                      <a:pt x="152" y="77"/>
                      <a:pt x="150" y="77"/>
                      <a:pt x="149" y="76"/>
                    </a:cubicBezTo>
                    <a:cubicBezTo>
                      <a:pt x="149" y="76"/>
                      <a:pt x="139" y="65"/>
                      <a:pt x="132" y="59"/>
                    </a:cubicBezTo>
                    <a:cubicBezTo>
                      <a:pt x="133" y="140"/>
                      <a:pt x="133" y="140"/>
                      <a:pt x="133" y="140"/>
                    </a:cubicBezTo>
                    <a:cubicBezTo>
                      <a:pt x="133" y="140"/>
                      <a:pt x="133" y="140"/>
                      <a:pt x="133" y="140"/>
                    </a:cubicBezTo>
                    <a:cubicBezTo>
                      <a:pt x="133" y="141"/>
                      <a:pt x="132" y="141"/>
                      <a:pt x="132" y="142"/>
                    </a:cubicBezTo>
                    <a:cubicBezTo>
                      <a:pt x="132" y="52"/>
                      <a:pt x="132" y="52"/>
                      <a:pt x="132" y="52"/>
                    </a:cubicBezTo>
                    <a:cubicBezTo>
                      <a:pt x="132" y="53"/>
                      <a:pt x="132" y="53"/>
                      <a:pt x="132" y="53"/>
                    </a:cubicBezTo>
                    <a:cubicBezTo>
                      <a:pt x="132" y="53"/>
                      <a:pt x="132" y="52"/>
                      <a:pt x="132" y="52"/>
                    </a:cubicBezTo>
                    <a:close/>
                    <a:moveTo>
                      <a:pt x="113" y="6"/>
                    </a:moveTo>
                    <a:cubicBezTo>
                      <a:pt x="111" y="8"/>
                      <a:pt x="109" y="9"/>
                      <a:pt x="107" y="11"/>
                    </a:cubicBezTo>
                    <a:cubicBezTo>
                      <a:pt x="101" y="14"/>
                      <a:pt x="94" y="16"/>
                      <a:pt x="86" y="16"/>
                    </a:cubicBezTo>
                    <a:cubicBezTo>
                      <a:pt x="86" y="16"/>
                      <a:pt x="85" y="16"/>
                      <a:pt x="85" y="16"/>
                    </a:cubicBezTo>
                    <a:cubicBezTo>
                      <a:pt x="85" y="11"/>
                      <a:pt x="85" y="11"/>
                      <a:pt x="85" y="11"/>
                    </a:cubicBezTo>
                    <a:cubicBezTo>
                      <a:pt x="85" y="11"/>
                      <a:pt x="86" y="11"/>
                      <a:pt x="86" y="11"/>
                    </a:cubicBezTo>
                    <a:cubicBezTo>
                      <a:pt x="93" y="11"/>
                      <a:pt x="100" y="10"/>
                      <a:pt x="104" y="7"/>
                    </a:cubicBezTo>
                    <a:cubicBezTo>
                      <a:pt x="107" y="5"/>
                      <a:pt x="109" y="4"/>
                      <a:pt x="110" y="1"/>
                    </a:cubicBezTo>
                    <a:cubicBezTo>
                      <a:pt x="110" y="1"/>
                      <a:pt x="110" y="1"/>
                      <a:pt x="110" y="1"/>
                    </a:cubicBezTo>
                    <a:cubicBezTo>
                      <a:pt x="110" y="1"/>
                      <a:pt x="110" y="1"/>
                      <a:pt x="110" y="1"/>
                    </a:cubicBezTo>
                    <a:cubicBezTo>
                      <a:pt x="111" y="0"/>
                      <a:pt x="112" y="0"/>
                      <a:pt x="113" y="1"/>
                    </a:cubicBezTo>
                    <a:cubicBezTo>
                      <a:pt x="113" y="1"/>
                      <a:pt x="122" y="6"/>
                      <a:pt x="132" y="13"/>
                    </a:cubicBezTo>
                    <a:cubicBezTo>
                      <a:pt x="132" y="19"/>
                      <a:pt x="132" y="19"/>
                      <a:pt x="132" y="19"/>
                    </a:cubicBezTo>
                    <a:cubicBezTo>
                      <a:pt x="124" y="13"/>
                      <a:pt x="116" y="8"/>
                      <a:pt x="113" y="6"/>
                    </a:cubicBezTo>
                    <a:close/>
                    <a:moveTo>
                      <a:pt x="85" y="138"/>
                    </a:moveTo>
                    <a:cubicBezTo>
                      <a:pt x="128" y="138"/>
                      <a:pt x="128" y="138"/>
                      <a:pt x="128" y="138"/>
                    </a:cubicBezTo>
                    <a:cubicBezTo>
                      <a:pt x="128" y="53"/>
                      <a:pt x="128" y="53"/>
                      <a:pt x="128" y="53"/>
                    </a:cubicBezTo>
                    <a:cubicBezTo>
                      <a:pt x="128" y="52"/>
                      <a:pt x="129" y="51"/>
                      <a:pt x="130" y="51"/>
                    </a:cubicBezTo>
                    <a:cubicBezTo>
                      <a:pt x="131" y="51"/>
                      <a:pt x="131" y="51"/>
                      <a:pt x="132" y="51"/>
                    </a:cubicBezTo>
                    <a:cubicBezTo>
                      <a:pt x="132" y="52"/>
                      <a:pt x="132" y="52"/>
                      <a:pt x="132" y="52"/>
                    </a:cubicBezTo>
                    <a:cubicBezTo>
                      <a:pt x="132" y="52"/>
                      <a:pt x="132" y="52"/>
                      <a:pt x="132" y="52"/>
                    </a:cubicBezTo>
                    <a:cubicBezTo>
                      <a:pt x="132" y="52"/>
                      <a:pt x="132" y="52"/>
                      <a:pt x="132" y="51"/>
                    </a:cubicBezTo>
                    <a:cubicBezTo>
                      <a:pt x="132" y="52"/>
                      <a:pt x="132" y="52"/>
                      <a:pt x="132" y="52"/>
                    </a:cubicBezTo>
                    <a:cubicBezTo>
                      <a:pt x="132" y="142"/>
                      <a:pt x="132" y="142"/>
                      <a:pt x="132" y="142"/>
                    </a:cubicBezTo>
                    <a:cubicBezTo>
                      <a:pt x="132" y="142"/>
                      <a:pt x="131" y="143"/>
                      <a:pt x="130" y="143"/>
                    </a:cubicBezTo>
                    <a:cubicBezTo>
                      <a:pt x="85" y="143"/>
                      <a:pt x="85" y="143"/>
                      <a:pt x="85" y="143"/>
                    </a:cubicBezTo>
                    <a:lnTo>
                      <a:pt x="85" y="138"/>
                    </a:lnTo>
                    <a:close/>
                    <a:moveTo>
                      <a:pt x="85" y="16"/>
                    </a:moveTo>
                    <a:cubicBezTo>
                      <a:pt x="78" y="16"/>
                      <a:pt x="71" y="14"/>
                      <a:pt x="66" y="11"/>
                    </a:cubicBezTo>
                    <a:cubicBezTo>
                      <a:pt x="64" y="9"/>
                      <a:pt x="62" y="8"/>
                      <a:pt x="60" y="6"/>
                    </a:cubicBezTo>
                    <a:cubicBezTo>
                      <a:pt x="51" y="11"/>
                      <a:pt x="14" y="34"/>
                      <a:pt x="6" y="51"/>
                    </a:cubicBezTo>
                    <a:cubicBezTo>
                      <a:pt x="19" y="70"/>
                      <a:pt x="19" y="70"/>
                      <a:pt x="19" y="70"/>
                    </a:cubicBezTo>
                    <a:cubicBezTo>
                      <a:pt x="23" y="66"/>
                      <a:pt x="33" y="56"/>
                      <a:pt x="38" y="51"/>
                    </a:cubicBezTo>
                    <a:cubicBezTo>
                      <a:pt x="39" y="50"/>
                      <a:pt x="41" y="51"/>
                      <a:pt x="41" y="52"/>
                    </a:cubicBezTo>
                    <a:cubicBezTo>
                      <a:pt x="42" y="52"/>
                      <a:pt x="42" y="53"/>
                      <a:pt x="42" y="53"/>
                    </a:cubicBezTo>
                    <a:cubicBezTo>
                      <a:pt x="42" y="53"/>
                      <a:pt x="42" y="53"/>
                      <a:pt x="42" y="53"/>
                    </a:cubicBezTo>
                    <a:cubicBezTo>
                      <a:pt x="42" y="138"/>
                      <a:pt x="42" y="138"/>
                      <a:pt x="42" y="138"/>
                    </a:cubicBezTo>
                    <a:cubicBezTo>
                      <a:pt x="85" y="138"/>
                      <a:pt x="85" y="138"/>
                      <a:pt x="85" y="138"/>
                    </a:cubicBezTo>
                    <a:cubicBezTo>
                      <a:pt x="85" y="138"/>
                      <a:pt x="85" y="138"/>
                      <a:pt x="85" y="138"/>
                    </a:cubicBezTo>
                    <a:cubicBezTo>
                      <a:pt x="85" y="143"/>
                      <a:pt x="85" y="143"/>
                      <a:pt x="85" y="143"/>
                    </a:cubicBezTo>
                    <a:cubicBezTo>
                      <a:pt x="85" y="143"/>
                      <a:pt x="85" y="143"/>
                      <a:pt x="85" y="143"/>
                    </a:cubicBezTo>
                    <a:cubicBezTo>
                      <a:pt x="39" y="143"/>
                      <a:pt x="39" y="143"/>
                      <a:pt x="39" y="143"/>
                    </a:cubicBezTo>
                    <a:cubicBezTo>
                      <a:pt x="39" y="143"/>
                      <a:pt x="39" y="143"/>
                      <a:pt x="39" y="143"/>
                    </a:cubicBezTo>
                    <a:cubicBezTo>
                      <a:pt x="38" y="143"/>
                      <a:pt x="37" y="141"/>
                      <a:pt x="37" y="140"/>
                    </a:cubicBezTo>
                    <a:cubicBezTo>
                      <a:pt x="37" y="59"/>
                      <a:pt x="37" y="59"/>
                      <a:pt x="37" y="59"/>
                    </a:cubicBezTo>
                    <a:cubicBezTo>
                      <a:pt x="30" y="65"/>
                      <a:pt x="21" y="75"/>
                      <a:pt x="20" y="76"/>
                    </a:cubicBezTo>
                    <a:cubicBezTo>
                      <a:pt x="20" y="76"/>
                      <a:pt x="20" y="76"/>
                      <a:pt x="20" y="76"/>
                    </a:cubicBezTo>
                    <a:cubicBezTo>
                      <a:pt x="19" y="77"/>
                      <a:pt x="17" y="77"/>
                      <a:pt x="16" y="75"/>
                    </a:cubicBezTo>
                    <a:cubicBezTo>
                      <a:pt x="1" y="52"/>
                      <a:pt x="1" y="52"/>
                      <a:pt x="1" y="52"/>
                    </a:cubicBezTo>
                    <a:cubicBezTo>
                      <a:pt x="1" y="52"/>
                      <a:pt x="1" y="52"/>
                      <a:pt x="1" y="52"/>
                    </a:cubicBezTo>
                    <a:cubicBezTo>
                      <a:pt x="0" y="52"/>
                      <a:pt x="0" y="51"/>
                      <a:pt x="1" y="50"/>
                    </a:cubicBezTo>
                    <a:cubicBezTo>
                      <a:pt x="9" y="29"/>
                      <a:pt x="59" y="1"/>
                      <a:pt x="60" y="1"/>
                    </a:cubicBezTo>
                    <a:cubicBezTo>
                      <a:pt x="60" y="1"/>
                      <a:pt x="60" y="1"/>
                      <a:pt x="60" y="1"/>
                    </a:cubicBezTo>
                    <a:cubicBezTo>
                      <a:pt x="61" y="0"/>
                      <a:pt x="62" y="0"/>
                      <a:pt x="63" y="1"/>
                    </a:cubicBezTo>
                    <a:cubicBezTo>
                      <a:pt x="64" y="4"/>
                      <a:pt x="66" y="5"/>
                      <a:pt x="68" y="7"/>
                    </a:cubicBezTo>
                    <a:cubicBezTo>
                      <a:pt x="73" y="9"/>
                      <a:pt x="79" y="11"/>
                      <a:pt x="85" y="11"/>
                    </a:cubicBezTo>
                    <a:lnTo>
                      <a:pt x="85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45" name="Freeform 264"/>
              <p:cNvSpPr>
                <a:spLocks noEditPoints="1"/>
              </p:cNvSpPr>
              <p:nvPr/>
            </p:nvSpPr>
            <p:spPr bwMode="auto">
              <a:xfrm>
                <a:off x="8318513" y="4514877"/>
                <a:ext cx="115888" cy="39688"/>
              </a:xfrm>
              <a:custGeom>
                <a:avLst/>
                <a:gdLst>
                  <a:gd name="T0" fmla="*/ 25 w 51"/>
                  <a:gd name="T1" fmla="*/ 13 h 18"/>
                  <a:gd name="T2" fmla="*/ 38 w 51"/>
                  <a:gd name="T3" fmla="*/ 11 h 18"/>
                  <a:gd name="T4" fmla="*/ 46 w 51"/>
                  <a:gd name="T5" fmla="*/ 5 h 18"/>
                  <a:gd name="T6" fmla="*/ 46 w 51"/>
                  <a:gd name="T7" fmla="*/ 5 h 18"/>
                  <a:gd name="T8" fmla="*/ 46 w 51"/>
                  <a:gd name="T9" fmla="*/ 5 h 18"/>
                  <a:gd name="T10" fmla="*/ 46 w 51"/>
                  <a:gd name="T11" fmla="*/ 5 h 18"/>
                  <a:gd name="T12" fmla="*/ 46 w 51"/>
                  <a:gd name="T13" fmla="*/ 5 h 18"/>
                  <a:gd name="T14" fmla="*/ 46 w 51"/>
                  <a:gd name="T15" fmla="*/ 5 h 18"/>
                  <a:gd name="T16" fmla="*/ 46 w 51"/>
                  <a:gd name="T17" fmla="*/ 5 h 18"/>
                  <a:gd name="T18" fmla="*/ 46 w 51"/>
                  <a:gd name="T19" fmla="*/ 5 h 18"/>
                  <a:gd name="T20" fmla="*/ 46 w 51"/>
                  <a:gd name="T21" fmla="*/ 5 h 18"/>
                  <a:gd name="T22" fmla="*/ 46 w 51"/>
                  <a:gd name="T23" fmla="*/ 5 h 18"/>
                  <a:gd name="T24" fmla="*/ 38 w 51"/>
                  <a:gd name="T25" fmla="*/ 11 h 18"/>
                  <a:gd name="T26" fmla="*/ 25 w 51"/>
                  <a:gd name="T27" fmla="*/ 13 h 18"/>
                  <a:gd name="T28" fmla="*/ 25 w 51"/>
                  <a:gd name="T29" fmla="*/ 13 h 18"/>
                  <a:gd name="T30" fmla="*/ 25 w 51"/>
                  <a:gd name="T31" fmla="*/ 8 h 18"/>
                  <a:gd name="T32" fmla="*/ 25 w 51"/>
                  <a:gd name="T33" fmla="*/ 8 h 18"/>
                  <a:gd name="T34" fmla="*/ 36 w 51"/>
                  <a:gd name="T35" fmla="*/ 7 h 18"/>
                  <a:gd name="T36" fmla="*/ 41 w 51"/>
                  <a:gd name="T37" fmla="*/ 3 h 18"/>
                  <a:gd name="T38" fmla="*/ 42 w 51"/>
                  <a:gd name="T39" fmla="*/ 3 h 18"/>
                  <a:gd name="T40" fmla="*/ 42 w 51"/>
                  <a:gd name="T41" fmla="*/ 3 h 18"/>
                  <a:gd name="T42" fmla="*/ 42 w 51"/>
                  <a:gd name="T43" fmla="*/ 3 h 18"/>
                  <a:gd name="T44" fmla="*/ 44 w 51"/>
                  <a:gd name="T45" fmla="*/ 0 h 18"/>
                  <a:gd name="T46" fmla="*/ 48 w 51"/>
                  <a:gd name="T47" fmla="*/ 1 h 18"/>
                  <a:gd name="T48" fmla="*/ 48 w 51"/>
                  <a:gd name="T49" fmla="*/ 1 h 18"/>
                  <a:gd name="T50" fmla="*/ 48 w 51"/>
                  <a:gd name="T51" fmla="*/ 1 h 18"/>
                  <a:gd name="T52" fmla="*/ 48 w 51"/>
                  <a:gd name="T53" fmla="*/ 1 h 18"/>
                  <a:gd name="T54" fmla="*/ 50 w 51"/>
                  <a:gd name="T55" fmla="*/ 4 h 18"/>
                  <a:gd name="T56" fmla="*/ 50 w 51"/>
                  <a:gd name="T57" fmla="*/ 7 h 18"/>
                  <a:gd name="T58" fmla="*/ 50 w 51"/>
                  <a:gd name="T59" fmla="*/ 7 h 18"/>
                  <a:gd name="T60" fmla="*/ 40 w 51"/>
                  <a:gd name="T61" fmla="*/ 15 h 18"/>
                  <a:gd name="T62" fmla="*/ 25 w 51"/>
                  <a:gd name="T63" fmla="*/ 18 h 18"/>
                  <a:gd name="T64" fmla="*/ 25 w 51"/>
                  <a:gd name="T65" fmla="*/ 18 h 18"/>
                  <a:gd name="T66" fmla="*/ 25 w 51"/>
                  <a:gd name="T67" fmla="*/ 13 h 18"/>
                  <a:gd name="T68" fmla="*/ 25 w 51"/>
                  <a:gd name="T69" fmla="*/ 13 h 18"/>
                  <a:gd name="T70" fmla="*/ 13 w 51"/>
                  <a:gd name="T71" fmla="*/ 11 h 18"/>
                  <a:gd name="T72" fmla="*/ 5 w 51"/>
                  <a:gd name="T73" fmla="*/ 5 h 18"/>
                  <a:gd name="T74" fmla="*/ 5 w 51"/>
                  <a:gd name="T75" fmla="*/ 5 h 18"/>
                  <a:gd name="T76" fmla="*/ 5 w 51"/>
                  <a:gd name="T77" fmla="*/ 5 h 18"/>
                  <a:gd name="T78" fmla="*/ 5 w 51"/>
                  <a:gd name="T79" fmla="*/ 5 h 18"/>
                  <a:gd name="T80" fmla="*/ 5 w 51"/>
                  <a:gd name="T81" fmla="*/ 5 h 18"/>
                  <a:gd name="T82" fmla="*/ 5 w 51"/>
                  <a:gd name="T83" fmla="*/ 5 h 18"/>
                  <a:gd name="T84" fmla="*/ 12 w 51"/>
                  <a:gd name="T85" fmla="*/ 11 h 18"/>
                  <a:gd name="T86" fmla="*/ 25 w 51"/>
                  <a:gd name="T87" fmla="*/ 13 h 18"/>
                  <a:gd name="T88" fmla="*/ 25 w 51"/>
                  <a:gd name="T89" fmla="*/ 18 h 18"/>
                  <a:gd name="T90" fmla="*/ 11 w 51"/>
                  <a:gd name="T91" fmla="*/ 15 h 18"/>
                  <a:gd name="T92" fmla="*/ 1 w 51"/>
                  <a:gd name="T93" fmla="*/ 7 h 18"/>
                  <a:gd name="T94" fmla="*/ 0 w 51"/>
                  <a:gd name="T95" fmla="*/ 4 h 18"/>
                  <a:gd name="T96" fmla="*/ 3 w 51"/>
                  <a:gd name="T97" fmla="*/ 1 h 18"/>
                  <a:gd name="T98" fmla="*/ 3 w 51"/>
                  <a:gd name="T99" fmla="*/ 1 h 18"/>
                  <a:gd name="T100" fmla="*/ 3 w 51"/>
                  <a:gd name="T101" fmla="*/ 1 h 18"/>
                  <a:gd name="T102" fmla="*/ 6 w 51"/>
                  <a:gd name="T103" fmla="*/ 0 h 18"/>
                  <a:gd name="T104" fmla="*/ 9 w 51"/>
                  <a:gd name="T105" fmla="*/ 3 h 18"/>
                  <a:gd name="T106" fmla="*/ 9 w 51"/>
                  <a:gd name="T107" fmla="*/ 3 h 18"/>
                  <a:gd name="T108" fmla="*/ 9 w 51"/>
                  <a:gd name="T109" fmla="*/ 3 h 18"/>
                  <a:gd name="T110" fmla="*/ 15 w 51"/>
                  <a:gd name="T111" fmla="*/ 7 h 18"/>
                  <a:gd name="T112" fmla="*/ 25 w 51"/>
                  <a:gd name="T113" fmla="*/ 8 h 18"/>
                  <a:gd name="T114" fmla="*/ 25 w 51"/>
                  <a:gd name="T115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1" h="18">
                    <a:moveTo>
                      <a:pt x="25" y="13"/>
                    </a:moveTo>
                    <a:cubicBezTo>
                      <a:pt x="30" y="13"/>
                      <a:pt x="35" y="12"/>
                      <a:pt x="38" y="11"/>
                    </a:cubicBezTo>
                    <a:cubicBezTo>
                      <a:pt x="42" y="9"/>
                      <a:pt x="44" y="7"/>
                      <a:pt x="46" y="5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4" y="7"/>
                      <a:pt x="41" y="10"/>
                      <a:pt x="38" y="11"/>
                    </a:cubicBezTo>
                    <a:cubicBezTo>
                      <a:pt x="34" y="12"/>
                      <a:pt x="30" y="13"/>
                      <a:pt x="25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30" y="8"/>
                      <a:pt x="33" y="8"/>
                      <a:pt x="36" y="7"/>
                    </a:cubicBezTo>
                    <a:cubicBezTo>
                      <a:pt x="39" y="5"/>
                      <a:pt x="41" y="4"/>
                      <a:pt x="41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2" y="1"/>
                      <a:pt x="43" y="1"/>
                      <a:pt x="44" y="0"/>
                    </a:cubicBezTo>
                    <a:cubicBezTo>
                      <a:pt x="46" y="0"/>
                      <a:pt x="47" y="0"/>
                      <a:pt x="48" y="1"/>
                    </a:cubicBezTo>
                    <a:cubicBezTo>
                      <a:pt x="48" y="1"/>
                      <a:pt x="48" y="1"/>
                      <a:pt x="48" y="1"/>
                    </a:cubicBezTo>
                    <a:cubicBezTo>
                      <a:pt x="48" y="1"/>
                      <a:pt x="48" y="1"/>
                      <a:pt x="48" y="1"/>
                    </a:cubicBezTo>
                    <a:cubicBezTo>
                      <a:pt x="48" y="1"/>
                      <a:pt x="48" y="1"/>
                      <a:pt x="48" y="1"/>
                    </a:cubicBezTo>
                    <a:cubicBezTo>
                      <a:pt x="49" y="1"/>
                      <a:pt x="50" y="3"/>
                      <a:pt x="50" y="4"/>
                    </a:cubicBezTo>
                    <a:cubicBezTo>
                      <a:pt x="51" y="5"/>
                      <a:pt x="51" y="6"/>
                      <a:pt x="50" y="7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8" y="11"/>
                      <a:pt x="45" y="13"/>
                      <a:pt x="40" y="15"/>
                    </a:cubicBezTo>
                    <a:cubicBezTo>
                      <a:pt x="36" y="17"/>
                      <a:pt x="31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3"/>
                      <a:pt x="25" y="13"/>
                      <a:pt x="25" y="13"/>
                    </a:cubicBezTo>
                    <a:close/>
                    <a:moveTo>
                      <a:pt x="25" y="13"/>
                    </a:moveTo>
                    <a:cubicBezTo>
                      <a:pt x="21" y="13"/>
                      <a:pt x="17" y="12"/>
                      <a:pt x="13" y="11"/>
                    </a:cubicBezTo>
                    <a:cubicBezTo>
                      <a:pt x="9" y="10"/>
                      <a:pt x="6" y="7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7"/>
                      <a:pt x="9" y="9"/>
                      <a:pt x="12" y="11"/>
                    </a:cubicBezTo>
                    <a:cubicBezTo>
                      <a:pt x="16" y="12"/>
                      <a:pt x="21" y="13"/>
                      <a:pt x="25" y="13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0" y="18"/>
                      <a:pt x="15" y="17"/>
                      <a:pt x="11" y="15"/>
                    </a:cubicBezTo>
                    <a:cubicBezTo>
                      <a:pt x="6" y="13"/>
                      <a:pt x="3" y="11"/>
                      <a:pt x="1" y="7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1" y="3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8" y="1"/>
                      <a:pt x="9" y="1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4"/>
                      <a:pt x="12" y="5"/>
                      <a:pt x="15" y="7"/>
                    </a:cubicBezTo>
                    <a:cubicBezTo>
                      <a:pt x="18" y="8"/>
                      <a:pt x="21" y="8"/>
                      <a:pt x="25" y="8"/>
                    </a:cubicBezTo>
                    <a:lnTo>
                      <a:pt x="25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46" name="Freeform 265"/>
              <p:cNvSpPr>
                <a:spLocks noEditPoints="1"/>
              </p:cNvSpPr>
              <p:nvPr/>
            </p:nvSpPr>
            <p:spPr bwMode="auto">
              <a:xfrm>
                <a:off x="8796351" y="3886223"/>
                <a:ext cx="295276" cy="150814"/>
              </a:xfrm>
              <a:custGeom>
                <a:avLst/>
                <a:gdLst>
                  <a:gd name="T0" fmla="*/ 121 w 131"/>
                  <a:gd name="T1" fmla="*/ 39 h 67"/>
                  <a:gd name="T2" fmla="*/ 121 w 131"/>
                  <a:gd name="T3" fmla="*/ 39 h 67"/>
                  <a:gd name="T4" fmla="*/ 121 w 131"/>
                  <a:gd name="T5" fmla="*/ 11 h 67"/>
                  <a:gd name="T6" fmla="*/ 111 w 131"/>
                  <a:gd name="T7" fmla="*/ 0 h 67"/>
                  <a:gd name="T8" fmla="*/ 131 w 131"/>
                  <a:gd name="T9" fmla="*/ 24 h 67"/>
                  <a:gd name="T10" fmla="*/ 124 w 131"/>
                  <a:gd name="T11" fmla="*/ 42 h 67"/>
                  <a:gd name="T12" fmla="*/ 111 w 131"/>
                  <a:gd name="T13" fmla="*/ 44 h 67"/>
                  <a:gd name="T14" fmla="*/ 117 w 131"/>
                  <a:gd name="T15" fmla="*/ 35 h 67"/>
                  <a:gd name="T16" fmla="*/ 122 w 131"/>
                  <a:gd name="T17" fmla="*/ 24 h 67"/>
                  <a:gd name="T18" fmla="*/ 111 w 131"/>
                  <a:gd name="T19" fmla="*/ 10 h 67"/>
                  <a:gd name="T20" fmla="*/ 114 w 131"/>
                  <a:gd name="T21" fmla="*/ 18 h 67"/>
                  <a:gd name="T22" fmla="*/ 114 w 131"/>
                  <a:gd name="T23" fmla="*/ 32 h 67"/>
                  <a:gd name="T24" fmla="*/ 111 w 131"/>
                  <a:gd name="T25" fmla="*/ 34 h 67"/>
                  <a:gd name="T26" fmla="*/ 66 w 131"/>
                  <a:gd name="T27" fmla="*/ 62 h 67"/>
                  <a:gd name="T28" fmla="*/ 95 w 131"/>
                  <a:gd name="T29" fmla="*/ 43 h 67"/>
                  <a:gd name="T30" fmla="*/ 98 w 131"/>
                  <a:gd name="T31" fmla="*/ 43 h 67"/>
                  <a:gd name="T32" fmla="*/ 106 w 131"/>
                  <a:gd name="T33" fmla="*/ 44 h 67"/>
                  <a:gd name="T34" fmla="*/ 111 w 131"/>
                  <a:gd name="T35" fmla="*/ 49 h 67"/>
                  <a:gd name="T36" fmla="*/ 101 w 131"/>
                  <a:gd name="T37" fmla="*/ 49 h 67"/>
                  <a:gd name="T38" fmla="*/ 80 w 131"/>
                  <a:gd name="T39" fmla="*/ 62 h 67"/>
                  <a:gd name="T40" fmla="*/ 66 w 131"/>
                  <a:gd name="T41" fmla="*/ 62 h 67"/>
                  <a:gd name="T42" fmla="*/ 107 w 131"/>
                  <a:gd name="T43" fmla="*/ 4 h 67"/>
                  <a:gd name="T44" fmla="*/ 66 w 131"/>
                  <a:gd name="T45" fmla="*/ 4 h 67"/>
                  <a:gd name="T46" fmla="*/ 107 w 131"/>
                  <a:gd name="T47" fmla="*/ 0 h 67"/>
                  <a:gd name="T48" fmla="*/ 108 w 131"/>
                  <a:gd name="T49" fmla="*/ 0 h 67"/>
                  <a:gd name="T50" fmla="*/ 111 w 131"/>
                  <a:gd name="T51" fmla="*/ 5 h 67"/>
                  <a:gd name="T52" fmla="*/ 111 w 131"/>
                  <a:gd name="T53" fmla="*/ 15 h 67"/>
                  <a:gd name="T54" fmla="*/ 109 w 131"/>
                  <a:gd name="T55" fmla="*/ 25 h 67"/>
                  <a:gd name="T56" fmla="*/ 106 w 131"/>
                  <a:gd name="T57" fmla="*/ 35 h 67"/>
                  <a:gd name="T58" fmla="*/ 111 w 131"/>
                  <a:gd name="T59" fmla="*/ 39 h 67"/>
                  <a:gd name="T60" fmla="*/ 104 w 131"/>
                  <a:gd name="T61" fmla="*/ 39 h 67"/>
                  <a:gd name="T62" fmla="*/ 100 w 131"/>
                  <a:gd name="T63" fmla="*/ 36 h 67"/>
                  <a:gd name="T64" fmla="*/ 100 w 131"/>
                  <a:gd name="T65" fmla="*/ 35 h 67"/>
                  <a:gd name="T66" fmla="*/ 106 w 131"/>
                  <a:gd name="T67" fmla="*/ 12 h 67"/>
                  <a:gd name="T68" fmla="*/ 108 w 131"/>
                  <a:gd name="T69" fmla="*/ 10 h 67"/>
                  <a:gd name="T70" fmla="*/ 109 w 131"/>
                  <a:gd name="T71" fmla="*/ 10 h 67"/>
                  <a:gd name="T72" fmla="*/ 55 w 131"/>
                  <a:gd name="T73" fmla="*/ 63 h 67"/>
                  <a:gd name="T74" fmla="*/ 66 w 131"/>
                  <a:gd name="T75" fmla="*/ 67 h 67"/>
                  <a:gd name="T76" fmla="*/ 16 w 131"/>
                  <a:gd name="T77" fmla="*/ 51 h 67"/>
                  <a:gd name="T78" fmla="*/ 0 w 131"/>
                  <a:gd name="T79" fmla="*/ 7 h 67"/>
                  <a:gd name="T80" fmla="*/ 3 w 131"/>
                  <a:gd name="T81" fmla="*/ 0 h 67"/>
                  <a:gd name="T82" fmla="*/ 66 w 131"/>
                  <a:gd name="T83" fmla="*/ 4 h 67"/>
                  <a:gd name="T84" fmla="*/ 5 w 131"/>
                  <a:gd name="T85" fmla="*/ 7 h 67"/>
                  <a:gd name="T86" fmla="*/ 20 w 131"/>
                  <a:gd name="T87" fmla="*/ 48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1" h="67">
                    <a:moveTo>
                      <a:pt x="111" y="44"/>
                    </a:moveTo>
                    <a:cubicBezTo>
                      <a:pt x="115" y="43"/>
                      <a:pt x="118" y="41"/>
                      <a:pt x="121" y="39"/>
                    </a:cubicBezTo>
                    <a:cubicBezTo>
                      <a:pt x="121" y="39"/>
                      <a:pt x="121" y="39"/>
                      <a:pt x="121" y="39"/>
                    </a:cubicBezTo>
                    <a:cubicBezTo>
                      <a:pt x="121" y="39"/>
                      <a:pt x="121" y="39"/>
                      <a:pt x="121" y="39"/>
                    </a:cubicBezTo>
                    <a:cubicBezTo>
                      <a:pt x="124" y="35"/>
                      <a:pt x="126" y="30"/>
                      <a:pt x="126" y="24"/>
                    </a:cubicBezTo>
                    <a:cubicBezTo>
                      <a:pt x="126" y="19"/>
                      <a:pt x="124" y="14"/>
                      <a:pt x="121" y="11"/>
                    </a:cubicBezTo>
                    <a:cubicBezTo>
                      <a:pt x="118" y="8"/>
                      <a:pt x="115" y="6"/>
                      <a:pt x="111" y="5"/>
                    </a:cubicBezTo>
                    <a:cubicBezTo>
                      <a:pt x="111" y="0"/>
                      <a:pt x="111" y="0"/>
                      <a:pt x="111" y="0"/>
                    </a:cubicBezTo>
                    <a:cubicBezTo>
                      <a:pt x="116" y="1"/>
                      <a:pt x="121" y="4"/>
                      <a:pt x="124" y="7"/>
                    </a:cubicBezTo>
                    <a:cubicBezTo>
                      <a:pt x="129" y="12"/>
                      <a:pt x="131" y="18"/>
                      <a:pt x="131" y="24"/>
                    </a:cubicBezTo>
                    <a:cubicBezTo>
                      <a:pt x="131" y="31"/>
                      <a:pt x="129" y="38"/>
                      <a:pt x="124" y="42"/>
                    </a:cubicBezTo>
                    <a:cubicBezTo>
                      <a:pt x="124" y="42"/>
                      <a:pt x="124" y="42"/>
                      <a:pt x="124" y="42"/>
                    </a:cubicBezTo>
                    <a:cubicBezTo>
                      <a:pt x="120" y="46"/>
                      <a:pt x="116" y="48"/>
                      <a:pt x="111" y="49"/>
                    </a:cubicBezTo>
                    <a:cubicBezTo>
                      <a:pt x="111" y="44"/>
                      <a:pt x="111" y="44"/>
                      <a:pt x="111" y="44"/>
                    </a:cubicBezTo>
                    <a:close/>
                    <a:moveTo>
                      <a:pt x="111" y="39"/>
                    </a:moveTo>
                    <a:cubicBezTo>
                      <a:pt x="113" y="38"/>
                      <a:pt x="115" y="37"/>
                      <a:pt x="117" y="35"/>
                    </a:cubicBezTo>
                    <a:cubicBezTo>
                      <a:pt x="117" y="35"/>
                      <a:pt x="117" y="35"/>
                      <a:pt x="117" y="35"/>
                    </a:cubicBezTo>
                    <a:cubicBezTo>
                      <a:pt x="120" y="32"/>
                      <a:pt x="122" y="29"/>
                      <a:pt x="122" y="24"/>
                    </a:cubicBezTo>
                    <a:cubicBezTo>
                      <a:pt x="122" y="21"/>
                      <a:pt x="120" y="17"/>
                      <a:pt x="118" y="15"/>
                    </a:cubicBezTo>
                    <a:cubicBezTo>
                      <a:pt x="116" y="13"/>
                      <a:pt x="114" y="11"/>
                      <a:pt x="111" y="10"/>
                    </a:cubicBezTo>
                    <a:cubicBezTo>
                      <a:pt x="111" y="15"/>
                      <a:pt x="111" y="15"/>
                      <a:pt x="111" y="15"/>
                    </a:cubicBezTo>
                    <a:cubicBezTo>
                      <a:pt x="112" y="16"/>
                      <a:pt x="113" y="17"/>
                      <a:pt x="114" y="18"/>
                    </a:cubicBezTo>
                    <a:cubicBezTo>
                      <a:pt x="116" y="20"/>
                      <a:pt x="117" y="22"/>
                      <a:pt x="117" y="24"/>
                    </a:cubicBezTo>
                    <a:cubicBezTo>
                      <a:pt x="117" y="27"/>
                      <a:pt x="116" y="30"/>
                      <a:pt x="114" y="32"/>
                    </a:cubicBezTo>
                    <a:cubicBezTo>
                      <a:pt x="114" y="32"/>
                      <a:pt x="114" y="32"/>
                      <a:pt x="114" y="32"/>
                    </a:cubicBezTo>
                    <a:cubicBezTo>
                      <a:pt x="113" y="33"/>
                      <a:pt x="112" y="33"/>
                      <a:pt x="111" y="34"/>
                    </a:cubicBezTo>
                    <a:lnTo>
                      <a:pt x="111" y="39"/>
                    </a:lnTo>
                    <a:close/>
                    <a:moveTo>
                      <a:pt x="66" y="62"/>
                    </a:moveTo>
                    <a:cubicBezTo>
                      <a:pt x="70" y="61"/>
                      <a:pt x="74" y="59"/>
                      <a:pt x="77" y="58"/>
                    </a:cubicBezTo>
                    <a:cubicBezTo>
                      <a:pt x="84" y="54"/>
                      <a:pt x="90" y="49"/>
                      <a:pt x="95" y="43"/>
                    </a:cubicBezTo>
                    <a:cubicBezTo>
                      <a:pt x="96" y="42"/>
                      <a:pt x="97" y="42"/>
                      <a:pt x="98" y="43"/>
                    </a:cubicBezTo>
                    <a:cubicBezTo>
                      <a:pt x="98" y="43"/>
                      <a:pt x="98" y="43"/>
                      <a:pt x="98" y="43"/>
                    </a:cubicBezTo>
                    <a:cubicBezTo>
                      <a:pt x="99" y="43"/>
                      <a:pt x="101" y="44"/>
                      <a:pt x="102" y="44"/>
                    </a:cubicBezTo>
                    <a:cubicBezTo>
                      <a:pt x="104" y="44"/>
                      <a:pt x="105" y="44"/>
                      <a:pt x="106" y="44"/>
                    </a:cubicBezTo>
                    <a:cubicBezTo>
                      <a:pt x="108" y="44"/>
                      <a:pt x="109" y="44"/>
                      <a:pt x="111" y="44"/>
                    </a:cubicBezTo>
                    <a:cubicBezTo>
                      <a:pt x="111" y="49"/>
                      <a:pt x="111" y="49"/>
                      <a:pt x="111" y="49"/>
                    </a:cubicBezTo>
                    <a:cubicBezTo>
                      <a:pt x="109" y="49"/>
                      <a:pt x="108" y="49"/>
                      <a:pt x="106" y="49"/>
                    </a:cubicBezTo>
                    <a:cubicBezTo>
                      <a:pt x="105" y="49"/>
                      <a:pt x="103" y="49"/>
                      <a:pt x="101" y="49"/>
                    </a:cubicBezTo>
                    <a:cubicBezTo>
                      <a:pt x="100" y="48"/>
                      <a:pt x="99" y="48"/>
                      <a:pt x="98" y="48"/>
                    </a:cubicBezTo>
                    <a:cubicBezTo>
                      <a:pt x="93" y="54"/>
                      <a:pt x="87" y="58"/>
                      <a:pt x="80" y="62"/>
                    </a:cubicBezTo>
                    <a:cubicBezTo>
                      <a:pt x="75" y="64"/>
                      <a:pt x="70" y="66"/>
                      <a:pt x="66" y="67"/>
                    </a:cubicBezTo>
                    <a:cubicBezTo>
                      <a:pt x="66" y="62"/>
                      <a:pt x="66" y="62"/>
                      <a:pt x="66" y="62"/>
                    </a:cubicBezTo>
                    <a:close/>
                    <a:moveTo>
                      <a:pt x="111" y="5"/>
                    </a:moveTo>
                    <a:cubicBezTo>
                      <a:pt x="110" y="5"/>
                      <a:pt x="109" y="5"/>
                      <a:pt x="107" y="4"/>
                    </a:cubicBezTo>
                    <a:cubicBezTo>
                      <a:pt x="107" y="4"/>
                      <a:pt x="107" y="4"/>
                      <a:pt x="107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9" y="0"/>
                      <a:pt x="110" y="0"/>
                      <a:pt x="111" y="0"/>
                    </a:cubicBezTo>
                    <a:cubicBezTo>
                      <a:pt x="111" y="5"/>
                      <a:pt x="111" y="5"/>
                      <a:pt x="111" y="5"/>
                    </a:cubicBezTo>
                    <a:close/>
                    <a:moveTo>
                      <a:pt x="111" y="10"/>
                    </a:moveTo>
                    <a:cubicBezTo>
                      <a:pt x="111" y="15"/>
                      <a:pt x="111" y="15"/>
                      <a:pt x="111" y="15"/>
                    </a:cubicBezTo>
                    <a:cubicBezTo>
                      <a:pt x="111" y="15"/>
                      <a:pt x="111" y="15"/>
                      <a:pt x="111" y="15"/>
                    </a:cubicBezTo>
                    <a:cubicBezTo>
                      <a:pt x="111" y="19"/>
                      <a:pt x="110" y="22"/>
                      <a:pt x="109" y="25"/>
                    </a:cubicBezTo>
                    <a:cubicBezTo>
                      <a:pt x="108" y="28"/>
                      <a:pt x="107" y="32"/>
                      <a:pt x="106" y="35"/>
                    </a:cubicBezTo>
                    <a:cubicBezTo>
                      <a:pt x="106" y="35"/>
                      <a:pt x="106" y="35"/>
                      <a:pt x="106" y="35"/>
                    </a:cubicBezTo>
                    <a:cubicBezTo>
                      <a:pt x="108" y="35"/>
                      <a:pt x="109" y="34"/>
                      <a:pt x="111" y="34"/>
                    </a:cubicBezTo>
                    <a:cubicBezTo>
                      <a:pt x="111" y="39"/>
                      <a:pt x="111" y="39"/>
                      <a:pt x="111" y="39"/>
                    </a:cubicBezTo>
                    <a:cubicBezTo>
                      <a:pt x="109" y="39"/>
                      <a:pt x="108" y="40"/>
                      <a:pt x="106" y="40"/>
                    </a:cubicBezTo>
                    <a:cubicBezTo>
                      <a:pt x="106" y="40"/>
                      <a:pt x="105" y="39"/>
                      <a:pt x="104" y="39"/>
                    </a:cubicBezTo>
                    <a:cubicBezTo>
                      <a:pt x="103" y="39"/>
                      <a:pt x="102" y="39"/>
                      <a:pt x="102" y="39"/>
                    </a:cubicBezTo>
                    <a:cubicBezTo>
                      <a:pt x="100" y="38"/>
                      <a:pt x="100" y="37"/>
                      <a:pt x="100" y="36"/>
                    </a:cubicBezTo>
                    <a:cubicBezTo>
                      <a:pt x="100" y="36"/>
                      <a:pt x="100" y="35"/>
                      <a:pt x="100" y="35"/>
                    </a:cubicBezTo>
                    <a:cubicBezTo>
                      <a:pt x="100" y="35"/>
                      <a:pt x="100" y="35"/>
                      <a:pt x="100" y="35"/>
                    </a:cubicBezTo>
                    <a:cubicBezTo>
                      <a:pt x="102" y="32"/>
                      <a:pt x="104" y="28"/>
                      <a:pt x="105" y="24"/>
                    </a:cubicBezTo>
                    <a:cubicBezTo>
                      <a:pt x="105" y="20"/>
                      <a:pt x="106" y="16"/>
                      <a:pt x="106" y="12"/>
                    </a:cubicBezTo>
                    <a:cubicBezTo>
                      <a:pt x="106" y="12"/>
                      <a:pt x="106" y="12"/>
                      <a:pt x="106" y="12"/>
                    </a:cubicBezTo>
                    <a:cubicBezTo>
                      <a:pt x="106" y="10"/>
                      <a:pt x="107" y="10"/>
                      <a:pt x="108" y="10"/>
                    </a:cubicBezTo>
                    <a:cubicBezTo>
                      <a:pt x="108" y="10"/>
                      <a:pt x="109" y="10"/>
                      <a:pt x="109" y="10"/>
                    </a:cubicBezTo>
                    <a:cubicBezTo>
                      <a:pt x="109" y="10"/>
                      <a:pt x="109" y="10"/>
                      <a:pt x="109" y="10"/>
                    </a:cubicBezTo>
                    <a:cubicBezTo>
                      <a:pt x="109" y="10"/>
                      <a:pt x="110" y="10"/>
                      <a:pt x="111" y="10"/>
                    </a:cubicBezTo>
                    <a:close/>
                    <a:moveTo>
                      <a:pt x="55" y="63"/>
                    </a:moveTo>
                    <a:cubicBezTo>
                      <a:pt x="59" y="63"/>
                      <a:pt x="62" y="62"/>
                      <a:pt x="66" y="62"/>
                    </a:cubicBezTo>
                    <a:cubicBezTo>
                      <a:pt x="66" y="67"/>
                      <a:pt x="66" y="67"/>
                      <a:pt x="66" y="67"/>
                    </a:cubicBezTo>
                    <a:cubicBezTo>
                      <a:pt x="62" y="67"/>
                      <a:pt x="59" y="67"/>
                      <a:pt x="55" y="67"/>
                    </a:cubicBezTo>
                    <a:cubicBezTo>
                      <a:pt x="40" y="67"/>
                      <a:pt x="26" y="61"/>
                      <a:pt x="16" y="51"/>
                    </a:cubicBezTo>
                    <a:cubicBezTo>
                      <a:pt x="6" y="41"/>
                      <a:pt x="0" y="27"/>
                      <a:pt x="0" y="12"/>
                    </a:cubicBezTo>
                    <a:cubicBezTo>
                      <a:pt x="0" y="10"/>
                      <a:pt x="0" y="9"/>
                      <a:pt x="0" y="7"/>
                    </a:cubicBezTo>
                    <a:cubicBezTo>
                      <a:pt x="0" y="5"/>
                      <a:pt x="1" y="3"/>
                      <a:pt x="1" y="2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5" y="6"/>
                      <a:pt x="5" y="7"/>
                    </a:cubicBezTo>
                    <a:cubicBezTo>
                      <a:pt x="5" y="9"/>
                      <a:pt x="5" y="10"/>
                      <a:pt x="5" y="12"/>
                    </a:cubicBezTo>
                    <a:cubicBezTo>
                      <a:pt x="5" y="26"/>
                      <a:pt x="10" y="39"/>
                      <a:pt x="20" y="48"/>
                    </a:cubicBezTo>
                    <a:cubicBezTo>
                      <a:pt x="29" y="57"/>
                      <a:pt x="41" y="63"/>
                      <a:pt x="55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47" name="Freeform 266"/>
              <p:cNvSpPr>
                <a:spLocks noEditPoints="1"/>
              </p:cNvSpPr>
              <p:nvPr/>
            </p:nvSpPr>
            <p:spPr bwMode="auto">
              <a:xfrm>
                <a:off x="8796351" y="4040212"/>
                <a:ext cx="268288" cy="33339"/>
              </a:xfrm>
              <a:custGeom>
                <a:avLst/>
                <a:gdLst>
                  <a:gd name="T0" fmla="*/ 59 w 119"/>
                  <a:gd name="T1" fmla="*/ 0 h 15"/>
                  <a:gd name="T2" fmla="*/ 117 w 119"/>
                  <a:gd name="T3" fmla="*/ 0 h 15"/>
                  <a:gd name="T4" fmla="*/ 119 w 119"/>
                  <a:gd name="T5" fmla="*/ 3 h 15"/>
                  <a:gd name="T6" fmla="*/ 119 w 119"/>
                  <a:gd name="T7" fmla="*/ 12 h 15"/>
                  <a:gd name="T8" fmla="*/ 117 w 119"/>
                  <a:gd name="T9" fmla="*/ 15 h 15"/>
                  <a:gd name="T10" fmla="*/ 59 w 119"/>
                  <a:gd name="T11" fmla="*/ 15 h 15"/>
                  <a:gd name="T12" fmla="*/ 59 w 119"/>
                  <a:gd name="T13" fmla="*/ 10 h 15"/>
                  <a:gd name="T14" fmla="*/ 114 w 119"/>
                  <a:gd name="T15" fmla="*/ 10 h 15"/>
                  <a:gd name="T16" fmla="*/ 114 w 119"/>
                  <a:gd name="T17" fmla="*/ 5 h 15"/>
                  <a:gd name="T18" fmla="*/ 59 w 119"/>
                  <a:gd name="T19" fmla="*/ 5 h 15"/>
                  <a:gd name="T20" fmla="*/ 59 w 119"/>
                  <a:gd name="T21" fmla="*/ 0 h 15"/>
                  <a:gd name="T22" fmla="*/ 2 w 119"/>
                  <a:gd name="T23" fmla="*/ 0 h 15"/>
                  <a:gd name="T24" fmla="*/ 59 w 119"/>
                  <a:gd name="T25" fmla="*/ 0 h 15"/>
                  <a:gd name="T26" fmla="*/ 59 w 119"/>
                  <a:gd name="T27" fmla="*/ 5 h 15"/>
                  <a:gd name="T28" fmla="*/ 5 w 119"/>
                  <a:gd name="T29" fmla="*/ 5 h 15"/>
                  <a:gd name="T30" fmla="*/ 5 w 119"/>
                  <a:gd name="T31" fmla="*/ 10 h 15"/>
                  <a:gd name="T32" fmla="*/ 59 w 119"/>
                  <a:gd name="T33" fmla="*/ 10 h 15"/>
                  <a:gd name="T34" fmla="*/ 59 w 119"/>
                  <a:gd name="T35" fmla="*/ 15 h 15"/>
                  <a:gd name="T36" fmla="*/ 2 w 119"/>
                  <a:gd name="T37" fmla="*/ 15 h 15"/>
                  <a:gd name="T38" fmla="*/ 0 w 119"/>
                  <a:gd name="T39" fmla="*/ 12 h 15"/>
                  <a:gd name="T40" fmla="*/ 0 w 119"/>
                  <a:gd name="T41" fmla="*/ 3 h 15"/>
                  <a:gd name="T42" fmla="*/ 2 w 119"/>
                  <a:gd name="T4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" h="15">
                    <a:moveTo>
                      <a:pt x="59" y="0"/>
                    </a:moveTo>
                    <a:cubicBezTo>
                      <a:pt x="117" y="0"/>
                      <a:pt x="117" y="0"/>
                      <a:pt x="117" y="0"/>
                    </a:cubicBezTo>
                    <a:cubicBezTo>
                      <a:pt x="118" y="0"/>
                      <a:pt x="119" y="1"/>
                      <a:pt x="119" y="3"/>
                    </a:cubicBezTo>
                    <a:cubicBezTo>
                      <a:pt x="119" y="12"/>
                      <a:pt x="119" y="12"/>
                      <a:pt x="119" y="12"/>
                    </a:cubicBezTo>
                    <a:cubicBezTo>
                      <a:pt x="119" y="13"/>
                      <a:pt x="118" y="15"/>
                      <a:pt x="117" y="15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114" y="10"/>
                      <a:pt x="114" y="10"/>
                      <a:pt x="114" y="10"/>
                    </a:cubicBezTo>
                    <a:cubicBezTo>
                      <a:pt x="114" y="5"/>
                      <a:pt x="114" y="5"/>
                      <a:pt x="114" y="5"/>
                    </a:cubicBezTo>
                    <a:cubicBezTo>
                      <a:pt x="59" y="5"/>
                      <a:pt x="59" y="5"/>
                      <a:pt x="59" y="5"/>
                    </a:cubicBezTo>
                    <a:lnTo>
                      <a:pt x="59" y="0"/>
                    </a:lnTo>
                    <a:close/>
                    <a:moveTo>
                      <a:pt x="2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5"/>
                      <a:pt x="59" y="5"/>
                      <a:pt x="59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5"/>
                      <a:pt x="0" y="13"/>
                      <a:pt x="0" y="1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48" name="Freeform 268"/>
              <p:cNvSpPr>
                <a:spLocks noEditPoints="1"/>
              </p:cNvSpPr>
              <p:nvPr/>
            </p:nvSpPr>
            <p:spPr bwMode="auto">
              <a:xfrm>
                <a:off x="8924938" y="3765572"/>
                <a:ext cx="50801" cy="120651"/>
              </a:xfrm>
              <a:custGeom>
                <a:avLst/>
                <a:gdLst>
                  <a:gd name="T0" fmla="*/ 12 w 23"/>
                  <a:gd name="T1" fmla="*/ 47 h 53"/>
                  <a:gd name="T2" fmla="*/ 17 w 23"/>
                  <a:gd name="T3" fmla="*/ 42 h 53"/>
                  <a:gd name="T4" fmla="*/ 18 w 23"/>
                  <a:gd name="T5" fmla="*/ 32 h 53"/>
                  <a:gd name="T6" fmla="*/ 14 w 23"/>
                  <a:gd name="T7" fmla="*/ 24 h 53"/>
                  <a:gd name="T8" fmla="*/ 13 w 23"/>
                  <a:gd name="T9" fmla="*/ 22 h 53"/>
                  <a:gd name="T10" fmla="*/ 12 w 23"/>
                  <a:gd name="T11" fmla="*/ 19 h 53"/>
                  <a:gd name="T12" fmla="*/ 12 w 23"/>
                  <a:gd name="T13" fmla="*/ 12 h 53"/>
                  <a:gd name="T14" fmla="*/ 13 w 23"/>
                  <a:gd name="T15" fmla="*/ 10 h 53"/>
                  <a:gd name="T16" fmla="*/ 15 w 23"/>
                  <a:gd name="T17" fmla="*/ 7 h 53"/>
                  <a:gd name="T18" fmla="*/ 14 w 23"/>
                  <a:gd name="T19" fmla="*/ 6 h 53"/>
                  <a:gd name="T20" fmla="*/ 14 w 23"/>
                  <a:gd name="T21" fmla="*/ 6 h 53"/>
                  <a:gd name="T22" fmla="*/ 13 w 23"/>
                  <a:gd name="T23" fmla="*/ 5 h 53"/>
                  <a:gd name="T24" fmla="*/ 12 w 23"/>
                  <a:gd name="T25" fmla="*/ 5 h 53"/>
                  <a:gd name="T26" fmla="*/ 12 w 23"/>
                  <a:gd name="T27" fmla="*/ 0 h 53"/>
                  <a:gd name="T28" fmla="*/ 16 w 23"/>
                  <a:gd name="T29" fmla="*/ 1 h 53"/>
                  <a:gd name="T30" fmla="*/ 18 w 23"/>
                  <a:gd name="T31" fmla="*/ 3 h 53"/>
                  <a:gd name="T32" fmla="*/ 18 w 23"/>
                  <a:gd name="T33" fmla="*/ 4 h 53"/>
                  <a:gd name="T34" fmla="*/ 19 w 23"/>
                  <a:gd name="T35" fmla="*/ 6 h 53"/>
                  <a:gd name="T36" fmla="*/ 16 w 23"/>
                  <a:gd name="T37" fmla="*/ 14 h 53"/>
                  <a:gd name="T38" fmla="*/ 16 w 23"/>
                  <a:gd name="T39" fmla="*/ 16 h 53"/>
                  <a:gd name="T40" fmla="*/ 17 w 23"/>
                  <a:gd name="T41" fmla="*/ 19 h 53"/>
                  <a:gd name="T42" fmla="*/ 18 w 23"/>
                  <a:gd name="T43" fmla="*/ 22 h 53"/>
                  <a:gd name="T44" fmla="*/ 22 w 23"/>
                  <a:gd name="T45" fmla="*/ 31 h 53"/>
                  <a:gd name="T46" fmla="*/ 21 w 23"/>
                  <a:gd name="T47" fmla="*/ 44 h 53"/>
                  <a:gd name="T48" fmla="*/ 12 w 23"/>
                  <a:gd name="T49" fmla="*/ 52 h 53"/>
                  <a:gd name="T50" fmla="*/ 12 w 23"/>
                  <a:gd name="T51" fmla="*/ 52 h 53"/>
                  <a:gd name="T52" fmla="*/ 12 w 23"/>
                  <a:gd name="T53" fmla="*/ 47 h 53"/>
                  <a:gd name="T54" fmla="*/ 12 w 23"/>
                  <a:gd name="T55" fmla="*/ 32 h 53"/>
                  <a:gd name="T56" fmla="*/ 12 w 23"/>
                  <a:gd name="T57" fmla="*/ 40 h 53"/>
                  <a:gd name="T58" fmla="*/ 12 w 23"/>
                  <a:gd name="T59" fmla="*/ 32 h 53"/>
                  <a:gd name="T60" fmla="*/ 9 w 23"/>
                  <a:gd name="T61" fmla="*/ 41 h 53"/>
                  <a:gd name="T62" fmla="*/ 7 w 23"/>
                  <a:gd name="T63" fmla="*/ 44 h 53"/>
                  <a:gd name="T64" fmla="*/ 7 w 23"/>
                  <a:gd name="T65" fmla="*/ 45 h 53"/>
                  <a:gd name="T66" fmla="*/ 8 w 23"/>
                  <a:gd name="T67" fmla="*/ 46 h 53"/>
                  <a:gd name="T68" fmla="*/ 11 w 23"/>
                  <a:gd name="T69" fmla="*/ 47 h 53"/>
                  <a:gd name="T70" fmla="*/ 12 w 23"/>
                  <a:gd name="T71" fmla="*/ 47 h 53"/>
                  <a:gd name="T72" fmla="*/ 12 w 23"/>
                  <a:gd name="T73" fmla="*/ 52 h 53"/>
                  <a:gd name="T74" fmla="*/ 4 w 23"/>
                  <a:gd name="T75" fmla="*/ 50 h 53"/>
                  <a:gd name="T76" fmla="*/ 3 w 23"/>
                  <a:gd name="T77" fmla="*/ 47 h 53"/>
                  <a:gd name="T78" fmla="*/ 2 w 23"/>
                  <a:gd name="T79" fmla="*/ 44 h 53"/>
                  <a:gd name="T80" fmla="*/ 8 w 23"/>
                  <a:gd name="T81" fmla="*/ 37 h 53"/>
                  <a:gd name="T82" fmla="*/ 7 w 23"/>
                  <a:gd name="T83" fmla="*/ 34 h 53"/>
                  <a:gd name="T84" fmla="*/ 3 w 23"/>
                  <a:gd name="T85" fmla="*/ 26 h 53"/>
                  <a:gd name="T86" fmla="*/ 1 w 23"/>
                  <a:gd name="T87" fmla="*/ 22 h 53"/>
                  <a:gd name="T88" fmla="*/ 1 w 23"/>
                  <a:gd name="T89" fmla="*/ 22 h 53"/>
                  <a:gd name="T90" fmla="*/ 1 w 23"/>
                  <a:gd name="T91" fmla="*/ 22 h 53"/>
                  <a:gd name="T92" fmla="*/ 1 w 23"/>
                  <a:gd name="T93" fmla="*/ 10 h 53"/>
                  <a:gd name="T94" fmla="*/ 8 w 23"/>
                  <a:gd name="T95" fmla="*/ 1 h 53"/>
                  <a:gd name="T96" fmla="*/ 12 w 23"/>
                  <a:gd name="T97" fmla="*/ 0 h 53"/>
                  <a:gd name="T98" fmla="*/ 12 w 23"/>
                  <a:gd name="T99" fmla="*/ 5 h 53"/>
                  <a:gd name="T100" fmla="*/ 10 w 23"/>
                  <a:gd name="T101" fmla="*/ 5 h 53"/>
                  <a:gd name="T102" fmla="*/ 5 w 23"/>
                  <a:gd name="T103" fmla="*/ 11 h 53"/>
                  <a:gd name="T104" fmla="*/ 6 w 23"/>
                  <a:gd name="T105" fmla="*/ 21 h 53"/>
                  <a:gd name="T106" fmla="*/ 6 w 23"/>
                  <a:gd name="T107" fmla="*/ 21 h 53"/>
                  <a:gd name="T108" fmla="*/ 7 w 23"/>
                  <a:gd name="T109" fmla="*/ 23 h 53"/>
                  <a:gd name="T110" fmla="*/ 12 w 23"/>
                  <a:gd name="T111" fmla="*/ 32 h 53"/>
                  <a:gd name="T112" fmla="*/ 12 w 23"/>
                  <a:gd name="T113" fmla="*/ 40 h 53"/>
                  <a:gd name="T114" fmla="*/ 9 w 23"/>
                  <a:gd name="T115" fmla="*/ 41 h 53"/>
                  <a:gd name="T116" fmla="*/ 12 w 23"/>
                  <a:gd name="T117" fmla="*/ 19 h 53"/>
                  <a:gd name="T118" fmla="*/ 12 w 23"/>
                  <a:gd name="T119" fmla="*/ 12 h 53"/>
                  <a:gd name="T120" fmla="*/ 11 w 23"/>
                  <a:gd name="T121" fmla="*/ 17 h 53"/>
                  <a:gd name="T122" fmla="*/ 12 w 23"/>
                  <a:gd name="T123" fmla="*/ 19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3" h="53">
                    <a:moveTo>
                      <a:pt x="12" y="47"/>
                    </a:moveTo>
                    <a:cubicBezTo>
                      <a:pt x="14" y="46"/>
                      <a:pt x="16" y="44"/>
                      <a:pt x="17" y="42"/>
                    </a:cubicBezTo>
                    <a:cubicBezTo>
                      <a:pt x="18" y="39"/>
                      <a:pt x="18" y="35"/>
                      <a:pt x="18" y="32"/>
                    </a:cubicBezTo>
                    <a:cubicBezTo>
                      <a:pt x="17" y="29"/>
                      <a:pt x="16" y="27"/>
                      <a:pt x="14" y="24"/>
                    </a:cubicBezTo>
                    <a:cubicBezTo>
                      <a:pt x="14" y="23"/>
                      <a:pt x="13" y="22"/>
                      <a:pt x="13" y="22"/>
                    </a:cubicBezTo>
                    <a:cubicBezTo>
                      <a:pt x="12" y="21"/>
                      <a:pt x="12" y="20"/>
                      <a:pt x="12" y="19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3" y="10"/>
                    </a:cubicBezTo>
                    <a:cubicBezTo>
                      <a:pt x="14" y="10"/>
                      <a:pt x="15" y="8"/>
                      <a:pt x="15" y="7"/>
                    </a:cubicBezTo>
                    <a:cubicBezTo>
                      <a:pt x="15" y="7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5"/>
                      <a:pt x="13" y="5"/>
                    </a:cubicBezTo>
                    <a:cubicBezTo>
                      <a:pt x="13" y="5"/>
                      <a:pt x="12" y="4"/>
                      <a:pt x="12" y="5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3" y="0"/>
                      <a:pt x="15" y="0"/>
                      <a:pt x="16" y="1"/>
                    </a:cubicBezTo>
                    <a:cubicBezTo>
                      <a:pt x="17" y="2"/>
                      <a:pt x="18" y="3"/>
                      <a:pt x="18" y="3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9" y="4"/>
                      <a:pt x="19" y="5"/>
                      <a:pt x="19" y="6"/>
                    </a:cubicBezTo>
                    <a:cubicBezTo>
                      <a:pt x="20" y="9"/>
                      <a:pt x="19" y="12"/>
                      <a:pt x="16" y="14"/>
                    </a:cubicBezTo>
                    <a:cubicBezTo>
                      <a:pt x="16" y="15"/>
                      <a:pt x="16" y="15"/>
                      <a:pt x="16" y="16"/>
                    </a:cubicBezTo>
                    <a:cubicBezTo>
                      <a:pt x="16" y="17"/>
                      <a:pt x="17" y="18"/>
                      <a:pt x="17" y="19"/>
                    </a:cubicBezTo>
                    <a:cubicBezTo>
                      <a:pt x="17" y="20"/>
                      <a:pt x="18" y="21"/>
                      <a:pt x="18" y="22"/>
                    </a:cubicBezTo>
                    <a:cubicBezTo>
                      <a:pt x="20" y="24"/>
                      <a:pt x="21" y="27"/>
                      <a:pt x="22" y="31"/>
                    </a:cubicBezTo>
                    <a:cubicBezTo>
                      <a:pt x="23" y="35"/>
                      <a:pt x="23" y="40"/>
                      <a:pt x="21" y="44"/>
                    </a:cubicBezTo>
                    <a:cubicBezTo>
                      <a:pt x="20" y="47"/>
                      <a:pt x="17" y="50"/>
                      <a:pt x="12" y="52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12" y="47"/>
                      <a:pt x="12" y="47"/>
                      <a:pt x="12" y="47"/>
                    </a:cubicBezTo>
                    <a:close/>
                    <a:moveTo>
                      <a:pt x="12" y="32"/>
                    </a:moveTo>
                    <a:cubicBezTo>
                      <a:pt x="12" y="40"/>
                      <a:pt x="12" y="40"/>
                      <a:pt x="12" y="40"/>
                    </a:cubicBezTo>
                    <a:cubicBezTo>
                      <a:pt x="13" y="38"/>
                      <a:pt x="12" y="35"/>
                      <a:pt x="12" y="32"/>
                    </a:cubicBezTo>
                    <a:close/>
                    <a:moveTo>
                      <a:pt x="9" y="41"/>
                    </a:moveTo>
                    <a:cubicBezTo>
                      <a:pt x="8" y="42"/>
                      <a:pt x="7" y="43"/>
                      <a:pt x="7" y="44"/>
                    </a:cubicBezTo>
                    <a:cubicBezTo>
                      <a:pt x="7" y="44"/>
                      <a:pt x="7" y="45"/>
                      <a:pt x="7" y="45"/>
                    </a:cubicBezTo>
                    <a:cubicBezTo>
                      <a:pt x="7" y="46"/>
                      <a:pt x="8" y="46"/>
                      <a:pt x="8" y="46"/>
                    </a:cubicBezTo>
                    <a:cubicBezTo>
                      <a:pt x="9" y="47"/>
                      <a:pt x="9" y="47"/>
                      <a:pt x="11" y="47"/>
                    </a:cubicBezTo>
                    <a:cubicBezTo>
                      <a:pt x="11" y="47"/>
                      <a:pt x="11" y="47"/>
                      <a:pt x="12" y="47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8" y="53"/>
                      <a:pt x="6" y="51"/>
                      <a:pt x="4" y="50"/>
                    </a:cubicBezTo>
                    <a:cubicBezTo>
                      <a:pt x="4" y="49"/>
                      <a:pt x="3" y="48"/>
                      <a:pt x="3" y="47"/>
                    </a:cubicBezTo>
                    <a:cubicBezTo>
                      <a:pt x="2" y="46"/>
                      <a:pt x="2" y="45"/>
                      <a:pt x="2" y="44"/>
                    </a:cubicBezTo>
                    <a:cubicBezTo>
                      <a:pt x="3" y="41"/>
                      <a:pt x="4" y="38"/>
                      <a:pt x="8" y="37"/>
                    </a:cubicBezTo>
                    <a:cubicBezTo>
                      <a:pt x="8" y="37"/>
                      <a:pt x="7" y="35"/>
                      <a:pt x="7" y="34"/>
                    </a:cubicBezTo>
                    <a:cubicBezTo>
                      <a:pt x="6" y="31"/>
                      <a:pt x="4" y="28"/>
                      <a:pt x="3" y="26"/>
                    </a:cubicBezTo>
                    <a:cubicBezTo>
                      <a:pt x="2" y="24"/>
                      <a:pt x="2" y="23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0" y="18"/>
                      <a:pt x="0" y="14"/>
                      <a:pt x="1" y="10"/>
                    </a:cubicBezTo>
                    <a:cubicBezTo>
                      <a:pt x="2" y="6"/>
                      <a:pt x="4" y="3"/>
                      <a:pt x="8" y="1"/>
                    </a:cubicBezTo>
                    <a:cubicBezTo>
                      <a:pt x="9" y="0"/>
                      <a:pt x="10" y="0"/>
                      <a:pt x="12" y="0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5"/>
                      <a:pt x="10" y="5"/>
                    </a:cubicBezTo>
                    <a:cubicBezTo>
                      <a:pt x="8" y="7"/>
                      <a:pt x="6" y="9"/>
                      <a:pt x="5" y="11"/>
                    </a:cubicBezTo>
                    <a:cubicBezTo>
                      <a:pt x="5" y="14"/>
                      <a:pt x="5" y="18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7" y="22"/>
                      <a:pt x="7" y="23"/>
                    </a:cubicBezTo>
                    <a:cubicBezTo>
                      <a:pt x="9" y="26"/>
                      <a:pt x="10" y="29"/>
                      <a:pt x="12" y="32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1" y="40"/>
                      <a:pt x="10" y="41"/>
                      <a:pt x="9" y="41"/>
                    </a:cubicBezTo>
                    <a:close/>
                    <a:moveTo>
                      <a:pt x="12" y="19"/>
                    </a:moveTo>
                    <a:cubicBezTo>
                      <a:pt x="12" y="12"/>
                      <a:pt x="12" y="12"/>
                      <a:pt x="12" y="12"/>
                    </a:cubicBezTo>
                    <a:cubicBezTo>
                      <a:pt x="11" y="13"/>
                      <a:pt x="11" y="15"/>
                      <a:pt x="11" y="17"/>
                    </a:cubicBezTo>
                    <a:cubicBezTo>
                      <a:pt x="11" y="17"/>
                      <a:pt x="11" y="18"/>
                      <a:pt x="12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49" name="Freeform 269"/>
              <p:cNvSpPr>
                <a:spLocks noEditPoints="1"/>
              </p:cNvSpPr>
              <p:nvPr/>
            </p:nvSpPr>
            <p:spPr bwMode="auto">
              <a:xfrm>
                <a:off x="8890014" y="3101993"/>
                <a:ext cx="109538" cy="107950"/>
              </a:xfrm>
              <a:custGeom>
                <a:avLst/>
                <a:gdLst>
                  <a:gd name="T0" fmla="*/ 24 w 48"/>
                  <a:gd name="T1" fmla="*/ 0 h 48"/>
                  <a:gd name="T2" fmla="*/ 41 w 48"/>
                  <a:gd name="T3" fmla="*/ 7 h 48"/>
                  <a:gd name="T4" fmla="*/ 41 w 48"/>
                  <a:gd name="T5" fmla="*/ 7 h 48"/>
                  <a:gd name="T6" fmla="*/ 48 w 48"/>
                  <a:gd name="T7" fmla="*/ 24 h 48"/>
                  <a:gd name="T8" fmla="*/ 41 w 48"/>
                  <a:gd name="T9" fmla="*/ 41 h 48"/>
                  <a:gd name="T10" fmla="*/ 41 w 48"/>
                  <a:gd name="T11" fmla="*/ 41 h 48"/>
                  <a:gd name="T12" fmla="*/ 24 w 48"/>
                  <a:gd name="T13" fmla="*/ 48 h 48"/>
                  <a:gd name="T14" fmla="*/ 24 w 48"/>
                  <a:gd name="T15" fmla="*/ 43 h 48"/>
                  <a:gd name="T16" fmla="*/ 37 w 48"/>
                  <a:gd name="T17" fmla="*/ 37 h 48"/>
                  <a:gd name="T18" fmla="*/ 37 w 48"/>
                  <a:gd name="T19" fmla="*/ 37 h 48"/>
                  <a:gd name="T20" fmla="*/ 37 w 48"/>
                  <a:gd name="T21" fmla="*/ 37 h 48"/>
                  <a:gd name="T22" fmla="*/ 43 w 48"/>
                  <a:gd name="T23" fmla="*/ 24 h 48"/>
                  <a:gd name="T24" fmla="*/ 37 w 48"/>
                  <a:gd name="T25" fmla="*/ 11 h 48"/>
                  <a:gd name="T26" fmla="*/ 37 w 48"/>
                  <a:gd name="T27" fmla="*/ 11 h 48"/>
                  <a:gd name="T28" fmla="*/ 24 w 48"/>
                  <a:gd name="T29" fmla="*/ 5 h 48"/>
                  <a:gd name="T30" fmla="*/ 24 w 48"/>
                  <a:gd name="T31" fmla="*/ 0 h 48"/>
                  <a:gd name="T32" fmla="*/ 24 w 48"/>
                  <a:gd name="T33" fmla="*/ 0 h 48"/>
                  <a:gd name="T34" fmla="*/ 24 w 48"/>
                  <a:gd name="T35" fmla="*/ 0 h 48"/>
                  <a:gd name="T36" fmla="*/ 24 w 48"/>
                  <a:gd name="T37" fmla="*/ 5 h 48"/>
                  <a:gd name="T38" fmla="*/ 24 w 48"/>
                  <a:gd name="T39" fmla="*/ 5 h 48"/>
                  <a:gd name="T40" fmla="*/ 11 w 48"/>
                  <a:gd name="T41" fmla="*/ 11 h 48"/>
                  <a:gd name="T42" fmla="*/ 5 w 48"/>
                  <a:gd name="T43" fmla="*/ 24 h 48"/>
                  <a:gd name="T44" fmla="*/ 11 w 48"/>
                  <a:gd name="T45" fmla="*/ 37 h 48"/>
                  <a:gd name="T46" fmla="*/ 24 w 48"/>
                  <a:gd name="T47" fmla="*/ 43 h 48"/>
                  <a:gd name="T48" fmla="*/ 24 w 48"/>
                  <a:gd name="T49" fmla="*/ 43 h 48"/>
                  <a:gd name="T50" fmla="*/ 24 w 48"/>
                  <a:gd name="T51" fmla="*/ 48 h 48"/>
                  <a:gd name="T52" fmla="*/ 24 w 48"/>
                  <a:gd name="T53" fmla="*/ 48 h 48"/>
                  <a:gd name="T54" fmla="*/ 7 w 48"/>
                  <a:gd name="T55" fmla="*/ 41 h 48"/>
                  <a:gd name="T56" fmla="*/ 0 w 48"/>
                  <a:gd name="T57" fmla="*/ 24 h 48"/>
                  <a:gd name="T58" fmla="*/ 7 w 48"/>
                  <a:gd name="T59" fmla="*/ 7 h 48"/>
                  <a:gd name="T60" fmla="*/ 24 w 48"/>
                  <a:gd name="T61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8" h="48">
                    <a:moveTo>
                      <a:pt x="24" y="0"/>
                    </a:moveTo>
                    <a:cubicBezTo>
                      <a:pt x="30" y="0"/>
                      <a:pt x="36" y="3"/>
                      <a:pt x="41" y="7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5" y="12"/>
                      <a:pt x="48" y="18"/>
                      <a:pt x="48" y="24"/>
                    </a:cubicBezTo>
                    <a:cubicBezTo>
                      <a:pt x="48" y="31"/>
                      <a:pt x="45" y="36"/>
                      <a:pt x="41" y="41"/>
                    </a:cubicBezTo>
                    <a:cubicBezTo>
                      <a:pt x="41" y="41"/>
                      <a:pt x="41" y="41"/>
                      <a:pt x="41" y="41"/>
                    </a:cubicBezTo>
                    <a:cubicBezTo>
                      <a:pt x="36" y="45"/>
                      <a:pt x="30" y="48"/>
                      <a:pt x="24" y="48"/>
                    </a:cubicBezTo>
                    <a:cubicBezTo>
                      <a:pt x="24" y="43"/>
                      <a:pt x="24" y="43"/>
                      <a:pt x="24" y="43"/>
                    </a:cubicBezTo>
                    <a:cubicBezTo>
                      <a:pt x="29" y="43"/>
                      <a:pt x="34" y="41"/>
                      <a:pt x="37" y="37"/>
                    </a:cubicBezTo>
                    <a:cubicBezTo>
                      <a:pt x="37" y="37"/>
                      <a:pt x="37" y="37"/>
                      <a:pt x="37" y="37"/>
                    </a:cubicBezTo>
                    <a:cubicBezTo>
                      <a:pt x="37" y="37"/>
                      <a:pt x="37" y="37"/>
                      <a:pt x="37" y="37"/>
                    </a:cubicBezTo>
                    <a:cubicBezTo>
                      <a:pt x="41" y="34"/>
                      <a:pt x="43" y="29"/>
                      <a:pt x="43" y="24"/>
                    </a:cubicBezTo>
                    <a:cubicBezTo>
                      <a:pt x="43" y="19"/>
                      <a:pt x="41" y="14"/>
                      <a:pt x="37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4" y="7"/>
                      <a:pt x="29" y="5"/>
                      <a:pt x="24" y="5"/>
                    </a:cubicBezTo>
                    <a:lnTo>
                      <a:pt x="24" y="0"/>
                    </a:lnTo>
                    <a:close/>
                    <a:moveTo>
                      <a:pt x="24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19" y="5"/>
                      <a:pt x="14" y="7"/>
                      <a:pt x="11" y="11"/>
                    </a:cubicBezTo>
                    <a:cubicBezTo>
                      <a:pt x="7" y="14"/>
                      <a:pt x="5" y="19"/>
                      <a:pt x="5" y="24"/>
                    </a:cubicBezTo>
                    <a:cubicBezTo>
                      <a:pt x="5" y="29"/>
                      <a:pt x="7" y="34"/>
                      <a:pt x="11" y="37"/>
                    </a:cubicBezTo>
                    <a:cubicBezTo>
                      <a:pt x="14" y="41"/>
                      <a:pt x="19" y="43"/>
                      <a:pt x="24" y="43"/>
                    </a:cubicBezTo>
                    <a:cubicBezTo>
                      <a:pt x="24" y="43"/>
                      <a:pt x="24" y="43"/>
                      <a:pt x="24" y="43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17" y="48"/>
                      <a:pt x="12" y="45"/>
                      <a:pt x="7" y="41"/>
                    </a:cubicBezTo>
                    <a:cubicBezTo>
                      <a:pt x="3" y="36"/>
                      <a:pt x="0" y="31"/>
                      <a:pt x="0" y="24"/>
                    </a:cubicBezTo>
                    <a:cubicBezTo>
                      <a:pt x="0" y="18"/>
                      <a:pt x="3" y="12"/>
                      <a:pt x="7" y="7"/>
                    </a:cubicBezTo>
                    <a:cubicBezTo>
                      <a:pt x="12" y="3"/>
                      <a:pt x="17" y="0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50" name="Freeform 270"/>
              <p:cNvSpPr>
                <a:spLocks noEditPoints="1"/>
              </p:cNvSpPr>
              <p:nvPr/>
            </p:nvSpPr>
            <p:spPr bwMode="auto">
              <a:xfrm>
                <a:off x="8639188" y="3192482"/>
                <a:ext cx="468314" cy="363540"/>
              </a:xfrm>
              <a:custGeom>
                <a:avLst/>
                <a:gdLst>
                  <a:gd name="T0" fmla="*/ 137 w 207"/>
                  <a:gd name="T1" fmla="*/ 18 h 161"/>
                  <a:gd name="T2" fmla="*/ 144 w 207"/>
                  <a:gd name="T3" fmla="*/ 15 h 161"/>
                  <a:gd name="T4" fmla="*/ 196 w 207"/>
                  <a:gd name="T5" fmla="*/ 7 h 161"/>
                  <a:gd name="T6" fmla="*/ 167 w 207"/>
                  <a:gd name="T7" fmla="*/ 56 h 161"/>
                  <a:gd name="T8" fmla="*/ 137 w 207"/>
                  <a:gd name="T9" fmla="*/ 32 h 161"/>
                  <a:gd name="T10" fmla="*/ 137 w 207"/>
                  <a:gd name="T11" fmla="*/ 30 h 161"/>
                  <a:gd name="T12" fmla="*/ 194 w 207"/>
                  <a:gd name="T13" fmla="*/ 12 h 161"/>
                  <a:gd name="T14" fmla="*/ 163 w 207"/>
                  <a:gd name="T15" fmla="*/ 36 h 161"/>
                  <a:gd name="T16" fmla="*/ 142 w 207"/>
                  <a:gd name="T17" fmla="*/ 100 h 161"/>
                  <a:gd name="T18" fmla="*/ 146 w 207"/>
                  <a:gd name="T19" fmla="*/ 97 h 161"/>
                  <a:gd name="T20" fmla="*/ 147 w 207"/>
                  <a:gd name="T21" fmla="*/ 160 h 161"/>
                  <a:gd name="T22" fmla="*/ 137 w 207"/>
                  <a:gd name="T23" fmla="*/ 18 h 161"/>
                  <a:gd name="T24" fmla="*/ 104 w 207"/>
                  <a:gd name="T25" fmla="*/ 0 h 161"/>
                  <a:gd name="T26" fmla="*/ 106 w 207"/>
                  <a:gd name="T27" fmla="*/ 0 h 161"/>
                  <a:gd name="T28" fmla="*/ 104 w 207"/>
                  <a:gd name="T29" fmla="*/ 92 h 161"/>
                  <a:gd name="T30" fmla="*/ 126 w 207"/>
                  <a:gd name="T31" fmla="*/ 109 h 161"/>
                  <a:gd name="T32" fmla="*/ 137 w 207"/>
                  <a:gd name="T33" fmla="*/ 161 h 161"/>
                  <a:gd name="T34" fmla="*/ 121 w 207"/>
                  <a:gd name="T35" fmla="*/ 111 h 161"/>
                  <a:gd name="T36" fmla="*/ 137 w 207"/>
                  <a:gd name="T37" fmla="*/ 97 h 161"/>
                  <a:gd name="T38" fmla="*/ 136 w 207"/>
                  <a:gd name="T39" fmla="*/ 35 h 161"/>
                  <a:gd name="T40" fmla="*/ 137 w 207"/>
                  <a:gd name="T41" fmla="*/ 30 h 161"/>
                  <a:gd name="T42" fmla="*/ 137 w 207"/>
                  <a:gd name="T43" fmla="*/ 30 h 161"/>
                  <a:gd name="T44" fmla="*/ 112 w 207"/>
                  <a:gd name="T45" fmla="*/ 75 h 161"/>
                  <a:gd name="T46" fmla="*/ 137 w 207"/>
                  <a:gd name="T47" fmla="*/ 97 h 161"/>
                  <a:gd name="T48" fmla="*/ 70 w 207"/>
                  <a:gd name="T49" fmla="*/ 0 h 161"/>
                  <a:gd name="T50" fmla="*/ 70 w 207"/>
                  <a:gd name="T51" fmla="*/ 16 h 161"/>
                  <a:gd name="T52" fmla="*/ 101 w 207"/>
                  <a:gd name="T53" fmla="*/ 19 h 161"/>
                  <a:gd name="T54" fmla="*/ 73 w 207"/>
                  <a:gd name="T55" fmla="*/ 111 h 161"/>
                  <a:gd name="T56" fmla="*/ 70 w 207"/>
                  <a:gd name="T57" fmla="*/ 106 h 161"/>
                  <a:gd name="T58" fmla="*/ 76 w 207"/>
                  <a:gd name="T59" fmla="*/ 76 h 161"/>
                  <a:gd name="T60" fmla="*/ 70 w 207"/>
                  <a:gd name="T61" fmla="*/ 22 h 161"/>
                  <a:gd name="T62" fmla="*/ 70 w 207"/>
                  <a:gd name="T63" fmla="*/ 132 h 161"/>
                  <a:gd name="T64" fmla="*/ 99 w 207"/>
                  <a:gd name="T65" fmla="*/ 94 h 161"/>
                  <a:gd name="T66" fmla="*/ 100 w 207"/>
                  <a:gd name="T67" fmla="*/ 89 h 161"/>
                  <a:gd name="T68" fmla="*/ 98 w 207"/>
                  <a:gd name="T69" fmla="*/ 88 h 161"/>
                  <a:gd name="T70" fmla="*/ 70 w 207"/>
                  <a:gd name="T71" fmla="*/ 127 h 161"/>
                  <a:gd name="T72" fmla="*/ 38 w 207"/>
                  <a:gd name="T73" fmla="*/ 54 h 161"/>
                  <a:gd name="T74" fmla="*/ 31 w 207"/>
                  <a:gd name="T75" fmla="*/ 53 h 161"/>
                  <a:gd name="T76" fmla="*/ 28 w 207"/>
                  <a:gd name="T77" fmla="*/ 61 h 161"/>
                  <a:gd name="T78" fmla="*/ 6 w 207"/>
                  <a:gd name="T79" fmla="*/ 94 h 161"/>
                  <a:gd name="T80" fmla="*/ 56 w 207"/>
                  <a:gd name="T81" fmla="*/ 75 h 161"/>
                  <a:gd name="T82" fmla="*/ 51 w 207"/>
                  <a:gd name="T83" fmla="*/ 68 h 161"/>
                  <a:gd name="T84" fmla="*/ 50 w 207"/>
                  <a:gd name="T85" fmla="*/ 61 h 161"/>
                  <a:gd name="T86" fmla="*/ 48 w 207"/>
                  <a:gd name="T87" fmla="*/ 58 h 161"/>
                  <a:gd name="T88" fmla="*/ 69 w 207"/>
                  <a:gd name="T89" fmla="*/ 16 h 161"/>
                  <a:gd name="T90" fmla="*/ 54 w 207"/>
                  <a:gd name="T91" fmla="*/ 57 h 161"/>
                  <a:gd name="T92" fmla="*/ 57 w 207"/>
                  <a:gd name="T93" fmla="*/ 68 h 161"/>
                  <a:gd name="T94" fmla="*/ 62 w 207"/>
                  <a:gd name="T95" fmla="*/ 75 h 161"/>
                  <a:gd name="T96" fmla="*/ 43 w 207"/>
                  <a:gd name="T97" fmla="*/ 115 h 161"/>
                  <a:gd name="T98" fmla="*/ 57 w 207"/>
                  <a:gd name="T99" fmla="*/ 118 h 161"/>
                  <a:gd name="T100" fmla="*/ 70 w 207"/>
                  <a:gd name="T101" fmla="*/ 106 h 161"/>
                  <a:gd name="T102" fmla="*/ 62 w 207"/>
                  <a:gd name="T103" fmla="*/ 120 h 161"/>
                  <a:gd name="T104" fmla="*/ 53 w 207"/>
                  <a:gd name="T105" fmla="*/ 124 h 161"/>
                  <a:gd name="T106" fmla="*/ 30 w 207"/>
                  <a:gd name="T107" fmla="*/ 130 h 161"/>
                  <a:gd name="T108" fmla="*/ 28 w 207"/>
                  <a:gd name="T109" fmla="*/ 135 h 161"/>
                  <a:gd name="T110" fmla="*/ 26 w 207"/>
                  <a:gd name="T111" fmla="*/ 110 h 161"/>
                  <a:gd name="T112" fmla="*/ 30 w 207"/>
                  <a:gd name="T113" fmla="*/ 109 h 161"/>
                  <a:gd name="T114" fmla="*/ 17 w 207"/>
                  <a:gd name="T115" fmla="*/ 56 h 161"/>
                  <a:gd name="T116" fmla="*/ 26 w 207"/>
                  <a:gd name="T117" fmla="*/ 55 h 161"/>
                  <a:gd name="T118" fmla="*/ 35 w 207"/>
                  <a:gd name="T119" fmla="*/ 49 h 161"/>
                  <a:gd name="T120" fmla="*/ 70 w 207"/>
                  <a:gd name="T121" fmla="*/ 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07" h="161">
                    <a:moveTo>
                      <a:pt x="163" y="36"/>
                    </a:moveTo>
                    <a:cubicBezTo>
                      <a:pt x="141" y="19"/>
                      <a:pt x="141" y="19"/>
                      <a:pt x="141" y="19"/>
                    </a:cubicBezTo>
                    <a:cubicBezTo>
                      <a:pt x="137" y="18"/>
                      <a:pt x="137" y="18"/>
                      <a:pt x="137" y="18"/>
                    </a:cubicBezTo>
                    <a:cubicBezTo>
                      <a:pt x="137" y="12"/>
                      <a:pt x="137" y="12"/>
                      <a:pt x="137" y="12"/>
                    </a:cubicBezTo>
                    <a:cubicBezTo>
                      <a:pt x="143" y="15"/>
                      <a:pt x="143" y="15"/>
                      <a:pt x="143" y="15"/>
                    </a:cubicBezTo>
                    <a:cubicBezTo>
                      <a:pt x="144" y="15"/>
                      <a:pt x="144" y="15"/>
                      <a:pt x="144" y="15"/>
                    </a:cubicBezTo>
                    <a:cubicBezTo>
                      <a:pt x="165" y="31"/>
                      <a:pt x="165" y="31"/>
                      <a:pt x="165" y="31"/>
                    </a:cubicBezTo>
                    <a:cubicBezTo>
                      <a:pt x="193" y="7"/>
                      <a:pt x="193" y="7"/>
                      <a:pt x="193" y="7"/>
                    </a:cubicBezTo>
                    <a:cubicBezTo>
                      <a:pt x="194" y="6"/>
                      <a:pt x="195" y="6"/>
                      <a:pt x="196" y="7"/>
                    </a:cubicBezTo>
                    <a:cubicBezTo>
                      <a:pt x="207" y="19"/>
                      <a:pt x="207" y="19"/>
                      <a:pt x="207" y="19"/>
                    </a:cubicBezTo>
                    <a:cubicBezTo>
                      <a:pt x="207" y="20"/>
                      <a:pt x="207" y="21"/>
                      <a:pt x="206" y="22"/>
                    </a:cubicBezTo>
                    <a:cubicBezTo>
                      <a:pt x="167" y="56"/>
                      <a:pt x="167" y="56"/>
                      <a:pt x="167" y="56"/>
                    </a:cubicBezTo>
                    <a:cubicBezTo>
                      <a:pt x="166" y="57"/>
                      <a:pt x="165" y="57"/>
                      <a:pt x="164" y="56"/>
                    </a:cubicBezTo>
                    <a:cubicBezTo>
                      <a:pt x="137" y="36"/>
                      <a:pt x="137" y="36"/>
                      <a:pt x="137" y="36"/>
                    </a:cubicBezTo>
                    <a:cubicBezTo>
                      <a:pt x="137" y="32"/>
                      <a:pt x="137" y="32"/>
                      <a:pt x="137" y="32"/>
                    </a:cubicBezTo>
                    <a:cubicBezTo>
                      <a:pt x="138" y="33"/>
                      <a:pt x="138" y="33"/>
                      <a:pt x="138" y="33"/>
                    </a:cubicBezTo>
                    <a:cubicBezTo>
                      <a:pt x="138" y="32"/>
                      <a:pt x="138" y="31"/>
                      <a:pt x="137" y="30"/>
                    </a:cubicBezTo>
                    <a:cubicBezTo>
                      <a:pt x="137" y="30"/>
                      <a:pt x="137" y="30"/>
                      <a:pt x="137" y="30"/>
                    </a:cubicBezTo>
                    <a:cubicBezTo>
                      <a:pt x="165" y="51"/>
                      <a:pt x="165" y="51"/>
                      <a:pt x="165" y="51"/>
                    </a:cubicBezTo>
                    <a:cubicBezTo>
                      <a:pt x="201" y="20"/>
                      <a:pt x="201" y="20"/>
                      <a:pt x="201" y="20"/>
                    </a:cubicBezTo>
                    <a:cubicBezTo>
                      <a:pt x="194" y="12"/>
                      <a:pt x="194" y="12"/>
                      <a:pt x="194" y="12"/>
                    </a:cubicBezTo>
                    <a:cubicBezTo>
                      <a:pt x="166" y="36"/>
                      <a:pt x="166" y="36"/>
                      <a:pt x="166" y="36"/>
                    </a:cubicBezTo>
                    <a:cubicBezTo>
                      <a:pt x="165" y="37"/>
                      <a:pt x="164" y="37"/>
                      <a:pt x="163" y="36"/>
                    </a:cubicBezTo>
                    <a:cubicBezTo>
                      <a:pt x="163" y="36"/>
                      <a:pt x="163" y="36"/>
                      <a:pt x="163" y="36"/>
                    </a:cubicBezTo>
                    <a:close/>
                    <a:moveTo>
                      <a:pt x="137" y="156"/>
                    </a:moveTo>
                    <a:cubicBezTo>
                      <a:pt x="145" y="155"/>
                      <a:pt x="145" y="155"/>
                      <a:pt x="145" y="155"/>
                    </a:cubicBezTo>
                    <a:cubicBezTo>
                      <a:pt x="142" y="100"/>
                      <a:pt x="142" y="100"/>
                      <a:pt x="142" y="100"/>
                    </a:cubicBezTo>
                    <a:cubicBezTo>
                      <a:pt x="137" y="97"/>
                      <a:pt x="137" y="97"/>
                      <a:pt x="137" y="97"/>
                    </a:cubicBezTo>
                    <a:cubicBezTo>
                      <a:pt x="137" y="91"/>
                      <a:pt x="137" y="91"/>
                      <a:pt x="137" y="91"/>
                    </a:cubicBezTo>
                    <a:cubicBezTo>
                      <a:pt x="146" y="97"/>
                      <a:pt x="146" y="97"/>
                      <a:pt x="146" y="97"/>
                    </a:cubicBezTo>
                    <a:cubicBezTo>
                      <a:pt x="146" y="97"/>
                      <a:pt x="146" y="98"/>
                      <a:pt x="147" y="98"/>
                    </a:cubicBezTo>
                    <a:cubicBezTo>
                      <a:pt x="149" y="158"/>
                      <a:pt x="149" y="158"/>
                      <a:pt x="149" y="158"/>
                    </a:cubicBezTo>
                    <a:cubicBezTo>
                      <a:pt x="150" y="159"/>
                      <a:pt x="149" y="160"/>
                      <a:pt x="147" y="160"/>
                    </a:cubicBezTo>
                    <a:cubicBezTo>
                      <a:pt x="137" y="161"/>
                      <a:pt x="137" y="161"/>
                      <a:pt x="137" y="161"/>
                    </a:cubicBezTo>
                    <a:lnTo>
                      <a:pt x="137" y="156"/>
                    </a:lnTo>
                    <a:close/>
                    <a:moveTo>
                      <a:pt x="137" y="18"/>
                    </a:moveTo>
                    <a:cubicBezTo>
                      <a:pt x="105" y="5"/>
                      <a:pt x="105" y="5"/>
                      <a:pt x="105" y="5"/>
                    </a:cubicBezTo>
                    <a:cubicBezTo>
                      <a:pt x="104" y="5"/>
                      <a:pt x="104" y="5"/>
                      <a:pt x="104" y="5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105" y="0"/>
                      <a:pt x="106" y="0"/>
                      <a:pt x="106" y="0"/>
                    </a:cubicBezTo>
                    <a:cubicBezTo>
                      <a:pt x="137" y="12"/>
                      <a:pt x="137" y="12"/>
                      <a:pt x="137" y="12"/>
                    </a:cubicBezTo>
                    <a:cubicBezTo>
                      <a:pt x="137" y="18"/>
                      <a:pt x="137" y="18"/>
                      <a:pt x="137" y="18"/>
                    </a:cubicBezTo>
                    <a:close/>
                    <a:moveTo>
                      <a:pt x="104" y="92"/>
                    </a:moveTo>
                    <a:cubicBezTo>
                      <a:pt x="125" y="108"/>
                      <a:pt x="125" y="108"/>
                      <a:pt x="125" y="108"/>
                    </a:cubicBezTo>
                    <a:cubicBezTo>
                      <a:pt x="126" y="108"/>
                      <a:pt x="126" y="109"/>
                      <a:pt x="126" y="109"/>
                    </a:cubicBezTo>
                    <a:cubicBezTo>
                      <a:pt x="126" y="109"/>
                      <a:pt x="126" y="109"/>
                      <a:pt x="126" y="109"/>
                    </a:cubicBezTo>
                    <a:cubicBezTo>
                      <a:pt x="128" y="156"/>
                      <a:pt x="128" y="156"/>
                      <a:pt x="128" y="156"/>
                    </a:cubicBezTo>
                    <a:cubicBezTo>
                      <a:pt x="137" y="156"/>
                      <a:pt x="137" y="156"/>
                      <a:pt x="137" y="156"/>
                    </a:cubicBezTo>
                    <a:cubicBezTo>
                      <a:pt x="137" y="161"/>
                      <a:pt x="137" y="161"/>
                      <a:pt x="137" y="161"/>
                    </a:cubicBezTo>
                    <a:cubicBezTo>
                      <a:pt x="126" y="161"/>
                      <a:pt x="126" y="161"/>
                      <a:pt x="126" y="161"/>
                    </a:cubicBezTo>
                    <a:cubicBezTo>
                      <a:pt x="125" y="161"/>
                      <a:pt x="124" y="160"/>
                      <a:pt x="124" y="159"/>
                    </a:cubicBezTo>
                    <a:cubicBezTo>
                      <a:pt x="121" y="111"/>
                      <a:pt x="121" y="111"/>
                      <a:pt x="121" y="111"/>
                    </a:cubicBezTo>
                    <a:cubicBezTo>
                      <a:pt x="104" y="98"/>
                      <a:pt x="104" y="98"/>
                      <a:pt x="104" y="98"/>
                    </a:cubicBezTo>
                    <a:cubicBezTo>
                      <a:pt x="104" y="92"/>
                      <a:pt x="104" y="92"/>
                      <a:pt x="104" y="92"/>
                    </a:cubicBezTo>
                    <a:close/>
                    <a:moveTo>
                      <a:pt x="137" y="97"/>
                    </a:moveTo>
                    <a:cubicBezTo>
                      <a:pt x="137" y="91"/>
                      <a:pt x="137" y="91"/>
                      <a:pt x="137" y="91"/>
                    </a:cubicBezTo>
                    <a:cubicBezTo>
                      <a:pt x="117" y="75"/>
                      <a:pt x="117" y="75"/>
                      <a:pt x="117" y="75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7" y="36"/>
                      <a:pt x="137" y="36"/>
                      <a:pt x="137" y="36"/>
                    </a:cubicBezTo>
                    <a:cubicBezTo>
                      <a:pt x="137" y="32"/>
                      <a:pt x="137" y="32"/>
                      <a:pt x="137" y="32"/>
                    </a:cubicBezTo>
                    <a:cubicBezTo>
                      <a:pt x="137" y="30"/>
                      <a:pt x="137" y="30"/>
                      <a:pt x="137" y="30"/>
                    </a:cubicBezTo>
                    <a:cubicBezTo>
                      <a:pt x="137" y="30"/>
                      <a:pt x="137" y="30"/>
                      <a:pt x="137" y="30"/>
                    </a:cubicBezTo>
                    <a:cubicBezTo>
                      <a:pt x="137" y="30"/>
                      <a:pt x="137" y="30"/>
                      <a:pt x="137" y="30"/>
                    </a:cubicBezTo>
                    <a:cubicBezTo>
                      <a:pt x="137" y="30"/>
                      <a:pt x="137" y="30"/>
                      <a:pt x="137" y="30"/>
                    </a:cubicBezTo>
                    <a:cubicBezTo>
                      <a:pt x="137" y="30"/>
                      <a:pt x="137" y="29"/>
                      <a:pt x="136" y="29"/>
                    </a:cubicBezTo>
                    <a:cubicBezTo>
                      <a:pt x="135" y="29"/>
                      <a:pt x="134" y="29"/>
                      <a:pt x="133" y="30"/>
                    </a:cubicBezTo>
                    <a:cubicBezTo>
                      <a:pt x="112" y="75"/>
                      <a:pt x="112" y="75"/>
                      <a:pt x="112" y="75"/>
                    </a:cubicBezTo>
                    <a:cubicBezTo>
                      <a:pt x="112" y="75"/>
                      <a:pt x="112" y="75"/>
                      <a:pt x="112" y="75"/>
                    </a:cubicBezTo>
                    <a:cubicBezTo>
                      <a:pt x="111" y="76"/>
                      <a:pt x="111" y="77"/>
                      <a:pt x="112" y="78"/>
                    </a:cubicBezTo>
                    <a:lnTo>
                      <a:pt x="137" y="97"/>
                    </a:lnTo>
                    <a:close/>
                    <a:moveTo>
                      <a:pt x="104" y="5"/>
                    </a:moveTo>
                    <a:cubicBezTo>
                      <a:pt x="70" y="5"/>
                      <a:pt x="70" y="5"/>
                      <a:pt x="70" y="5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04" y="5"/>
                      <a:pt x="104" y="5"/>
                      <a:pt x="104" y="5"/>
                    </a:cubicBezTo>
                    <a:close/>
                    <a:moveTo>
                      <a:pt x="70" y="16"/>
                    </a:moveTo>
                    <a:cubicBezTo>
                      <a:pt x="99" y="16"/>
                      <a:pt x="99" y="16"/>
                      <a:pt x="99" y="16"/>
                    </a:cubicBezTo>
                    <a:cubicBezTo>
                      <a:pt x="101" y="16"/>
                      <a:pt x="102" y="17"/>
                      <a:pt x="102" y="18"/>
                    </a:cubicBezTo>
                    <a:cubicBezTo>
                      <a:pt x="102" y="18"/>
                      <a:pt x="102" y="19"/>
                      <a:pt x="101" y="19"/>
                    </a:cubicBezTo>
                    <a:cubicBezTo>
                      <a:pt x="80" y="77"/>
                      <a:pt x="80" y="77"/>
                      <a:pt x="80" y="77"/>
                    </a:cubicBezTo>
                    <a:cubicBezTo>
                      <a:pt x="75" y="109"/>
                      <a:pt x="75" y="109"/>
                      <a:pt x="75" y="109"/>
                    </a:cubicBezTo>
                    <a:cubicBezTo>
                      <a:pt x="75" y="110"/>
                      <a:pt x="74" y="111"/>
                      <a:pt x="73" y="111"/>
                    </a:cubicBezTo>
                    <a:cubicBezTo>
                      <a:pt x="73" y="111"/>
                      <a:pt x="73" y="111"/>
                      <a:pt x="73" y="111"/>
                    </a:cubicBezTo>
                    <a:cubicBezTo>
                      <a:pt x="70" y="111"/>
                      <a:pt x="70" y="111"/>
                      <a:pt x="70" y="111"/>
                    </a:cubicBezTo>
                    <a:cubicBezTo>
                      <a:pt x="70" y="106"/>
                      <a:pt x="70" y="106"/>
                      <a:pt x="70" y="106"/>
                    </a:cubicBezTo>
                    <a:cubicBezTo>
                      <a:pt x="71" y="106"/>
                      <a:pt x="71" y="106"/>
                      <a:pt x="71" y="106"/>
                    </a:cubicBezTo>
                    <a:cubicBezTo>
                      <a:pt x="76" y="76"/>
                      <a:pt x="76" y="76"/>
                      <a:pt x="76" y="76"/>
                    </a:cubicBezTo>
                    <a:cubicBezTo>
                      <a:pt x="76" y="76"/>
                      <a:pt x="76" y="76"/>
                      <a:pt x="76" y="76"/>
                    </a:cubicBezTo>
                    <a:cubicBezTo>
                      <a:pt x="96" y="20"/>
                      <a:pt x="96" y="20"/>
                      <a:pt x="96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22"/>
                      <a:pt x="70" y="22"/>
                      <a:pt x="70" y="22"/>
                    </a:cubicBezTo>
                    <a:cubicBezTo>
                      <a:pt x="70" y="16"/>
                      <a:pt x="70" y="16"/>
                      <a:pt x="70" y="16"/>
                    </a:cubicBezTo>
                    <a:close/>
                    <a:moveTo>
                      <a:pt x="70" y="127"/>
                    </a:moveTo>
                    <a:cubicBezTo>
                      <a:pt x="70" y="132"/>
                      <a:pt x="70" y="132"/>
                      <a:pt x="70" y="132"/>
                    </a:cubicBezTo>
                    <a:cubicBezTo>
                      <a:pt x="91" y="131"/>
                      <a:pt x="91" y="131"/>
                      <a:pt x="91" y="131"/>
                    </a:cubicBezTo>
                    <a:cubicBezTo>
                      <a:pt x="92" y="130"/>
                      <a:pt x="93" y="130"/>
                      <a:pt x="93" y="128"/>
                    </a:cubicBezTo>
                    <a:cubicBezTo>
                      <a:pt x="99" y="94"/>
                      <a:pt x="99" y="94"/>
                      <a:pt x="99" y="94"/>
                    </a:cubicBezTo>
                    <a:cubicBezTo>
                      <a:pt x="104" y="98"/>
                      <a:pt x="104" y="98"/>
                      <a:pt x="104" y="98"/>
                    </a:cubicBezTo>
                    <a:cubicBezTo>
                      <a:pt x="104" y="92"/>
                      <a:pt x="104" y="92"/>
                      <a:pt x="104" y="92"/>
                    </a:cubicBezTo>
                    <a:cubicBezTo>
                      <a:pt x="100" y="89"/>
                      <a:pt x="100" y="89"/>
                      <a:pt x="100" y="89"/>
                    </a:cubicBezTo>
                    <a:cubicBezTo>
                      <a:pt x="100" y="89"/>
                      <a:pt x="100" y="89"/>
                      <a:pt x="100" y="89"/>
                    </a:cubicBezTo>
                    <a:cubicBezTo>
                      <a:pt x="99" y="88"/>
                      <a:pt x="99" y="88"/>
                      <a:pt x="99" y="88"/>
                    </a:cubicBezTo>
                    <a:cubicBezTo>
                      <a:pt x="98" y="88"/>
                      <a:pt x="98" y="88"/>
                      <a:pt x="98" y="88"/>
                    </a:cubicBezTo>
                    <a:cubicBezTo>
                      <a:pt x="96" y="87"/>
                      <a:pt x="95" y="88"/>
                      <a:pt x="95" y="90"/>
                    </a:cubicBezTo>
                    <a:cubicBezTo>
                      <a:pt x="89" y="126"/>
                      <a:pt x="89" y="126"/>
                      <a:pt x="89" y="126"/>
                    </a:cubicBezTo>
                    <a:lnTo>
                      <a:pt x="70" y="127"/>
                    </a:lnTo>
                    <a:close/>
                    <a:moveTo>
                      <a:pt x="70" y="5"/>
                    </a:moveTo>
                    <a:cubicBezTo>
                      <a:pt x="60" y="5"/>
                      <a:pt x="60" y="5"/>
                      <a:pt x="60" y="5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8" y="55"/>
                      <a:pt x="36" y="55"/>
                      <a:pt x="35" y="55"/>
                    </a:cubicBezTo>
                    <a:cubicBezTo>
                      <a:pt x="35" y="55"/>
                      <a:pt x="35" y="55"/>
                      <a:pt x="35" y="55"/>
                    </a:cubicBezTo>
                    <a:cubicBezTo>
                      <a:pt x="31" y="53"/>
                      <a:pt x="31" y="53"/>
                      <a:pt x="31" y="53"/>
                    </a:cubicBezTo>
                    <a:cubicBezTo>
                      <a:pt x="30" y="57"/>
                      <a:pt x="30" y="57"/>
                      <a:pt x="30" y="57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28" y="61"/>
                      <a:pt x="28" y="61"/>
                      <a:pt x="28" y="61"/>
                    </a:cubicBezTo>
                    <a:cubicBezTo>
                      <a:pt x="28" y="62"/>
                      <a:pt x="26" y="63"/>
                      <a:pt x="25" y="62"/>
                    </a:cubicBezTo>
                    <a:cubicBezTo>
                      <a:pt x="20" y="60"/>
                      <a:pt x="20" y="60"/>
                      <a:pt x="20" y="60"/>
                    </a:cubicBezTo>
                    <a:cubicBezTo>
                      <a:pt x="6" y="94"/>
                      <a:pt x="6" y="94"/>
                      <a:pt x="6" y="94"/>
                    </a:cubicBezTo>
                    <a:cubicBezTo>
                      <a:pt x="41" y="109"/>
                      <a:pt x="41" y="109"/>
                      <a:pt x="41" y="109"/>
                    </a:cubicBezTo>
                    <a:cubicBezTo>
                      <a:pt x="42" y="109"/>
                      <a:pt x="42" y="109"/>
                      <a:pt x="42" y="109"/>
                    </a:cubicBezTo>
                    <a:cubicBezTo>
                      <a:pt x="56" y="75"/>
                      <a:pt x="56" y="75"/>
                      <a:pt x="56" y="75"/>
                    </a:cubicBezTo>
                    <a:cubicBezTo>
                      <a:pt x="52" y="73"/>
                      <a:pt x="52" y="73"/>
                      <a:pt x="52" y="73"/>
                    </a:cubicBezTo>
                    <a:cubicBezTo>
                      <a:pt x="50" y="73"/>
                      <a:pt x="50" y="71"/>
                      <a:pt x="50" y="70"/>
                    </a:cubicBezTo>
                    <a:cubicBezTo>
                      <a:pt x="51" y="68"/>
                      <a:pt x="51" y="68"/>
                      <a:pt x="51" y="68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4" y="62"/>
                      <a:pt x="54" y="62"/>
                      <a:pt x="54" y="62"/>
                    </a:cubicBezTo>
                    <a:cubicBezTo>
                      <a:pt x="50" y="61"/>
                      <a:pt x="50" y="61"/>
                      <a:pt x="50" y="61"/>
                    </a:cubicBezTo>
                    <a:cubicBezTo>
                      <a:pt x="49" y="60"/>
                      <a:pt x="48" y="59"/>
                      <a:pt x="48" y="58"/>
                    </a:cubicBezTo>
                    <a:cubicBezTo>
                      <a:pt x="48" y="58"/>
                      <a:pt x="48" y="58"/>
                      <a:pt x="48" y="58"/>
                    </a:cubicBezTo>
                    <a:cubicBezTo>
                      <a:pt x="48" y="58"/>
                      <a:pt x="48" y="58"/>
                      <a:pt x="48" y="58"/>
                    </a:cubicBezTo>
                    <a:cubicBezTo>
                      <a:pt x="66" y="17"/>
                      <a:pt x="66" y="17"/>
                      <a:pt x="66" y="17"/>
                    </a:cubicBezTo>
                    <a:cubicBezTo>
                      <a:pt x="67" y="16"/>
                      <a:pt x="68" y="16"/>
                      <a:pt x="69" y="16"/>
                    </a:cubicBezTo>
                    <a:cubicBezTo>
                      <a:pt x="69" y="16"/>
                      <a:pt x="69" y="16"/>
                      <a:pt x="69" y="16"/>
                    </a:cubicBezTo>
                    <a:cubicBezTo>
                      <a:pt x="70" y="16"/>
                      <a:pt x="70" y="16"/>
                      <a:pt x="70" y="16"/>
                    </a:cubicBezTo>
                    <a:cubicBezTo>
                      <a:pt x="70" y="22"/>
                      <a:pt x="70" y="22"/>
                      <a:pt x="70" y="22"/>
                    </a:cubicBezTo>
                    <a:cubicBezTo>
                      <a:pt x="54" y="57"/>
                      <a:pt x="54" y="57"/>
                      <a:pt x="54" y="57"/>
                    </a:cubicBezTo>
                    <a:cubicBezTo>
                      <a:pt x="58" y="59"/>
                      <a:pt x="58" y="59"/>
                      <a:pt x="58" y="59"/>
                    </a:cubicBezTo>
                    <a:cubicBezTo>
                      <a:pt x="59" y="59"/>
                      <a:pt x="59" y="61"/>
                      <a:pt x="59" y="62"/>
                    </a:cubicBezTo>
                    <a:cubicBezTo>
                      <a:pt x="57" y="68"/>
                      <a:pt x="57" y="68"/>
                      <a:pt x="57" y="68"/>
                    </a:cubicBezTo>
                    <a:cubicBezTo>
                      <a:pt x="56" y="70"/>
                      <a:pt x="56" y="70"/>
                      <a:pt x="56" y="70"/>
                    </a:cubicBezTo>
                    <a:cubicBezTo>
                      <a:pt x="60" y="72"/>
                      <a:pt x="60" y="72"/>
                      <a:pt x="60" y="72"/>
                    </a:cubicBezTo>
                    <a:cubicBezTo>
                      <a:pt x="61" y="72"/>
                      <a:pt x="62" y="74"/>
                      <a:pt x="62" y="75"/>
                    </a:cubicBezTo>
                    <a:cubicBezTo>
                      <a:pt x="46" y="112"/>
                      <a:pt x="46" y="112"/>
                      <a:pt x="46" y="112"/>
                    </a:cubicBezTo>
                    <a:cubicBezTo>
                      <a:pt x="46" y="113"/>
                      <a:pt x="46" y="113"/>
                      <a:pt x="46" y="113"/>
                    </a:cubicBezTo>
                    <a:cubicBezTo>
                      <a:pt x="45" y="114"/>
                      <a:pt x="44" y="115"/>
                      <a:pt x="43" y="115"/>
                    </a:cubicBezTo>
                    <a:cubicBezTo>
                      <a:pt x="54" y="119"/>
                      <a:pt x="54" y="119"/>
                      <a:pt x="54" y="119"/>
                    </a:cubicBezTo>
                    <a:cubicBezTo>
                      <a:pt x="56" y="120"/>
                      <a:pt x="56" y="120"/>
                      <a:pt x="56" y="120"/>
                    </a:cubicBezTo>
                    <a:cubicBezTo>
                      <a:pt x="57" y="118"/>
                      <a:pt x="57" y="118"/>
                      <a:pt x="57" y="118"/>
                    </a:cubicBezTo>
                    <a:cubicBezTo>
                      <a:pt x="61" y="108"/>
                      <a:pt x="61" y="108"/>
                      <a:pt x="61" y="108"/>
                    </a:cubicBezTo>
                    <a:cubicBezTo>
                      <a:pt x="62" y="107"/>
                      <a:pt x="62" y="107"/>
                      <a:pt x="63" y="107"/>
                    </a:cubicBezTo>
                    <a:cubicBezTo>
                      <a:pt x="70" y="106"/>
                      <a:pt x="70" y="106"/>
                      <a:pt x="70" y="106"/>
                    </a:cubicBezTo>
                    <a:cubicBezTo>
                      <a:pt x="70" y="111"/>
                      <a:pt x="70" y="111"/>
                      <a:pt x="70" y="111"/>
                    </a:cubicBezTo>
                    <a:cubicBezTo>
                      <a:pt x="65" y="111"/>
                      <a:pt x="65" y="111"/>
                      <a:pt x="65" y="111"/>
                    </a:cubicBezTo>
                    <a:cubicBezTo>
                      <a:pt x="62" y="120"/>
                      <a:pt x="62" y="120"/>
                      <a:pt x="62" y="120"/>
                    </a:cubicBezTo>
                    <a:cubicBezTo>
                      <a:pt x="60" y="124"/>
                      <a:pt x="60" y="124"/>
                      <a:pt x="60" y="124"/>
                    </a:cubicBezTo>
                    <a:cubicBezTo>
                      <a:pt x="59" y="125"/>
                      <a:pt x="58" y="126"/>
                      <a:pt x="57" y="125"/>
                    </a:cubicBezTo>
                    <a:cubicBezTo>
                      <a:pt x="53" y="124"/>
                      <a:pt x="53" y="124"/>
                      <a:pt x="53" y="124"/>
                    </a:cubicBezTo>
                    <a:cubicBezTo>
                      <a:pt x="30" y="114"/>
                      <a:pt x="30" y="114"/>
                      <a:pt x="30" y="114"/>
                    </a:cubicBezTo>
                    <a:cubicBezTo>
                      <a:pt x="29" y="114"/>
                      <a:pt x="29" y="114"/>
                      <a:pt x="29" y="114"/>
                    </a:cubicBezTo>
                    <a:cubicBezTo>
                      <a:pt x="30" y="130"/>
                      <a:pt x="30" y="130"/>
                      <a:pt x="30" y="130"/>
                    </a:cubicBezTo>
                    <a:cubicBezTo>
                      <a:pt x="70" y="127"/>
                      <a:pt x="70" y="127"/>
                      <a:pt x="70" y="127"/>
                    </a:cubicBezTo>
                    <a:cubicBezTo>
                      <a:pt x="70" y="132"/>
                      <a:pt x="70" y="132"/>
                      <a:pt x="70" y="132"/>
                    </a:cubicBezTo>
                    <a:cubicBezTo>
                      <a:pt x="28" y="135"/>
                      <a:pt x="28" y="135"/>
                      <a:pt x="28" y="135"/>
                    </a:cubicBezTo>
                    <a:cubicBezTo>
                      <a:pt x="27" y="135"/>
                      <a:pt x="26" y="134"/>
                      <a:pt x="26" y="133"/>
                    </a:cubicBezTo>
                    <a:cubicBezTo>
                      <a:pt x="24" y="112"/>
                      <a:pt x="24" y="112"/>
                      <a:pt x="24" y="112"/>
                    </a:cubicBezTo>
                    <a:cubicBezTo>
                      <a:pt x="24" y="111"/>
                      <a:pt x="25" y="110"/>
                      <a:pt x="26" y="110"/>
                    </a:cubicBez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30" y="109"/>
                      <a:pt x="30" y="109"/>
                    </a:cubicBezTo>
                    <a:cubicBezTo>
                      <a:pt x="2" y="98"/>
                      <a:pt x="2" y="98"/>
                      <a:pt x="2" y="98"/>
                    </a:cubicBezTo>
                    <a:cubicBezTo>
                      <a:pt x="1" y="97"/>
                      <a:pt x="0" y="96"/>
                      <a:pt x="1" y="95"/>
                    </a:cubicBezTo>
                    <a:cubicBezTo>
                      <a:pt x="17" y="56"/>
                      <a:pt x="17" y="56"/>
                      <a:pt x="17" y="56"/>
                    </a:cubicBezTo>
                    <a:cubicBezTo>
                      <a:pt x="17" y="55"/>
                      <a:pt x="19" y="54"/>
                      <a:pt x="20" y="55"/>
                    </a:cubicBezTo>
                    <a:cubicBezTo>
                      <a:pt x="25" y="57"/>
                      <a:pt x="25" y="57"/>
                      <a:pt x="25" y="57"/>
                    </a:cubicBezTo>
                    <a:cubicBezTo>
                      <a:pt x="26" y="55"/>
                      <a:pt x="26" y="55"/>
                      <a:pt x="26" y="55"/>
                    </a:cubicBezTo>
                    <a:cubicBezTo>
                      <a:pt x="28" y="49"/>
                      <a:pt x="28" y="49"/>
                      <a:pt x="28" y="49"/>
                    </a:cubicBezTo>
                    <a:cubicBezTo>
                      <a:pt x="28" y="48"/>
                      <a:pt x="30" y="47"/>
                      <a:pt x="31" y="48"/>
                    </a:cubicBezTo>
                    <a:cubicBezTo>
                      <a:pt x="35" y="49"/>
                      <a:pt x="35" y="49"/>
                      <a:pt x="35" y="49"/>
                    </a:cubicBezTo>
                    <a:cubicBezTo>
                      <a:pt x="56" y="1"/>
                      <a:pt x="56" y="1"/>
                      <a:pt x="56" y="1"/>
                    </a:cubicBezTo>
                    <a:cubicBezTo>
                      <a:pt x="56" y="1"/>
                      <a:pt x="57" y="0"/>
                      <a:pt x="58" y="0"/>
                    </a:cubicBezTo>
                    <a:cubicBezTo>
                      <a:pt x="70" y="0"/>
                      <a:pt x="70" y="0"/>
                      <a:pt x="70" y="0"/>
                    </a:cubicBezTo>
                    <a:lnTo>
                      <a:pt x="7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51" name="Freeform 271"/>
              <p:cNvSpPr>
                <a:spLocks noEditPoints="1"/>
              </p:cNvSpPr>
              <p:nvPr/>
            </p:nvSpPr>
            <p:spPr bwMode="auto">
              <a:xfrm>
                <a:off x="8615376" y="3305195"/>
                <a:ext cx="61913" cy="103188"/>
              </a:xfrm>
              <a:custGeom>
                <a:avLst/>
                <a:gdLst>
                  <a:gd name="T0" fmla="*/ 14 w 28"/>
                  <a:gd name="T1" fmla="*/ 8 h 46"/>
                  <a:gd name="T2" fmla="*/ 16 w 28"/>
                  <a:gd name="T3" fmla="*/ 1 h 46"/>
                  <a:gd name="T4" fmla="*/ 19 w 28"/>
                  <a:gd name="T5" fmla="*/ 0 h 46"/>
                  <a:gd name="T6" fmla="*/ 26 w 28"/>
                  <a:gd name="T7" fmla="*/ 3 h 46"/>
                  <a:gd name="T8" fmla="*/ 27 w 28"/>
                  <a:gd name="T9" fmla="*/ 6 h 46"/>
                  <a:gd name="T10" fmla="*/ 14 w 28"/>
                  <a:gd name="T11" fmla="*/ 38 h 46"/>
                  <a:gd name="T12" fmla="*/ 14 w 28"/>
                  <a:gd name="T13" fmla="*/ 26 h 46"/>
                  <a:gd name="T14" fmla="*/ 22 w 28"/>
                  <a:gd name="T15" fmla="*/ 6 h 46"/>
                  <a:gd name="T16" fmla="*/ 20 w 28"/>
                  <a:gd name="T17" fmla="*/ 5 h 46"/>
                  <a:gd name="T18" fmla="*/ 14 w 28"/>
                  <a:gd name="T19" fmla="*/ 20 h 46"/>
                  <a:gd name="T20" fmla="*/ 14 w 28"/>
                  <a:gd name="T21" fmla="*/ 8 h 46"/>
                  <a:gd name="T22" fmla="*/ 0 w 28"/>
                  <a:gd name="T23" fmla="*/ 40 h 46"/>
                  <a:gd name="T24" fmla="*/ 14 w 28"/>
                  <a:gd name="T25" fmla="*/ 8 h 46"/>
                  <a:gd name="T26" fmla="*/ 14 w 28"/>
                  <a:gd name="T27" fmla="*/ 20 h 46"/>
                  <a:gd name="T28" fmla="*/ 6 w 28"/>
                  <a:gd name="T29" fmla="*/ 39 h 46"/>
                  <a:gd name="T30" fmla="*/ 8 w 28"/>
                  <a:gd name="T31" fmla="*/ 40 h 46"/>
                  <a:gd name="T32" fmla="*/ 14 w 28"/>
                  <a:gd name="T33" fmla="*/ 26 h 46"/>
                  <a:gd name="T34" fmla="*/ 14 w 28"/>
                  <a:gd name="T35" fmla="*/ 38 h 46"/>
                  <a:gd name="T36" fmla="*/ 11 w 28"/>
                  <a:gd name="T37" fmla="*/ 44 h 46"/>
                  <a:gd name="T38" fmla="*/ 8 w 28"/>
                  <a:gd name="T39" fmla="*/ 45 h 46"/>
                  <a:gd name="T40" fmla="*/ 2 w 28"/>
                  <a:gd name="T41" fmla="*/ 43 h 46"/>
                  <a:gd name="T42" fmla="*/ 0 w 28"/>
                  <a:gd name="T43" fmla="*/ 4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8" h="46">
                    <a:moveTo>
                      <a:pt x="14" y="8"/>
                    </a:moveTo>
                    <a:cubicBezTo>
                      <a:pt x="16" y="1"/>
                      <a:pt x="16" y="1"/>
                      <a:pt x="16" y="1"/>
                    </a:cubicBezTo>
                    <a:cubicBezTo>
                      <a:pt x="17" y="0"/>
                      <a:pt x="18" y="0"/>
                      <a:pt x="19" y="0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7" y="3"/>
                      <a:pt x="28" y="5"/>
                      <a:pt x="27" y="6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14" y="20"/>
                      <a:pt x="14" y="20"/>
                      <a:pt x="14" y="20"/>
                    </a:cubicBezTo>
                    <a:lnTo>
                      <a:pt x="14" y="8"/>
                    </a:lnTo>
                    <a:close/>
                    <a:moveTo>
                      <a:pt x="0" y="40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6" y="39"/>
                      <a:pt x="6" y="39"/>
                      <a:pt x="6" y="39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45"/>
                      <a:pt x="9" y="46"/>
                      <a:pt x="8" y="45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0" y="42"/>
                      <a:pt x="0" y="41"/>
                      <a:pt x="0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52" name="Freeform 272"/>
              <p:cNvSpPr>
                <a:spLocks noEditPoints="1"/>
              </p:cNvSpPr>
              <p:nvPr/>
            </p:nvSpPr>
            <p:spPr bwMode="auto">
              <a:xfrm>
                <a:off x="8743963" y="3357582"/>
                <a:ext cx="63500" cy="106363"/>
              </a:xfrm>
              <a:custGeom>
                <a:avLst/>
                <a:gdLst>
                  <a:gd name="T0" fmla="*/ 14 w 28"/>
                  <a:gd name="T1" fmla="*/ 27 h 47"/>
                  <a:gd name="T2" fmla="*/ 22 w 28"/>
                  <a:gd name="T3" fmla="*/ 7 h 47"/>
                  <a:gd name="T4" fmla="*/ 20 w 28"/>
                  <a:gd name="T5" fmla="*/ 6 h 47"/>
                  <a:gd name="T6" fmla="*/ 14 w 28"/>
                  <a:gd name="T7" fmla="*/ 21 h 47"/>
                  <a:gd name="T8" fmla="*/ 14 w 28"/>
                  <a:gd name="T9" fmla="*/ 8 h 47"/>
                  <a:gd name="T10" fmla="*/ 16 w 28"/>
                  <a:gd name="T11" fmla="*/ 2 h 47"/>
                  <a:gd name="T12" fmla="*/ 20 w 28"/>
                  <a:gd name="T13" fmla="*/ 1 h 47"/>
                  <a:gd name="T14" fmla="*/ 26 w 28"/>
                  <a:gd name="T15" fmla="*/ 4 h 47"/>
                  <a:gd name="T16" fmla="*/ 27 w 28"/>
                  <a:gd name="T17" fmla="*/ 7 h 47"/>
                  <a:gd name="T18" fmla="*/ 15 w 28"/>
                  <a:gd name="T19" fmla="*/ 37 h 47"/>
                  <a:gd name="T20" fmla="*/ 14 w 28"/>
                  <a:gd name="T21" fmla="*/ 39 h 47"/>
                  <a:gd name="T22" fmla="*/ 14 w 28"/>
                  <a:gd name="T23" fmla="*/ 27 h 47"/>
                  <a:gd name="T24" fmla="*/ 10 w 28"/>
                  <a:gd name="T25" fmla="*/ 36 h 47"/>
                  <a:gd name="T26" fmla="*/ 14 w 28"/>
                  <a:gd name="T27" fmla="*/ 27 h 47"/>
                  <a:gd name="T28" fmla="*/ 14 w 28"/>
                  <a:gd name="T29" fmla="*/ 39 h 47"/>
                  <a:gd name="T30" fmla="*/ 11 w 28"/>
                  <a:gd name="T31" fmla="*/ 45 h 47"/>
                  <a:gd name="T32" fmla="*/ 8 w 28"/>
                  <a:gd name="T33" fmla="*/ 46 h 47"/>
                  <a:gd name="T34" fmla="*/ 2 w 28"/>
                  <a:gd name="T35" fmla="*/ 44 h 47"/>
                  <a:gd name="T36" fmla="*/ 0 w 28"/>
                  <a:gd name="T37" fmla="*/ 40 h 47"/>
                  <a:gd name="T38" fmla="*/ 2 w 28"/>
                  <a:gd name="T39" fmla="*/ 36 h 47"/>
                  <a:gd name="T40" fmla="*/ 14 w 28"/>
                  <a:gd name="T41" fmla="*/ 8 h 47"/>
                  <a:gd name="T42" fmla="*/ 14 w 28"/>
                  <a:gd name="T43" fmla="*/ 21 h 47"/>
                  <a:gd name="T44" fmla="*/ 7 w 28"/>
                  <a:gd name="T45" fmla="*/ 38 h 47"/>
                  <a:gd name="T46" fmla="*/ 6 w 28"/>
                  <a:gd name="T47" fmla="*/ 40 h 47"/>
                  <a:gd name="T48" fmla="*/ 8 w 28"/>
                  <a:gd name="T49" fmla="*/ 41 h 47"/>
                  <a:gd name="T50" fmla="*/ 10 w 28"/>
                  <a:gd name="T51" fmla="*/ 3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8" h="47">
                    <a:moveTo>
                      <a:pt x="14" y="27"/>
                    </a:moveTo>
                    <a:cubicBezTo>
                      <a:pt x="22" y="7"/>
                      <a:pt x="22" y="7"/>
                      <a:pt x="22" y="7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7" y="1"/>
                      <a:pt x="18" y="0"/>
                      <a:pt x="20" y="1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7" y="4"/>
                      <a:pt x="28" y="6"/>
                      <a:pt x="27" y="7"/>
                    </a:cubicBezTo>
                    <a:cubicBezTo>
                      <a:pt x="15" y="37"/>
                      <a:pt x="15" y="37"/>
                      <a:pt x="15" y="37"/>
                    </a:cubicBezTo>
                    <a:cubicBezTo>
                      <a:pt x="14" y="39"/>
                      <a:pt x="14" y="39"/>
                      <a:pt x="14" y="39"/>
                    </a:cubicBezTo>
                    <a:lnTo>
                      <a:pt x="14" y="27"/>
                    </a:lnTo>
                    <a:close/>
                    <a:moveTo>
                      <a:pt x="10" y="36"/>
                    </a:move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6"/>
                      <a:pt x="10" y="47"/>
                      <a:pt x="8" y="46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1" y="43"/>
                      <a:pt x="0" y="42"/>
                      <a:pt x="0" y="40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6" y="40"/>
                      <a:pt x="6" y="40"/>
                      <a:pt x="6" y="40"/>
                    </a:cubicBezTo>
                    <a:cubicBezTo>
                      <a:pt x="8" y="41"/>
                      <a:pt x="8" y="41"/>
                      <a:pt x="8" y="41"/>
                    </a:cubicBezTo>
                    <a:lnTo>
                      <a:pt x="10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53" name="Freeform 273"/>
              <p:cNvSpPr>
                <a:spLocks noEditPoints="1"/>
              </p:cNvSpPr>
              <p:nvPr/>
            </p:nvSpPr>
            <p:spPr bwMode="auto">
              <a:xfrm>
                <a:off x="8972564" y="225427"/>
                <a:ext cx="290514" cy="393702"/>
              </a:xfrm>
              <a:custGeom>
                <a:avLst/>
                <a:gdLst>
                  <a:gd name="T0" fmla="*/ 72 w 129"/>
                  <a:gd name="T1" fmla="*/ 34 h 174"/>
                  <a:gd name="T2" fmla="*/ 72 w 129"/>
                  <a:gd name="T3" fmla="*/ 137 h 174"/>
                  <a:gd name="T4" fmla="*/ 72 w 129"/>
                  <a:gd name="T5" fmla="*/ 138 h 174"/>
                  <a:gd name="T6" fmla="*/ 65 w 129"/>
                  <a:gd name="T7" fmla="*/ 155 h 174"/>
                  <a:gd name="T8" fmla="*/ 68 w 129"/>
                  <a:gd name="T9" fmla="*/ 138 h 174"/>
                  <a:gd name="T10" fmla="*/ 67 w 129"/>
                  <a:gd name="T11" fmla="*/ 110 h 174"/>
                  <a:gd name="T12" fmla="*/ 67 w 129"/>
                  <a:gd name="T13" fmla="*/ 34 h 174"/>
                  <a:gd name="T14" fmla="*/ 76 w 129"/>
                  <a:gd name="T15" fmla="*/ 10 h 174"/>
                  <a:gd name="T16" fmla="*/ 99 w 129"/>
                  <a:gd name="T17" fmla="*/ 0 h 174"/>
                  <a:gd name="T18" fmla="*/ 129 w 129"/>
                  <a:gd name="T19" fmla="*/ 33 h 174"/>
                  <a:gd name="T20" fmla="*/ 129 w 129"/>
                  <a:gd name="T21" fmla="*/ 150 h 174"/>
                  <a:gd name="T22" fmla="*/ 122 w 129"/>
                  <a:gd name="T23" fmla="*/ 157 h 174"/>
                  <a:gd name="T24" fmla="*/ 114 w 129"/>
                  <a:gd name="T25" fmla="*/ 150 h 174"/>
                  <a:gd name="T26" fmla="*/ 114 w 129"/>
                  <a:gd name="T27" fmla="*/ 35 h 174"/>
                  <a:gd name="T28" fmla="*/ 114 w 129"/>
                  <a:gd name="T29" fmla="*/ 34 h 174"/>
                  <a:gd name="T30" fmla="*/ 98 w 129"/>
                  <a:gd name="T31" fmla="*/ 14 h 174"/>
                  <a:gd name="T32" fmla="*/ 98 w 129"/>
                  <a:gd name="T33" fmla="*/ 14 h 174"/>
                  <a:gd name="T34" fmla="*/ 81 w 129"/>
                  <a:gd name="T35" fmla="*/ 34 h 174"/>
                  <a:gd name="T36" fmla="*/ 82 w 129"/>
                  <a:gd name="T37" fmla="*/ 63 h 174"/>
                  <a:gd name="T38" fmla="*/ 71 w 129"/>
                  <a:gd name="T39" fmla="*/ 161 h 174"/>
                  <a:gd name="T40" fmla="*/ 65 w 129"/>
                  <a:gd name="T41" fmla="*/ 161 h 174"/>
                  <a:gd name="T42" fmla="*/ 78 w 129"/>
                  <a:gd name="T43" fmla="*/ 136 h 174"/>
                  <a:gd name="T44" fmla="*/ 77 w 129"/>
                  <a:gd name="T45" fmla="*/ 34 h 174"/>
                  <a:gd name="T46" fmla="*/ 77 w 129"/>
                  <a:gd name="T47" fmla="*/ 34 h 174"/>
                  <a:gd name="T48" fmla="*/ 98 w 129"/>
                  <a:gd name="T49" fmla="*/ 10 h 174"/>
                  <a:gd name="T50" fmla="*/ 114 w 129"/>
                  <a:gd name="T51" fmla="*/ 17 h 174"/>
                  <a:gd name="T52" fmla="*/ 119 w 129"/>
                  <a:gd name="T53" fmla="*/ 35 h 174"/>
                  <a:gd name="T54" fmla="*/ 119 w 129"/>
                  <a:gd name="T55" fmla="*/ 150 h 174"/>
                  <a:gd name="T56" fmla="*/ 121 w 129"/>
                  <a:gd name="T57" fmla="*/ 152 h 174"/>
                  <a:gd name="T58" fmla="*/ 123 w 129"/>
                  <a:gd name="T59" fmla="*/ 152 h 174"/>
                  <a:gd name="T60" fmla="*/ 124 w 129"/>
                  <a:gd name="T61" fmla="*/ 34 h 174"/>
                  <a:gd name="T62" fmla="*/ 124 w 129"/>
                  <a:gd name="T63" fmla="*/ 33 h 174"/>
                  <a:gd name="T64" fmla="*/ 99 w 129"/>
                  <a:gd name="T65" fmla="*/ 5 h 174"/>
                  <a:gd name="T66" fmla="*/ 80 w 129"/>
                  <a:gd name="T67" fmla="*/ 13 h 174"/>
                  <a:gd name="T68" fmla="*/ 72 w 129"/>
                  <a:gd name="T69" fmla="*/ 34 h 174"/>
                  <a:gd name="T70" fmla="*/ 49 w 129"/>
                  <a:gd name="T71" fmla="*/ 164 h 174"/>
                  <a:gd name="T72" fmla="*/ 24 w 129"/>
                  <a:gd name="T73" fmla="*/ 160 h 174"/>
                  <a:gd name="T74" fmla="*/ 15 w 129"/>
                  <a:gd name="T75" fmla="*/ 144 h 174"/>
                  <a:gd name="T76" fmla="*/ 18 w 129"/>
                  <a:gd name="T77" fmla="*/ 142 h 174"/>
                  <a:gd name="T78" fmla="*/ 20 w 129"/>
                  <a:gd name="T79" fmla="*/ 138 h 174"/>
                  <a:gd name="T80" fmla="*/ 5 w 129"/>
                  <a:gd name="T81" fmla="*/ 142 h 174"/>
                  <a:gd name="T82" fmla="*/ 11 w 129"/>
                  <a:gd name="T83" fmla="*/ 145 h 174"/>
                  <a:gd name="T84" fmla="*/ 11 w 129"/>
                  <a:gd name="T85" fmla="*/ 148 h 174"/>
                  <a:gd name="T86" fmla="*/ 20 w 129"/>
                  <a:gd name="T87" fmla="*/ 163 h 174"/>
                  <a:gd name="T88" fmla="*/ 44 w 129"/>
                  <a:gd name="T89" fmla="*/ 169 h 174"/>
                  <a:gd name="T90" fmla="*/ 65 w 129"/>
                  <a:gd name="T91" fmla="*/ 167 h 174"/>
                  <a:gd name="T92" fmla="*/ 39 w 129"/>
                  <a:gd name="T93" fmla="*/ 174 h 174"/>
                  <a:gd name="T94" fmla="*/ 6 w 129"/>
                  <a:gd name="T95" fmla="*/ 148 h 174"/>
                  <a:gd name="T96" fmla="*/ 6 w 129"/>
                  <a:gd name="T97" fmla="*/ 147 h 174"/>
                  <a:gd name="T98" fmla="*/ 0 w 129"/>
                  <a:gd name="T99" fmla="*/ 145 h 174"/>
                  <a:gd name="T100" fmla="*/ 2 w 129"/>
                  <a:gd name="T101" fmla="*/ 134 h 174"/>
                  <a:gd name="T102" fmla="*/ 25 w 129"/>
                  <a:gd name="T103" fmla="*/ 136 h 174"/>
                  <a:gd name="T104" fmla="*/ 23 w 129"/>
                  <a:gd name="T105" fmla="*/ 147 h 174"/>
                  <a:gd name="T106" fmla="*/ 20 w 129"/>
                  <a:gd name="T107" fmla="*/ 149 h 174"/>
                  <a:gd name="T108" fmla="*/ 37 w 129"/>
                  <a:gd name="T109" fmla="*/ 159 h 174"/>
                  <a:gd name="T110" fmla="*/ 62 w 129"/>
                  <a:gd name="T111" fmla="*/ 150 h 174"/>
                  <a:gd name="T112" fmla="*/ 65 w 129"/>
                  <a:gd name="T113" fmla="*/ 155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29" h="174">
                    <a:moveTo>
                      <a:pt x="72" y="34"/>
                    </a:moveTo>
                    <a:cubicBezTo>
                      <a:pt x="72" y="34"/>
                      <a:pt x="72" y="34"/>
                      <a:pt x="72" y="34"/>
                    </a:cubicBezTo>
                    <a:cubicBezTo>
                      <a:pt x="72" y="34"/>
                      <a:pt x="72" y="79"/>
                      <a:pt x="72" y="110"/>
                    </a:cubicBezTo>
                    <a:cubicBezTo>
                      <a:pt x="72" y="125"/>
                      <a:pt x="72" y="136"/>
                      <a:pt x="72" y="137"/>
                    </a:cubicBezTo>
                    <a:cubicBezTo>
                      <a:pt x="72" y="137"/>
                      <a:pt x="72" y="137"/>
                      <a:pt x="72" y="138"/>
                    </a:cubicBezTo>
                    <a:cubicBezTo>
                      <a:pt x="72" y="138"/>
                      <a:pt x="72" y="138"/>
                      <a:pt x="72" y="138"/>
                    </a:cubicBezTo>
                    <a:cubicBezTo>
                      <a:pt x="72" y="144"/>
                      <a:pt x="70" y="149"/>
                      <a:pt x="66" y="154"/>
                    </a:cubicBezTo>
                    <a:cubicBezTo>
                      <a:pt x="65" y="154"/>
                      <a:pt x="65" y="154"/>
                      <a:pt x="65" y="155"/>
                    </a:cubicBezTo>
                    <a:cubicBezTo>
                      <a:pt x="65" y="147"/>
                      <a:pt x="65" y="147"/>
                      <a:pt x="65" y="147"/>
                    </a:cubicBezTo>
                    <a:cubicBezTo>
                      <a:pt x="67" y="145"/>
                      <a:pt x="68" y="141"/>
                      <a:pt x="68" y="138"/>
                    </a:cubicBezTo>
                    <a:cubicBezTo>
                      <a:pt x="68" y="138"/>
                      <a:pt x="68" y="138"/>
                      <a:pt x="68" y="138"/>
                    </a:cubicBezTo>
                    <a:cubicBezTo>
                      <a:pt x="68" y="134"/>
                      <a:pt x="67" y="123"/>
                      <a:pt x="67" y="110"/>
                    </a:cubicBezTo>
                    <a:cubicBezTo>
                      <a:pt x="67" y="81"/>
                      <a:pt x="67" y="39"/>
                      <a:pt x="67" y="34"/>
                    </a:cubicBezTo>
                    <a:cubicBezTo>
                      <a:pt x="67" y="34"/>
                      <a:pt x="67" y="34"/>
                      <a:pt x="67" y="34"/>
                    </a:cubicBezTo>
                    <a:cubicBezTo>
                      <a:pt x="67" y="33"/>
                      <a:pt x="67" y="32"/>
                      <a:pt x="67" y="31"/>
                    </a:cubicBezTo>
                    <a:cubicBezTo>
                      <a:pt x="68" y="23"/>
                      <a:pt x="71" y="16"/>
                      <a:pt x="76" y="10"/>
                    </a:cubicBezTo>
                    <a:cubicBezTo>
                      <a:pt x="82" y="4"/>
                      <a:pt x="89" y="0"/>
                      <a:pt x="97" y="0"/>
                    </a:cubicBezTo>
                    <a:cubicBezTo>
                      <a:pt x="98" y="0"/>
                      <a:pt x="99" y="0"/>
                      <a:pt x="99" y="0"/>
                    </a:cubicBezTo>
                    <a:cubicBezTo>
                      <a:pt x="108" y="1"/>
                      <a:pt x="115" y="5"/>
                      <a:pt x="120" y="11"/>
                    </a:cubicBezTo>
                    <a:cubicBezTo>
                      <a:pt x="126" y="16"/>
                      <a:pt x="129" y="24"/>
                      <a:pt x="129" y="33"/>
                    </a:cubicBezTo>
                    <a:cubicBezTo>
                      <a:pt x="129" y="33"/>
                      <a:pt x="129" y="33"/>
                      <a:pt x="129" y="33"/>
                    </a:cubicBezTo>
                    <a:cubicBezTo>
                      <a:pt x="129" y="45"/>
                      <a:pt x="129" y="149"/>
                      <a:pt x="129" y="150"/>
                    </a:cubicBezTo>
                    <a:cubicBezTo>
                      <a:pt x="129" y="153"/>
                      <a:pt x="127" y="155"/>
                      <a:pt x="125" y="156"/>
                    </a:cubicBezTo>
                    <a:cubicBezTo>
                      <a:pt x="124" y="157"/>
                      <a:pt x="123" y="157"/>
                      <a:pt x="122" y="157"/>
                    </a:cubicBezTo>
                    <a:cubicBezTo>
                      <a:pt x="121" y="157"/>
                      <a:pt x="120" y="157"/>
                      <a:pt x="119" y="156"/>
                    </a:cubicBezTo>
                    <a:cubicBezTo>
                      <a:pt x="116" y="155"/>
                      <a:pt x="114" y="153"/>
                      <a:pt x="114" y="150"/>
                    </a:cubicBezTo>
                    <a:cubicBezTo>
                      <a:pt x="114" y="150"/>
                      <a:pt x="114" y="150"/>
                      <a:pt x="114" y="150"/>
                    </a:cubicBezTo>
                    <a:cubicBezTo>
                      <a:pt x="114" y="35"/>
                      <a:pt x="114" y="35"/>
                      <a:pt x="114" y="35"/>
                    </a:cubicBezTo>
                    <a:cubicBezTo>
                      <a:pt x="114" y="35"/>
                      <a:pt x="114" y="35"/>
                      <a:pt x="114" y="35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29"/>
                      <a:pt x="113" y="24"/>
                      <a:pt x="110" y="20"/>
                    </a:cubicBezTo>
                    <a:cubicBezTo>
                      <a:pt x="107" y="17"/>
                      <a:pt x="103" y="14"/>
                      <a:pt x="98" y="14"/>
                    </a:cubicBezTo>
                    <a:cubicBezTo>
                      <a:pt x="98" y="14"/>
                      <a:pt x="98" y="14"/>
                      <a:pt x="98" y="14"/>
                    </a:cubicBezTo>
                    <a:cubicBezTo>
                      <a:pt x="98" y="14"/>
                      <a:pt x="98" y="14"/>
                      <a:pt x="98" y="14"/>
                    </a:cubicBezTo>
                    <a:cubicBezTo>
                      <a:pt x="93" y="15"/>
                      <a:pt x="89" y="17"/>
                      <a:pt x="86" y="20"/>
                    </a:cubicBezTo>
                    <a:cubicBezTo>
                      <a:pt x="83" y="24"/>
                      <a:pt x="81" y="29"/>
                      <a:pt x="81" y="34"/>
                    </a:cubicBezTo>
                    <a:cubicBezTo>
                      <a:pt x="81" y="34"/>
                      <a:pt x="81" y="34"/>
                      <a:pt x="81" y="34"/>
                    </a:cubicBezTo>
                    <a:cubicBezTo>
                      <a:pt x="82" y="63"/>
                      <a:pt x="82" y="63"/>
                      <a:pt x="82" y="63"/>
                    </a:cubicBezTo>
                    <a:cubicBezTo>
                      <a:pt x="82" y="136"/>
                      <a:pt x="82" y="136"/>
                      <a:pt x="82" y="136"/>
                    </a:cubicBezTo>
                    <a:cubicBezTo>
                      <a:pt x="82" y="145"/>
                      <a:pt x="78" y="155"/>
                      <a:pt x="71" y="161"/>
                    </a:cubicBezTo>
                    <a:cubicBezTo>
                      <a:pt x="69" y="163"/>
                      <a:pt x="67" y="165"/>
                      <a:pt x="65" y="167"/>
                    </a:cubicBezTo>
                    <a:cubicBezTo>
                      <a:pt x="65" y="161"/>
                      <a:pt x="65" y="161"/>
                      <a:pt x="65" y="161"/>
                    </a:cubicBezTo>
                    <a:cubicBezTo>
                      <a:pt x="66" y="160"/>
                      <a:pt x="67" y="159"/>
                      <a:pt x="68" y="158"/>
                    </a:cubicBezTo>
                    <a:cubicBezTo>
                      <a:pt x="74" y="152"/>
                      <a:pt x="78" y="144"/>
                      <a:pt x="78" y="136"/>
                    </a:cubicBezTo>
                    <a:cubicBezTo>
                      <a:pt x="78" y="134"/>
                      <a:pt x="77" y="92"/>
                      <a:pt x="77" y="63"/>
                    </a:cubicBezTo>
                    <a:cubicBezTo>
                      <a:pt x="77" y="34"/>
                      <a:pt x="77" y="34"/>
                      <a:pt x="77" y="34"/>
                    </a:cubicBezTo>
                    <a:cubicBezTo>
                      <a:pt x="77" y="34"/>
                      <a:pt x="77" y="34"/>
                      <a:pt x="77" y="34"/>
                    </a:cubicBezTo>
                    <a:cubicBezTo>
                      <a:pt x="77" y="34"/>
                      <a:pt x="77" y="34"/>
                      <a:pt x="77" y="34"/>
                    </a:cubicBezTo>
                    <a:cubicBezTo>
                      <a:pt x="77" y="28"/>
                      <a:pt x="79" y="22"/>
                      <a:pt x="83" y="17"/>
                    </a:cubicBezTo>
                    <a:cubicBezTo>
                      <a:pt x="86" y="13"/>
                      <a:pt x="91" y="10"/>
                      <a:pt x="98" y="10"/>
                    </a:cubicBezTo>
                    <a:cubicBezTo>
                      <a:pt x="98" y="10"/>
                      <a:pt x="98" y="10"/>
                      <a:pt x="98" y="10"/>
                    </a:cubicBezTo>
                    <a:cubicBezTo>
                      <a:pt x="105" y="10"/>
                      <a:pt x="110" y="13"/>
                      <a:pt x="114" y="17"/>
                    </a:cubicBezTo>
                    <a:cubicBezTo>
                      <a:pt x="117" y="22"/>
                      <a:pt x="119" y="28"/>
                      <a:pt x="119" y="34"/>
                    </a:cubicBezTo>
                    <a:cubicBezTo>
                      <a:pt x="119" y="34"/>
                      <a:pt x="119" y="35"/>
                      <a:pt x="119" y="35"/>
                    </a:cubicBezTo>
                    <a:cubicBezTo>
                      <a:pt x="119" y="35"/>
                      <a:pt x="119" y="35"/>
                      <a:pt x="119" y="35"/>
                    </a:cubicBezTo>
                    <a:cubicBezTo>
                      <a:pt x="119" y="150"/>
                      <a:pt x="119" y="150"/>
                      <a:pt x="119" y="150"/>
                    </a:cubicBezTo>
                    <a:cubicBezTo>
                      <a:pt x="119" y="150"/>
                      <a:pt x="119" y="150"/>
                      <a:pt x="119" y="150"/>
                    </a:cubicBezTo>
                    <a:cubicBezTo>
                      <a:pt x="119" y="151"/>
                      <a:pt x="120" y="152"/>
                      <a:pt x="121" y="152"/>
                    </a:cubicBezTo>
                    <a:cubicBezTo>
                      <a:pt x="121" y="152"/>
                      <a:pt x="121" y="152"/>
                      <a:pt x="122" y="152"/>
                    </a:cubicBezTo>
                    <a:cubicBezTo>
                      <a:pt x="122" y="152"/>
                      <a:pt x="123" y="152"/>
                      <a:pt x="123" y="152"/>
                    </a:cubicBezTo>
                    <a:cubicBezTo>
                      <a:pt x="124" y="152"/>
                      <a:pt x="125" y="151"/>
                      <a:pt x="125" y="150"/>
                    </a:cubicBezTo>
                    <a:cubicBezTo>
                      <a:pt x="125" y="149"/>
                      <a:pt x="125" y="35"/>
                      <a:pt x="124" y="34"/>
                    </a:cubicBezTo>
                    <a:cubicBezTo>
                      <a:pt x="124" y="34"/>
                      <a:pt x="124" y="34"/>
                      <a:pt x="124" y="33"/>
                    </a:cubicBezTo>
                    <a:cubicBezTo>
                      <a:pt x="124" y="33"/>
                      <a:pt x="124" y="33"/>
                      <a:pt x="124" y="33"/>
                    </a:cubicBezTo>
                    <a:cubicBezTo>
                      <a:pt x="124" y="26"/>
                      <a:pt x="121" y="19"/>
                      <a:pt x="117" y="14"/>
                    </a:cubicBezTo>
                    <a:cubicBezTo>
                      <a:pt x="112" y="9"/>
                      <a:pt x="106" y="5"/>
                      <a:pt x="99" y="5"/>
                    </a:cubicBezTo>
                    <a:cubicBezTo>
                      <a:pt x="98" y="5"/>
                      <a:pt x="98" y="5"/>
                      <a:pt x="97" y="5"/>
                    </a:cubicBezTo>
                    <a:cubicBezTo>
                      <a:pt x="90" y="5"/>
                      <a:pt x="84" y="8"/>
                      <a:pt x="80" y="13"/>
                    </a:cubicBezTo>
                    <a:cubicBezTo>
                      <a:pt x="75" y="18"/>
                      <a:pt x="73" y="25"/>
                      <a:pt x="72" y="32"/>
                    </a:cubicBezTo>
                    <a:cubicBezTo>
                      <a:pt x="72" y="32"/>
                      <a:pt x="72" y="33"/>
                      <a:pt x="72" y="34"/>
                    </a:cubicBezTo>
                    <a:close/>
                    <a:moveTo>
                      <a:pt x="65" y="155"/>
                    </a:moveTo>
                    <a:cubicBezTo>
                      <a:pt x="60" y="159"/>
                      <a:pt x="54" y="162"/>
                      <a:pt x="49" y="164"/>
                    </a:cubicBezTo>
                    <a:cubicBezTo>
                      <a:pt x="45" y="165"/>
                      <a:pt x="40" y="165"/>
                      <a:pt x="36" y="164"/>
                    </a:cubicBezTo>
                    <a:cubicBezTo>
                      <a:pt x="32" y="163"/>
                      <a:pt x="27" y="162"/>
                      <a:pt x="24" y="160"/>
                    </a:cubicBezTo>
                    <a:cubicBezTo>
                      <a:pt x="20" y="158"/>
                      <a:pt x="17" y="154"/>
                      <a:pt x="16" y="150"/>
                    </a:cubicBezTo>
                    <a:cubicBezTo>
                      <a:pt x="15" y="148"/>
                      <a:pt x="15" y="146"/>
                      <a:pt x="15" y="144"/>
                    </a:cubicBezTo>
                    <a:cubicBezTo>
                      <a:pt x="16" y="143"/>
                      <a:pt x="17" y="142"/>
                      <a:pt x="18" y="142"/>
                    </a:cubicBezTo>
                    <a:cubicBezTo>
                      <a:pt x="18" y="142"/>
                      <a:pt x="18" y="142"/>
                      <a:pt x="18" y="142"/>
                    </a:cubicBezTo>
                    <a:cubicBezTo>
                      <a:pt x="20" y="142"/>
                      <a:pt x="20" y="142"/>
                      <a:pt x="20" y="142"/>
                    </a:cubicBezTo>
                    <a:cubicBezTo>
                      <a:pt x="20" y="138"/>
                      <a:pt x="20" y="138"/>
                      <a:pt x="20" y="138"/>
                    </a:cubicBezTo>
                    <a:cubicBezTo>
                      <a:pt x="5" y="138"/>
                      <a:pt x="5" y="138"/>
                      <a:pt x="5" y="138"/>
                    </a:cubicBezTo>
                    <a:cubicBezTo>
                      <a:pt x="5" y="142"/>
                      <a:pt x="5" y="142"/>
                      <a:pt x="5" y="142"/>
                    </a:cubicBezTo>
                    <a:cubicBezTo>
                      <a:pt x="8" y="142"/>
                      <a:pt x="8" y="142"/>
                      <a:pt x="8" y="142"/>
                    </a:cubicBezTo>
                    <a:cubicBezTo>
                      <a:pt x="10" y="142"/>
                      <a:pt x="11" y="143"/>
                      <a:pt x="11" y="145"/>
                    </a:cubicBezTo>
                    <a:cubicBezTo>
                      <a:pt x="11" y="145"/>
                      <a:pt x="11" y="145"/>
                      <a:pt x="11" y="145"/>
                    </a:cubicBezTo>
                    <a:cubicBezTo>
                      <a:pt x="11" y="146"/>
                      <a:pt x="11" y="147"/>
                      <a:pt x="11" y="148"/>
                    </a:cubicBezTo>
                    <a:cubicBezTo>
                      <a:pt x="11" y="148"/>
                      <a:pt x="11" y="148"/>
                      <a:pt x="11" y="148"/>
                    </a:cubicBezTo>
                    <a:cubicBezTo>
                      <a:pt x="11" y="154"/>
                      <a:pt x="15" y="159"/>
                      <a:pt x="20" y="163"/>
                    </a:cubicBezTo>
                    <a:cubicBezTo>
                      <a:pt x="26" y="167"/>
                      <a:pt x="33" y="169"/>
                      <a:pt x="39" y="169"/>
                    </a:cubicBezTo>
                    <a:cubicBezTo>
                      <a:pt x="41" y="169"/>
                      <a:pt x="43" y="169"/>
                      <a:pt x="44" y="169"/>
                    </a:cubicBezTo>
                    <a:cubicBezTo>
                      <a:pt x="52" y="168"/>
                      <a:pt x="59" y="165"/>
                      <a:pt x="65" y="161"/>
                    </a:cubicBezTo>
                    <a:cubicBezTo>
                      <a:pt x="65" y="167"/>
                      <a:pt x="65" y="167"/>
                      <a:pt x="65" y="167"/>
                    </a:cubicBezTo>
                    <a:cubicBezTo>
                      <a:pt x="59" y="171"/>
                      <a:pt x="52" y="173"/>
                      <a:pt x="45" y="174"/>
                    </a:cubicBezTo>
                    <a:cubicBezTo>
                      <a:pt x="43" y="174"/>
                      <a:pt x="41" y="174"/>
                      <a:pt x="39" y="174"/>
                    </a:cubicBezTo>
                    <a:cubicBezTo>
                      <a:pt x="32" y="174"/>
                      <a:pt x="24" y="171"/>
                      <a:pt x="17" y="167"/>
                    </a:cubicBezTo>
                    <a:cubicBezTo>
                      <a:pt x="11" y="163"/>
                      <a:pt x="7" y="156"/>
                      <a:pt x="6" y="148"/>
                    </a:cubicBezTo>
                    <a:cubicBezTo>
                      <a:pt x="6" y="148"/>
                      <a:pt x="6" y="148"/>
                      <a:pt x="6" y="148"/>
                    </a:cubicBezTo>
                    <a:cubicBezTo>
                      <a:pt x="6" y="148"/>
                      <a:pt x="6" y="147"/>
                      <a:pt x="6" y="147"/>
                    </a:cubicBezTo>
                    <a:cubicBezTo>
                      <a:pt x="2" y="147"/>
                      <a:pt x="2" y="147"/>
                      <a:pt x="2" y="147"/>
                    </a:cubicBezTo>
                    <a:cubicBezTo>
                      <a:pt x="1" y="147"/>
                      <a:pt x="0" y="146"/>
                      <a:pt x="0" y="145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0" y="135"/>
                      <a:pt x="1" y="134"/>
                      <a:pt x="2" y="134"/>
                    </a:cubicBezTo>
                    <a:cubicBezTo>
                      <a:pt x="23" y="134"/>
                      <a:pt x="23" y="134"/>
                      <a:pt x="23" y="134"/>
                    </a:cubicBezTo>
                    <a:cubicBezTo>
                      <a:pt x="24" y="134"/>
                      <a:pt x="25" y="135"/>
                      <a:pt x="25" y="136"/>
                    </a:cubicBezTo>
                    <a:cubicBezTo>
                      <a:pt x="25" y="145"/>
                      <a:pt x="25" y="145"/>
                      <a:pt x="25" y="145"/>
                    </a:cubicBezTo>
                    <a:cubicBezTo>
                      <a:pt x="25" y="146"/>
                      <a:pt x="24" y="147"/>
                      <a:pt x="23" y="147"/>
                    </a:cubicBezTo>
                    <a:cubicBezTo>
                      <a:pt x="20" y="147"/>
                      <a:pt x="20" y="147"/>
                      <a:pt x="20" y="147"/>
                    </a:cubicBezTo>
                    <a:cubicBezTo>
                      <a:pt x="20" y="148"/>
                      <a:pt x="20" y="148"/>
                      <a:pt x="20" y="149"/>
                    </a:cubicBezTo>
                    <a:cubicBezTo>
                      <a:pt x="21" y="152"/>
                      <a:pt x="23" y="154"/>
                      <a:pt x="26" y="156"/>
                    </a:cubicBezTo>
                    <a:cubicBezTo>
                      <a:pt x="29" y="158"/>
                      <a:pt x="33" y="159"/>
                      <a:pt x="37" y="159"/>
                    </a:cubicBezTo>
                    <a:cubicBezTo>
                      <a:pt x="41" y="160"/>
                      <a:pt x="44" y="160"/>
                      <a:pt x="47" y="159"/>
                    </a:cubicBezTo>
                    <a:cubicBezTo>
                      <a:pt x="53" y="157"/>
                      <a:pt x="58" y="154"/>
                      <a:pt x="62" y="150"/>
                    </a:cubicBezTo>
                    <a:cubicBezTo>
                      <a:pt x="63" y="149"/>
                      <a:pt x="64" y="148"/>
                      <a:pt x="65" y="147"/>
                    </a:cubicBezTo>
                    <a:lnTo>
                      <a:pt x="65" y="15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54" name="Freeform 274"/>
              <p:cNvSpPr>
                <a:spLocks noEditPoints="1"/>
              </p:cNvSpPr>
              <p:nvPr/>
            </p:nvSpPr>
            <p:spPr bwMode="auto">
              <a:xfrm>
                <a:off x="8936052" y="314328"/>
                <a:ext cx="128588" cy="214315"/>
              </a:xfrm>
              <a:custGeom>
                <a:avLst/>
                <a:gdLst>
                  <a:gd name="T0" fmla="*/ 29 w 57"/>
                  <a:gd name="T1" fmla="*/ 90 h 95"/>
                  <a:gd name="T2" fmla="*/ 39 w 57"/>
                  <a:gd name="T3" fmla="*/ 90 h 95"/>
                  <a:gd name="T4" fmla="*/ 44 w 57"/>
                  <a:gd name="T5" fmla="*/ 90 h 95"/>
                  <a:gd name="T6" fmla="*/ 52 w 57"/>
                  <a:gd name="T7" fmla="*/ 7 h 95"/>
                  <a:gd name="T8" fmla="*/ 43 w 57"/>
                  <a:gd name="T9" fmla="*/ 11 h 95"/>
                  <a:gd name="T10" fmla="*/ 29 w 57"/>
                  <a:gd name="T11" fmla="*/ 13 h 95"/>
                  <a:gd name="T12" fmla="*/ 29 w 57"/>
                  <a:gd name="T13" fmla="*/ 13 h 95"/>
                  <a:gd name="T14" fmla="*/ 29 w 57"/>
                  <a:gd name="T15" fmla="*/ 8 h 95"/>
                  <a:gd name="T16" fmla="*/ 29 w 57"/>
                  <a:gd name="T17" fmla="*/ 8 h 95"/>
                  <a:gd name="T18" fmla="*/ 42 w 57"/>
                  <a:gd name="T19" fmla="*/ 6 h 95"/>
                  <a:gd name="T20" fmla="*/ 54 w 57"/>
                  <a:gd name="T21" fmla="*/ 1 h 95"/>
                  <a:gd name="T22" fmla="*/ 55 w 57"/>
                  <a:gd name="T23" fmla="*/ 1 h 95"/>
                  <a:gd name="T24" fmla="*/ 57 w 57"/>
                  <a:gd name="T25" fmla="*/ 3 h 95"/>
                  <a:gd name="T26" fmla="*/ 48 w 57"/>
                  <a:gd name="T27" fmla="*/ 92 h 95"/>
                  <a:gd name="T28" fmla="*/ 46 w 57"/>
                  <a:gd name="T29" fmla="*/ 95 h 95"/>
                  <a:gd name="T30" fmla="*/ 39 w 57"/>
                  <a:gd name="T31" fmla="*/ 95 h 95"/>
                  <a:gd name="T32" fmla="*/ 29 w 57"/>
                  <a:gd name="T33" fmla="*/ 95 h 95"/>
                  <a:gd name="T34" fmla="*/ 29 w 57"/>
                  <a:gd name="T35" fmla="*/ 90 h 95"/>
                  <a:gd name="T36" fmla="*/ 18 w 57"/>
                  <a:gd name="T37" fmla="*/ 90 h 95"/>
                  <a:gd name="T38" fmla="*/ 29 w 57"/>
                  <a:gd name="T39" fmla="*/ 90 h 95"/>
                  <a:gd name="T40" fmla="*/ 29 w 57"/>
                  <a:gd name="T41" fmla="*/ 95 h 95"/>
                  <a:gd name="T42" fmla="*/ 18 w 57"/>
                  <a:gd name="T43" fmla="*/ 95 h 95"/>
                  <a:gd name="T44" fmla="*/ 11 w 57"/>
                  <a:gd name="T45" fmla="*/ 95 h 95"/>
                  <a:gd name="T46" fmla="*/ 11 w 57"/>
                  <a:gd name="T47" fmla="*/ 95 h 95"/>
                  <a:gd name="T48" fmla="*/ 9 w 57"/>
                  <a:gd name="T49" fmla="*/ 92 h 95"/>
                  <a:gd name="T50" fmla="*/ 0 w 57"/>
                  <a:gd name="T51" fmla="*/ 3 h 95"/>
                  <a:gd name="T52" fmla="*/ 0 w 57"/>
                  <a:gd name="T53" fmla="*/ 3 h 95"/>
                  <a:gd name="T54" fmla="*/ 0 w 57"/>
                  <a:gd name="T55" fmla="*/ 2 h 95"/>
                  <a:gd name="T56" fmla="*/ 4 w 57"/>
                  <a:gd name="T57" fmla="*/ 1 h 95"/>
                  <a:gd name="T58" fmla="*/ 16 w 57"/>
                  <a:gd name="T59" fmla="*/ 6 h 95"/>
                  <a:gd name="T60" fmla="*/ 29 w 57"/>
                  <a:gd name="T61" fmla="*/ 8 h 95"/>
                  <a:gd name="T62" fmla="*/ 29 w 57"/>
                  <a:gd name="T63" fmla="*/ 13 h 95"/>
                  <a:gd name="T64" fmla="*/ 14 w 57"/>
                  <a:gd name="T65" fmla="*/ 11 h 95"/>
                  <a:gd name="T66" fmla="*/ 5 w 57"/>
                  <a:gd name="T67" fmla="*/ 7 h 95"/>
                  <a:gd name="T68" fmla="*/ 13 w 57"/>
                  <a:gd name="T69" fmla="*/ 90 h 95"/>
                  <a:gd name="T70" fmla="*/ 18 w 57"/>
                  <a:gd name="T71" fmla="*/ 9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" h="95">
                    <a:moveTo>
                      <a:pt x="29" y="90"/>
                    </a:moveTo>
                    <a:cubicBezTo>
                      <a:pt x="39" y="90"/>
                      <a:pt x="39" y="90"/>
                      <a:pt x="39" y="90"/>
                    </a:cubicBezTo>
                    <a:cubicBezTo>
                      <a:pt x="44" y="90"/>
                      <a:pt x="44" y="90"/>
                      <a:pt x="44" y="90"/>
                    </a:cubicBezTo>
                    <a:cubicBezTo>
                      <a:pt x="52" y="7"/>
                      <a:pt x="52" y="7"/>
                      <a:pt x="52" y="7"/>
                    </a:cubicBezTo>
                    <a:cubicBezTo>
                      <a:pt x="49" y="9"/>
                      <a:pt x="46" y="10"/>
                      <a:pt x="43" y="11"/>
                    </a:cubicBezTo>
                    <a:cubicBezTo>
                      <a:pt x="38" y="12"/>
                      <a:pt x="34" y="13"/>
                      <a:pt x="29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33" y="8"/>
                      <a:pt x="37" y="7"/>
                      <a:pt x="42" y="6"/>
                    </a:cubicBezTo>
                    <a:cubicBezTo>
                      <a:pt x="46" y="5"/>
                      <a:pt x="50" y="3"/>
                      <a:pt x="54" y="1"/>
                    </a:cubicBezTo>
                    <a:cubicBezTo>
                      <a:pt x="54" y="1"/>
                      <a:pt x="55" y="0"/>
                      <a:pt x="55" y="1"/>
                    </a:cubicBezTo>
                    <a:cubicBezTo>
                      <a:pt x="56" y="1"/>
                      <a:pt x="57" y="2"/>
                      <a:pt x="57" y="3"/>
                    </a:cubicBezTo>
                    <a:cubicBezTo>
                      <a:pt x="48" y="92"/>
                      <a:pt x="48" y="92"/>
                      <a:pt x="48" y="92"/>
                    </a:cubicBezTo>
                    <a:cubicBezTo>
                      <a:pt x="48" y="94"/>
                      <a:pt x="47" y="95"/>
                      <a:pt x="46" y="95"/>
                    </a:cubicBezTo>
                    <a:cubicBezTo>
                      <a:pt x="39" y="95"/>
                      <a:pt x="39" y="95"/>
                      <a:pt x="39" y="95"/>
                    </a:cubicBezTo>
                    <a:cubicBezTo>
                      <a:pt x="29" y="95"/>
                      <a:pt x="29" y="95"/>
                      <a:pt x="29" y="95"/>
                    </a:cubicBezTo>
                    <a:lnTo>
                      <a:pt x="29" y="90"/>
                    </a:lnTo>
                    <a:close/>
                    <a:moveTo>
                      <a:pt x="18" y="90"/>
                    </a:moveTo>
                    <a:cubicBezTo>
                      <a:pt x="29" y="90"/>
                      <a:pt x="29" y="90"/>
                      <a:pt x="29" y="90"/>
                    </a:cubicBezTo>
                    <a:cubicBezTo>
                      <a:pt x="29" y="95"/>
                      <a:pt x="29" y="95"/>
                      <a:pt x="29" y="95"/>
                    </a:cubicBezTo>
                    <a:cubicBezTo>
                      <a:pt x="18" y="95"/>
                      <a:pt x="18" y="95"/>
                      <a:pt x="18" y="95"/>
                    </a:cubicBezTo>
                    <a:cubicBezTo>
                      <a:pt x="11" y="95"/>
                      <a:pt x="11" y="95"/>
                      <a:pt x="11" y="95"/>
                    </a:cubicBezTo>
                    <a:cubicBezTo>
                      <a:pt x="11" y="95"/>
                      <a:pt x="11" y="95"/>
                      <a:pt x="11" y="95"/>
                    </a:cubicBezTo>
                    <a:cubicBezTo>
                      <a:pt x="10" y="95"/>
                      <a:pt x="9" y="94"/>
                      <a:pt x="9" y="9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1" y="1"/>
                      <a:pt x="2" y="0"/>
                      <a:pt x="4" y="1"/>
                    </a:cubicBezTo>
                    <a:cubicBezTo>
                      <a:pt x="7" y="3"/>
                      <a:pt x="11" y="5"/>
                      <a:pt x="16" y="6"/>
                    </a:cubicBezTo>
                    <a:cubicBezTo>
                      <a:pt x="20" y="7"/>
                      <a:pt x="24" y="8"/>
                      <a:pt x="29" y="8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4" y="13"/>
                      <a:pt x="19" y="12"/>
                      <a:pt x="14" y="11"/>
                    </a:cubicBezTo>
                    <a:cubicBezTo>
                      <a:pt x="11" y="10"/>
                      <a:pt x="8" y="9"/>
                      <a:pt x="5" y="7"/>
                    </a:cubicBezTo>
                    <a:cubicBezTo>
                      <a:pt x="13" y="90"/>
                      <a:pt x="13" y="90"/>
                      <a:pt x="13" y="90"/>
                    </a:cubicBezTo>
                    <a:lnTo>
                      <a:pt x="18" y="9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55" name="Freeform 275"/>
              <p:cNvSpPr>
                <a:spLocks noEditPoints="1"/>
              </p:cNvSpPr>
              <p:nvPr/>
            </p:nvSpPr>
            <p:spPr bwMode="auto">
              <a:xfrm>
                <a:off x="8920176" y="190503"/>
                <a:ext cx="160338" cy="141289"/>
              </a:xfrm>
              <a:custGeom>
                <a:avLst/>
                <a:gdLst>
                  <a:gd name="T0" fmla="*/ 36 w 71"/>
                  <a:gd name="T1" fmla="*/ 58 h 63"/>
                  <a:gd name="T2" fmla="*/ 36 w 71"/>
                  <a:gd name="T3" fmla="*/ 58 h 63"/>
                  <a:gd name="T4" fmla="*/ 60 w 71"/>
                  <a:gd name="T5" fmla="*/ 51 h 63"/>
                  <a:gd name="T6" fmla="*/ 61 w 71"/>
                  <a:gd name="T7" fmla="*/ 50 h 63"/>
                  <a:gd name="T8" fmla="*/ 63 w 71"/>
                  <a:gd name="T9" fmla="*/ 47 h 63"/>
                  <a:gd name="T10" fmla="*/ 63 w 71"/>
                  <a:gd name="T11" fmla="*/ 46 h 63"/>
                  <a:gd name="T12" fmla="*/ 65 w 71"/>
                  <a:gd name="T13" fmla="*/ 41 h 63"/>
                  <a:gd name="T14" fmla="*/ 57 w 71"/>
                  <a:gd name="T15" fmla="*/ 13 h 63"/>
                  <a:gd name="T16" fmla="*/ 36 w 71"/>
                  <a:gd name="T17" fmla="*/ 0 h 63"/>
                  <a:gd name="T18" fmla="*/ 71 w 71"/>
                  <a:gd name="T19" fmla="*/ 35 h 63"/>
                  <a:gd name="T20" fmla="*/ 70 w 71"/>
                  <a:gd name="T21" fmla="*/ 42 h 63"/>
                  <a:gd name="T22" fmla="*/ 67 w 71"/>
                  <a:gd name="T23" fmla="*/ 49 h 63"/>
                  <a:gd name="T24" fmla="*/ 66 w 71"/>
                  <a:gd name="T25" fmla="*/ 51 h 63"/>
                  <a:gd name="T26" fmla="*/ 64 w 71"/>
                  <a:gd name="T27" fmla="*/ 54 h 63"/>
                  <a:gd name="T28" fmla="*/ 63 w 71"/>
                  <a:gd name="T29" fmla="*/ 54 h 63"/>
                  <a:gd name="T30" fmla="*/ 63 w 71"/>
                  <a:gd name="T31" fmla="*/ 55 h 63"/>
                  <a:gd name="T32" fmla="*/ 63 w 71"/>
                  <a:gd name="T33" fmla="*/ 55 h 63"/>
                  <a:gd name="T34" fmla="*/ 36 w 71"/>
                  <a:gd name="T35" fmla="*/ 63 h 63"/>
                  <a:gd name="T36" fmla="*/ 36 w 71"/>
                  <a:gd name="T37" fmla="*/ 63 h 63"/>
                  <a:gd name="T38" fmla="*/ 36 w 71"/>
                  <a:gd name="T39" fmla="*/ 63 h 63"/>
                  <a:gd name="T40" fmla="*/ 36 w 71"/>
                  <a:gd name="T41" fmla="*/ 58 h 63"/>
                  <a:gd name="T42" fmla="*/ 9 w 71"/>
                  <a:gd name="T43" fmla="*/ 47 h 63"/>
                  <a:gd name="T44" fmla="*/ 9 w 71"/>
                  <a:gd name="T45" fmla="*/ 49 h 63"/>
                  <a:gd name="T46" fmla="*/ 10 w 71"/>
                  <a:gd name="T47" fmla="*/ 50 h 63"/>
                  <a:gd name="T48" fmla="*/ 11 w 71"/>
                  <a:gd name="T49" fmla="*/ 51 h 63"/>
                  <a:gd name="T50" fmla="*/ 35 w 71"/>
                  <a:gd name="T51" fmla="*/ 58 h 63"/>
                  <a:gd name="T52" fmla="*/ 35 w 71"/>
                  <a:gd name="T53" fmla="*/ 58 h 63"/>
                  <a:gd name="T54" fmla="*/ 36 w 71"/>
                  <a:gd name="T55" fmla="*/ 63 h 63"/>
                  <a:gd name="T56" fmla="*/ 35 w 71"/>
                  <a:gd name="T57" fmla="*/ 63 h 63"/>
                  <a:gd name="T58" fmla="*/ 21 w 71"/>
                  <a:gd name="T59" fmla="*/ 61 h 63"/>
                  <a:gd name="T60" fmla="*/ 9 w 71"/>
                  <a:gd name="T61" fmla="*/ 55 h 63"/>
                  <a:gd name="T62" fmla="*/ 8 w 71"/>
                  <a:gd name="T63" fmla="*/ 54 h 63"/>
                  <a:gd name="T64" fmla="*/ 8 w 71"/>
                  <a:gd name="T65" fmla="*/ 54 h 63"/>
                  <a:gd name="T66" fmla="*/ 8 w 71"/>
                  <a:gd name="T67" fmla="*/ 48 h 63"/>
                  <a:gd name="T68" fmla="*/ 8 w 71"/>
                  <a:gd name="T69" fmla="*/ 47 h 63"/>
                  <a:gd name="T70" fmla="*/ 14 w 71"/>
                  <a:gd name="T71" fmla="*/ 13 h 63"/>
                  <a:gd name="T72" fmla="*/ 8 w 71"/>
                  <a:gd name="T73" fmla="*/ 13 h 63"/>
                  <a:gd name="T74" fmla="*/ 36 w 71"/>
                  <a:gd name="T75" fmla="*/ 0 h 63"/>
                  <a:gd name="T76" fmla="*/ 5 w 71"/>
                  <a:gd name="T77" fmla="*/ 35 h 63"/>
                  <a:gd name="T78" fmla="*/ 8 w 71"/>
                  <a:gd name="T79" fmla="*/ 46 h 63"/>
                  <a:gd name="T80" fmla="*/ 8 w 71"/>
                  <a:gd name="T81" fmla="*/ 47 h 63"/>
                  <a:gd name="T82" fmla="*/ 8 w 71"/>
                  <a:gd name="T83" fmla="*/ 46 h 63"/>
                  <a:gd name="T84" fmla="*/ 8 w 71"/>
                  <a:gd name="T85" fmla="*/ 54 h 63"/>
                  <a:gd name="T86" fmla="*/ 7 w 71"/>
                  <a:gd name="T87" fmla="*/ 53 h 63"/>
                  <a:gd name="T88" fmla="*/ 7 w 71"/>
                  <a:gd name="T89" fmla="*/ 53 h 63"/>
                  <a:gd name="T90" fmla="*/ 6 w 71"/>
                  <a:gd name="T91" fmla="*/ 51 h 63"/>
                  <a:gd name="T92" fmla="*/ 4 w 71"/>
                  <a:gd name="T93" fmla="*/ 49 h 63"/>
                  <a:gd name="T94" fmla="*/ 1 w 71"/>
                  <a:gd name="T95" fmla="*/ 42 h 63"/>
                  <a:gd name="T96" fmla="*/ 8 w 71"/>
                  <a:gd name="T97" fmla="*/ 13 h 63"/>
                  <a:gd name="T98" fmla="*/ 5 w 71"/>
                  <a:gd name="T99" fmla="*/ 3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1" h="63">
                    <a:moveTo>
                      <a:pt x="36" y="58"/>
                    </a:moveTo>
                    <a:cubicBezTo>
                      <a:pt x="36" y="58"/>
                      <a:pt x="36" y="58"/>
                      <a:pt x="36" y="58"/>
                    </a:cubicBezTo>
                    <a:cubicBezTo>
                      <a:pt x="36" y="58"/>
                      <a:pt x="36" y="58"/>
                      <a:pt x="36" y="58"/>
                    </a:cubicBezTo>
                    <a:cubicBezTo>
                      <a:pt x="36" y="58"/>
                      <a:pt x="36" y="58"/>
                      <a:pt x="36" y="58"/>
                    </a:cubicBezTo>
                    <a:cubicBezTo>
                      <a:pt x="40" y="58"/>
                      <a:pt x="45" y="57"/>
                      <a:pt x="49" y="56"/>
                    </a:cubicBezTo>
                    <a:cubicBezTo>
                      <a:pt x="53" y="55"/>
                      <a:pt x="56" y="53"/>
                      <a:pt x="60" y="51"/>
                    </a:cubicBezTo>
                    <a:cubicBezTo>
                      <a:pt x="60" y="51"/>
                      <a:pt x="60" y="51"/>
                      <a:pt x="60" y="50"/>
                    </a:cubicBezTo>
                    <a:cubicBezTo>
                      <a:pt x="60" y="50"/>
                      <a:pt x="61" y="50"/>
                      <a:pt x="61" y="50"/>
                    </a:cubicBezTo>
                    <a:cubicBezTo>
                      <a:pt x="61" y="49"/>
                      <a:pt x="62" y="49"/>
                      <a:pt x="62" y="48"/>
                    </a:cubicBezTo>
                    <a:cubicBezTo>
                      <a:pt x="62" y="48"/>
                      <a:pt x="62" y="48"/>
                      <a:pt x="63" y="47"/>
                    </a:cubicBezTo>
                    <a:cubicBezTo>
                      <a:pt x="63" y="47"/>
                      <a:pt x="63" y="47"/>
                      <a:pt x="63" y="46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64" y="45"/>
                      <a:pt x="65" y="43"/>
                      <a:pt x="65" y="41"/>
                    </a:cubicBezTo>
                    <a:cubicBezTo>
                      <a:pt x="65" y="41"/>
                      <a:pt x="65" y="41"/>
                      <a:pt x="65" y="41"/>
                    </a:cubicBezTo>
                    <a:cubicBezTo>
                      <a:pt x="66" y="39"/>
                      <a:pt x="66" y="37"/>
                      <a:pt x="66" y="35"/>
                    </a:cubicBezTo>
                    <a:cubicBezTo>
                      <a:pt x="66" y="27"/>
                      <a:pt x="63" y="19"/>
                      <a:pt x="57" y="13"/>
                    </a:cubicBezTo>
                    <a:cubicBezTo>
                      <a:pt x="52" y="8"/>
                      <a:pt x="44" y="5"/>
                      <a:pt x="36" y="5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45" y="0"/>
                      <a:pt x="54" y="4"/>
                      <a:pt x="60" y="10"/>
                    </a:cubicBezTo>
                    <a:cubicBezTo>
                      <a:pt x="67" y="16"/>
                      <a:pt x="71" y="25"/>
                      <a:pt x="71" y="35"/>
                    </a:cubicBezTo>
                    <a:cubicBezTo>
                      <a:pt x="71" y="38"/>
                      <a:pt x="71" y="40"/>
                      <a:pt x="70" y="42"/>
                    </a:cubicBezTo>
                    <a:cubicBezTo>
                      <a:pt x="70" y="42"/>
                      <a:pt x="70" y="42"/>
                      <a:pt x="70" y="42"/>
                    </a:cubicBezTo>
                    <a:cubicBezTo>
                      <a:pt x="69" y="45"/>
                      <a:pt x="69" y="47"/>
                      <a:pt x="67" y="49"/>
                    </a:cubicBezTo>
                    <a:cubicBezTo>
                      <a:pt x="67" y="49"/>
                      <a:pt x="67" y="49"/>
                      <a:pt x="67" y="49"/>
                    </a:cubicBezTo>
                    <a:cubicBezTo>
                      <a:pt x="67" y="49"/>
                      <a:pt x="67" y="50"/>
                      <a:pt x="67" y="50"/>
                    </a:cubicBezTo>
                    <a:cubicBezTo>
                      <a:pt x="66" y="50"/>
                      <a:pt x="66" y="51"/>
                      <a:pt x="66" y="51"/>
                    </a:cubicBezTo>
                    <a:cubicBezTo>
                      <a:pt x="65" y="52"/>
                      <a:pt x="65" y="52"/>
                      <a:pt x="64" y="53"/>
                    </a:cubicBezTo>
                    <a:cubicBezTo>
                      <a:pt x="64" y="53"/>
                      <a:pt x="64" y="53"/>
                      <a:pt x="64" y="54"/>
                    </a:cubicBezTo>
                    <a:cubicBezTo>
                      <a:pt x="64" y="54"/>
                      <a:pt x="63" y="54"/>
                      <a:pt x="63" y="54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63" y="55"/>
                      <a:pt x="63" y="55"/>
                      <a:pt x="63" y="55"/>
                    </a:cubicBezTo>
                    <a:cubicBezTo>
                      <a:pt x="63" y="55"/>
                      <a:pt x="63" y="55"/>
                      <a:pt x="63" y="55"/>
                    </a:cubicBezTo>
                    <a:cubicBezTo>
                      <a:pt x="63" y="55"/>
                      <a:pt x="63" y="55"/>
                      <a:pt x="63" y="55"/>
                    </a:cubicBezTo>
                    <a:cubicBezTo>
                      <a:pt x="59" y="57"/>
                      <a:pt x="54" y="59"/>
                      <a:pt x="50" y="61"/>
                    </a:cubicBezTo>
                    <a:cubicBezTo>
                      <a:pt x="46" y="62"/>
                      <a:pt x="41" y="63"/>
                      <a:pt x="36" y="63"/>
                    </a:cubicBezTo>
                    <a:cubicBezTo>
                      <a:pt x="36" y="63"/>
                      <a:pt x="36" y="63"/>
                      <a:pt x="36" y="63"/>
                    </a:cubicBezTo>
                    <a:cubicBezTo>
                      <a:pt x="36" y="63"/>
                      <a:pt x="36" y="63"/>
                      <a:pt x="36" y="63"/>
                    </a:cubicBezTo>
                    <a:cubicBezTo>
                      <a:pt x="36" y="63"/>
                      <a:pt x="36" y="63"/>
                      <a:pt x="36" y="63"/>
                    </a:cubicBezTo>
                    <a:cubicBezTo>
                      <a:pt x="36" y="63"/>
                      <a:pt x="36" y="63"/>
                      <a:pt x="36" y="63"/>
                    </a:cubicBezTo>
                    <a:cubicBezTo>
                      <a:pt x="36" y="63"/>
                      <a:pt x="36" y="63"/>
                      <a:pt x="36" y="63"/>
                    </a:cubicBezTo>
                    <a:lnTo>
                      <a:pt x="36" y="58"/>
                    </a:lnTo>
                    <a:close/>
                    <a:moveTo>
                      <a:pt x="8" y="47"/>
                    </a:moveTo>
                    <a:cubicBezTo>
                      <a:pt x="8" y="47"/>
                      <a:pt x="8" y="47"/>
                      <a:pt x="9" y="47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10" y="49"/>
                      <a:pt x="10" y="49"/>
                      <a:pt x="10" y="50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11" y="50"/>
                      <a:pt x="11" y="50"/>
                      <a:pt x="11" y="51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5" y="53"/>
                      <a:pt x="19" y="55"/>
                      <a:pt x="23" y="56"/>
                    </a:cubicBezTo>
                    <a:cubicBezTo>
                      <a:pt x="27" y="57"/>
                      <a:pt x="31" y="58"/>
                      <a:pt x="35" y="58"/>
                    </a:cubicBezTo>
                    <a:cubicBezTo>
                      <a:pt x="35" y="58"/>
                      <a:pt x="35" y="58"/>
                      <a:pt x="35" y="58"/>
                    </a:cubicBezTo>
                    <a:cubicBezTo>
                      <a:pt x="35" y="58"/>
                      <a:pt x="35" y="58"/>
                      <a:pt x="35" y="58"/>
                    </a:cubicBezTo>
                    <a:cubicBezTo>
                      <a:pt x="36" y="58"/>
                      <a:pt x="36" y="58"/>
                      <a:pt x="36" y="58"/>
                    </a:cubicBezTo>
                    <a:cubicBezTo>
                      <a:pt x="36" y="63"/>
                      <a:pt x="36" y="63"/>
                      <a:pt x="36" y="63"/>
                    </a:cubicBezTo>
                    <a:cubicBezTo>
                      <a:pt x="36" y="63"/>
                      <a:pt x="36" y="63"/>
                      <a:pt x="36" y="63"/>
                    </a:cubicBezTo>
                    <a:cubicBezTo>
                      <a:pt x="35" y="63"/>
                      <a:pt x="35" y="63"/>
                      <a:pt x="35" y="63"/>
                    </a:cubicBezTo>
                    <a:cubicBezTo>
                      <a:pt x="35" y="63"/>
                      <a:pt x="35" y="63"/>
                      <a:pt x="35" y="63"/>
                    </a:cubicBezTo>
                    <a:cubicBezTo>
                      <a:pt x="30" y="63"/>
                      <a:pt x="26" y="62"/>
                      <a:pt x="21" y="61"/>
                    </a:cubicBezTo>
                    <a:cubicBezTo>
                      <a:pt x="17" y="59"/>
                      <a:pt x="12" y="57"/>
                      <a:pt x="9" y="55"/>
                    </a:cubicBezTo>
                    <a:cubicBezTo>
                      <a:pt x="9" y="55"/>
                      <a:pt x="9" y="55"/>
                      <a:pt x="9" y="55"/>
                    </a:cubicBezTo>
                    <a:cubicBezTo>
                      <a:pt x="9" y="55"/>
                      <a:pt x="9" y="55"/>
                      <a:pt x="9" y="55"/>
                    </a:cubicBezTo>
                    <a:cubicBezTo>
                      <a:pt x="8" y="54"/>
                      <a:pt x="8" y="54"/>
                      <a:pt x="8" y="54"/>
                    </a:cubicBezTo>
                    <a:cubicBezTo>
                      <a:pt x="8" y="54"/>
                      <a:pt x="8" y="54"/>
                      <a:pt x="8" y="54"/>
                    </a:cubicBezTo>
                    <a:cubicBezTo>
                      <a:pt x="8" y="54"/>
                      <a:pt x="8" y="54"/>
                      <a:pt x="8" y="54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8" y="48"/>
                      <a:pt x="8" y="48"/>
                      <a:pt x="8" y="48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8" y="47"/>
                      <a:pt x="8" y="47"/>
                      <a:pt x="8" y="47"/>
                    </a:cubicBezTo>
                    <a:close/>
                    <a:moveTo>
                      <a:pt x="36" y="5"/>
                    </a:moveTo>
                    <a:cubicBezTo>
                      <a:pt x="27" y="5"/>
                      <a:pt x="20" y="8"/>
                      <a:pt x="14" y="13"/>
                    </a:cubicBezTo>
                    <a:cubicBezTo>
                      <a:pt x="12" y="16"/>
                      <a:pt x="10" y="19"/>
                      <a:pt x="8" y="2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9" y="12"/>
                      <a:pt x="10" y="11"/>
                      <a:pt x="11" y="10"/>
                    </a:cubicBezTo>
                    <a:cubicBezTo>
                      <a:pt x="17" y="4"/>
                      <a:pt x="26" y="0"/>
                      <a:pt x="36" y="0"/>
                    </a:cubicBezTo>
                    <a:lnTo>
                      <a:pt x="36" y="5"/>
                    </a:lnTo>
                    <a:close/>
                    <a:moveTo>
                      <a:pt x="5" y="35"/>
                    </a:moveTo>
                    <a:cubicBezTo>
                      <a:pt x="5" y="37"/>
                      <a:pt x="5" y="39"/>
                      <a:pt x="6" y="41"/>
                    </a:cubicBezTo>
                    <a:cubicBezTo>
                      <a:pt x="6" y="43"/>
                      <a:pt x="7" y="45"/>
                      <a:pt x="8" y="46"/>
                    </a:cubicBezTo>
                    <a:cubicBezTo>
                      <a:pt x="8" y="46"/>
                      <a:pt x="8" y="46"/>
                      <a:pt x="8" y="46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8" y="47"/>
                      <a:pt x="8" y="47"/>
                      <a:pt x="8" y="46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8" y="54"/>
                      <a:pt x="8" y="54"/>
                      <a:pt x="8" y="54"/>
                    </a:cubicBezTo>
                    <a:cubicBezTo>
                      <a:pt x="8" y="54"/>
                      <a:pt x="8" y="54"/>
                      <a:pt x="7" y="53"/>
                    </a:cubicBezTo>
                    <a:cubicBezTo>
                      <a:pt x="7" y="53"/>
                      <a:pt x="7" y="53"/>
                      <a:pt x="7" y="53"/>
                    </a:cubicBezTo>
                    <a:cubicBezTo>
                      <a:pt x="7" y="53"/>
                      <a:pt x="7" y="53"/>
                      <a:pt x="7" y="53"/>
                    </a:cubicBezTo>
                    <a:cubicBezTo>
                      <a:pt x="7" y="53"/>
                      <a:pt x="7" y="53"/>
                      <a:pt x="7" y="53"/>
                    </a:cubicBezTo>
                    <a:cubicBezTo>
                      <a:pt x="6" y="52"/>
                      <a:pt x="6" y="52"/>
                      <a:pt x="6" y="52"/>
                    </a:cubicBezTo>
                    <a:cubicBezTo>
                      <a:pt x="6" y="51"/>
                      <a:pt x="6" y="51"/>
                      <a:pt x="6" y="51"/>
                    </a:cubicBezTo>
                    <a:cubicBezTo>
                      <a:pt x="5" y="51"/>
                      <a:pt x="5" y="51"/>
                      <a:pt x="5" y="50"/>
                    </a:cubicBezTo>
                    <a:cubicBezTo>
                      <a:pt x="4" y="50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3" y="47"/>
                      <a:pt x="2" y="45"/>
                      <a:pt x="1" y="42"/>
                    </a:cubicBezTo>
                    <a:cubicBezTo>
                      <a:pt x="1" y="40"/>
                      <a:pt x="0" y="38"/>
                      <a:pt x="0" y="35"/>
                    </a:cubicBezTo>
                    <a:cubicBezTo>
                      <a:pt x="0" y="27"/>
                      <a:pt x="3" y="19"/>
                      <a:pt x="8" y="13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6" y="26"/>
                      <a:pt x="5" y="30"/>
                      <a:pt x="5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56" name="Freeform 276"/>
              <p:cNvSpPr>
                <a:spLocks noEditPoints="1"/>
              </p:cNvSpPr>
              <p:nvPr/>
            </p:nvSpPr>
            <p:spPr bwMode="auto">
              <a:xfrm>
                <a:off x="10090165" y="676280"/>
                <a:ext cx="307976" cy="192090"/>
              </a:xfrm>
              <a:custGeom>
                <a:avLst/>
                <a:gdLst>
                  <a:gd name="T0" fmla="*/ 68 w 136"/>
                  <a:gd name="T1" fmla="*/ 60 h 85"/>
                  <a:gd name="T2" fmla="*/ 94 w 136"/>
                  <a:gd name="T3" fmla="*/ 53 h 85"/>
                  <a:gd name="T4" fmla="*/ 114 w 136"/>
                  <a:gd name="T5" fmla="*/ 57 h 85"/>
                  <a:gd name="T6" fmla="*/ 130 w 136"/>
                  <a:gd name="T7" fmla="*/ 67 h 85"/>
                  <a:gd name="T8" fmla="*/ 130 w 136"/>
                  <a:gd name="T9" fmla="*/ 65 h 85"/>
                  <a:gd name="T10" fmla="*/ 131 w 136"/>
                  <a:gd name="T11" fmla="*/ 59 h 85"/>
                  <a:gd name="T12" fmla="*/ 125 w 136"/>
                  <a:gd name="T13" fmla="*/ 45 h 85"/>
                  <a:gd name="T14" fmla="*/ 110 w 136"/>
                  <a:gd name="T15" fmla="*/ 38 h 85"/>
                  <a:gd name="T16" fmla="*/ 103 w 136"/>
                  <a:gd name="T17" fmla="*/ 40 h 85"/>
                  <a:gd name="T18" fmla="*/ 97 w 136"/>
                  <a:gd name="T19" fmla="*/ 43 h 85"/>
                  <a:gd name="T20" fmla="*/ 93 w 136"/>
                  <a:gd name="T21" fmla="*/ 43 h 85"/>
                  <a:gd name="T22" fmla="*/ 93 w 136"/>
                  <a:gd name="T23" fmla="*/ 41 h 85"/>
                  <a:gd name="T24" fmla="*/ 81 w 136"/>
                  <a:gd name="T25" fmla="*/ 15 h 85"/>
                  <a:gd name="T26" fmla="*/ 68 w 136"/>
                  <a:gd name="T27" fmla="*/ 7 h 85"/>
                  <a:gd name="T28" fmla="*/ 68 w 136"/>
                  <a:gd name="T29" fmla="*/ 2 h 85"/>
                  <a:gd name="T30" fmla="*/ 85 w 136"/>
                  <a:gd name="T31" fmla="*/ 12 h 85"/>
                  <a:gd name="T32" fmla="*/ 97 w 136"/>
                  <a:gd name="T33" fmla="*/ 37 h 85"/>
                  <a:gd name="T34" fmla="*/ 101 w 136"/>
                  <a:gd name="T35" fmla="*/ 35 h 85"/>
                  <a:gd name="T36" fmla="*/ 110 w 136"/>
                  <a:gd name="T37" fmla="*/ 34 h 85"/>
                  <a:gd name="T38" fmla="*/ 128 w 136"/>
                  <a:gd name="T39" fmla="*/ 41 h 85"/>
                  <a:gd name="T40" fmla="*/ 136 w 136"/>
                  <a:gd name="T41" fmla="*/ 59 h 85"/>
                  <a:gd name="T42" fmla="*/ 135 w 136"/>
                  <a:gd name="T43" fmla="*/ 66 h 85"/>
                  <a:gd name="T44" fmla="*/ 133 w 136"/>
                  <a:gd name="T45" fmla="*/ 72 h 85"/>
                  <a:gd name="T46" fmla="*/ 133 w 136"/>
                  <a:gd name="T47" fmla="*/ 72 h 85"/>
                  <a:gd name="T48" fmla="*/ 132 w 136"/>
                  <a:gd name="T49" fmla="*/ 72 h 85"/>
                  <a:gd name="T50" fmla="*/ 129 w 136"/>
                  <a:gd name="T51" fmla="*/ 72 h 85"/>
                  <a:gd name="T52" fmla="*/ 128 w 136"/>
                  <a:gd name="T53" fmla="*/ 72 h 85"/>
                  <a:gd name="T54" fmla="*/ 113 w 136"/>
                  <a:gd name="T55" fmla="*/ 61 h 85"/>
                  <a:gd name="T56" fmla="*/ 94 w 136"/>
                  <a:gd name="T57" fmla="*/ 58 h 85"/>
                  <a:gd name="T58" fmla="*/ 69 w 136"/>
                  <a:gd name="T59" fmla="*/ 65 h 85"/>
                  <a:gd name="T60" fmla="*/ 68 w 136"/>
                  <a:gd name="T61" fmla="*/ 66 h 85"/>
                  <a:gd name="T62" fmla="*/ 68 w 136"/>
                  <a:gd name="T63" fmla="*/ 60 h 85"/>
                  <a:gd name="T64" fmla="*/ 16 w 136"/>
                  <a:gd name="T65" fmla="*/ 80 h 85"/>
                  <a:gd name="T66" fmla="*/ 48 w 136"/>
                  <a:gd name="T67" fmla="*/ 80 h 85"/>
                  <a:gd name="T68" fmla="*/ 67 w 136"/>
                  <a:gd name="T69" fmla="*/ 61 h 85"/>
                  <a:gd name="T70" fmla="*/ 68 w 136"/>
                  <a:gd name="T71" fmla="*/ 60 h 85"/>
                  <a:gd name="T72" fmla="*/ 68 w 136"/>
                  <a:gd name="T73" fmla="*/ 66 h 85"/>
                  <a:gd name="T74" fmla="*/ 52 w 136"/>
                  <a:gd name="T75" fmla="*/ 84 h 85"/>
                  <a:gd name="T76" fmla="*/ 49 w 136"/>
                  <a:gd name="T77" fmla="*/ 85 h 85"/>
                  <a:gd name="T78" fmla="*/ 16 w 136"/>
                  <a:gd name="T79" fmla="*/ 85 h 85"/>
                  <a:gd name="T80" fmla="*/ 5 w 136"/>
                  <a:gd name="T81" fmla="*/ 80 h 85"/>
                  <a:gd name="T82" fmla="*/ 0 w 136"/>
                  <a:gd name="T83" fmla="*/ 68 h 85"/>
                  <a:gd name="T84" fmla="*/ 4 w 136"/>
                  <a:gd name="T85" fmla="*/ 57 h 85"/>
                  <a:gd name="T86" fmla="*/ 13 w 136"/>
                  <a:gd name="T87" fmla="*/ 52 h 85"/>
                  <a:gd name="T88" fmla="*/ 12 w 136"/>
                  <a:gd name="T89" fmla="*/ 49 h 85"/>
                  <a:gd name="T90" fmla="*/ 12 w 136"/>
                  <a:gd name="T91" fmla="*/ 42 h 85"/>
                  <a:gd name="T92" fmla="*/ 24 w 136"/>
                  <a:gd name="T93" fmla="*/ 12 h 85"/>
                  <a:gd name="T94" fmla="*/ 55 w 136"/>
                  <a:gd name="T95" fmla="*/ 0 h 85"/>
                  <a:gd name="T96" fmla="*/ 68 w 136"/>
                  <a:gd name="T97" fmla="*/ 2 h 85"/>
                  <a:gd name="T98" fmla="*/ 68 w 136"/>
                  <a:gd name="T99" fmla="*/ 7 h 85"/>
                  <a:gd name="T100" fmla="*/ 55 w 136"/>
                  <a:gd name="T101" fmla="*/ 4 h 85"/>
                  <a:gd name="T102" fmla="*/ 28 w 136"/>
                  <a:gd name="T103" fmla="*/ 15 h 85"/>
                  <a:gd name="T104" fmla="*/ 17 w 136"/>
                  <a:gd name="T105" fmla="*/ 42 h 85"/>
                  <a:gd name="T106" fmla="*/ 17 w 136"/>
                  <a:gd name="T107" fmla="*/ 48 h 85"/>
                  <a:gd name="T108" fmla="*/ 18 w 136"/>
                  <a:gd name="T109" fmla="*/ 53 h 85"/>
                  <a:gd name="T110" fmla="*/ 17 w 136"/>
                  <a:gd name="T111" fmla="*/ 56 h 85"/>
                  <a:gd name="T112" fmla="*/ 16 w 136"/>
                  <a:gd name="T113" fmla="*/ 57 h 85"/>
                  <a:gd name="T114" fmla="*/ 8 w 136"/>
                  <a:gd name="T115" fmla="*/ 60 h 85"/>
                  <a:gd name="T116" fmla="*/ 5 w 136"/>
                  <a:gd name="T117" fmla="*/ 68 h 85"/>
                  <a:gd name="T118" fmla="*/ 8 w 136"/>
                  <a:gd name="T119" fmla="*/ 77 h 85"/>
                  <a:gd name="T120" fmla="*/ 16 w 136"/>
                  <a:gd name="T121" fmla="*/ 8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36" h="85">
                    <a:moveTo>
                      <a:pt x="68" y="60"/>
                    </a:moveTo>
                    <a:cubicBezTo>
                      <a:pt x="76" y="56"/>
                      <a:pt x="85" y="53"/>
                      <a:pt x="94" y="53"/>
                    </a:cubicBezTo>
                    <a:cubicBezTo>
                      <a:pt x="101" y="53"/>
                      <a:pt x="108" y="54"/>
                      <a:pt x="114" y="57"/>
                    </a:cubicBezTo>
                    <a:cubicBezTo>
                      <a:pt x="120" y="59"/>
                      <a:pt x="125" y="62"/>
                      <a:pt x="130" y="67"/>
                    </a:cubicBezTo>
                    <a:cubicBezTo>
                      <a:pt x="130" y="66"/>
                      <a:pt x="130" y="65"/>
                      <a:pt x="130" y="65"/>
                    </a:cubicBezTo>
                    <a:cubicBezTo>
                      <a:pt x="131" y="63"/>
                      <a:pt x="131" y="61"/>
                      <a:pt x="131" y="59"/>
                    </a:cubicBezTo>
                    <a:cubicBezTo>
                      <a:pt x="131" y="54"/>
                      <a:pt x="129" y="48"/>
                      <a:pt x="125" y="45"/>
                    </a:cubicBezTo>
                    <a:cubicBezTo>
                      <a:pt x="121" y="41"/>
                      <a:pt x="116" y="38"/>
                      <a:pt x="110" y="38"/>
                    </a:cubicBezTo>
                    <a:cubicBezTo>
                      <a:pt x="107" y="38"/>
                      <a:pt x="105" y="39"/>
                      <a:pt x="103" y="40"/>
                    </a:cubicBezTo>
                    <a:cubicBezTo>
                      <a:pt x="101" y="41"/>
                      <a:pt x="98" y="42"/>
                      <a:pt x="97" y="43"/>
                    </a:cubicBezTo>
                    <a:cubicBezTo>
                      <a:pt x="96" y="44"/>
                      <a:pt x="94" y="44"/>
                      <a:pt x="93" y="43"/>
                    </a:cubicBezTo>
                    <a:cubicBezTo>
                      <a:pt x="93" y="43"/>
                      <a:pt x="93" y="42"/>
                      <a:pt x="93" y="41"/>
                    </a:cubicBezTo>
                    <a:cubicBezTo>
                      <a:pt x="92" y="31"/>
                      <a:pt x="88" y="22"/>
                      <a:pt x="81" y="15"/>
                    </a:cubicBezTo>
                    <a:cubicBezTo>
                      <a:pt x="77" y="11"/>
                      <a:pt x="73" y="9"/>
                      <a:pt x="68" y="7"/>
                    </a:cubicBezTo>
                    <a:cubicBezTo>
                      <a:pt x="68" y="2"/>
                      <a:pt x="68" y="2"/>
                      <a:pt x="68" y="2"/>
                    </a:cubicBezTo>
                    <a:cubicBezTo>
                      <a:pt x="74" y="4"/>
                      <a:pt x="80" y="7"/>
                      <a:pt x="85" y="12"/>
                    </a:cubicBezTo>
                    <a:cubicBezTo>
                      <a:pt x="91" y="18"/>
                      <a:pt x="96" y="27"/>
                      <a:pt x="97" y="37"/>
                    </a:cubicBezTo>
                    <a:cubicBezTo>
                      <a:pt x="98" y="36"/>
                      <a:pt x="100" y="36"/>
                      <a:pt x="101" y="35"/>
                    </a:cubicBezTo>
                    <a:cubicBezTo>
                      <a:pt x="104" y="34"/>
                      <a:pt x="107" y="34"/>
                      <a:pt x="110" y="34"/>
                    </a:cubicBezTo>
                    <a:cubicBezTo>
                      <a:pt x="117" y="34"/>
                      <a:pt x="124" y="37"/>
                      <a:pt x="128" y="41"/>
                    </a:cubicBezTo>
                    <a:cubicBezTo>
                      <a:pt x="133" y="46"/>
                      <a:pt x="136" y="52"/>
                      <a:pt x="136" y="59"/>
                    </a:cubicBezTo>
                    <a:cubicBezTo>
                      <a:pt x="136" y="62"/>
                      <a:pt x="135" y="64"/>
                      <a:pt x="135" y="66"/>
                    </a:cubicBezTo>
                    <a:cubicBezTo>
                      <a:pt x="134" y="68"/>
                      <a:pt x="134" y="70"/>
                      <a:pt x="133" y="72"/>
                    </a:cubicBezTo>
                    <a:cubicBezTo>
                      <a:pt x="133" y="72"/>
                      <a:pt x="133" y="72"/>
                      <a:pt x="133" y="72"/>
                    </a:cubicBezTo>
                    <a:cubicBezTo>
                      <a:pt x="132" y="72"/>
                      <a:pt x="132" y="72"/>
                      <a:pt x="132" y="72"/>
                    </a:cubicBezTo>
                    <a:cubicBezTo>
                      <a:pt x="131" y="73"/>
                      <a:pt x="130" y="73"/>
                      <a:pt x="129" y="72"/>
                    </a:cubicBezTo>
                    <a:cubicBezTo>
                      <a:pt x="128" y="72"/>
                      <a:pt x="128" y="72"/>
                      <a:pt x="128" y="72"/>
                    </a:cubicBezTo>
                    <a:cubicBezTo>
                      <a:pt x="123" y="67"/>
                      <a:pt x="118" y="64"/>
                      <a:pt x="113" y="61"/>
                    </a:cubicBezTo>
                    <a:cubicBezTo>
                      <a:pt x="107" y="59"/>
                      <a:pt x="101" y="58"/>
                      <a:pt x="94" y="58"/>
                    </a:cubicBezTo>
                    <a:cubicBezTo>
                      <a:pt x="85" y="58"/>
                      <a:pt x="77" y="60"/>
                      <a:pt x="69" y="65"/>
                    </a:cubicBezTo>
                    <a:cubicBezTo>
                      <a:pt x="69" y="65"/>
                      <a:pt x="68" y="65"/>
                      <a:pt x="68" y="66"/>
                    </a:cubicBezTo>
                    <a:lnTo>
                      <a:pt x="68" y="60"/>
                    </a:lnTo>
                    <a:close/>
                    <a:moveTo>
                      <a:pt x="16" y="80"/>
                    </a:moveTo>
                    <a:cubicBezTo>
                      <a:pt x="48" y="80"/>
                      <a:pt x="48" y="80"/>
                      <a:pt x="48" y="80"/>
                    </a:cubicBezTo>
                    <a:cubicBezTo>
                      <a:pt x="52" y="72"/>
                      <a:pt x="59" y="65"/>
                      <a:pt x="67" y="61"/>
                    </a:cubicBezTo>
                    <a:cubicBezTo>
                      <a:pt x="67" y="60"/>
                      <a:pt x="67" y="60"/>
                      <a:pt x="68" y="6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1" y="70"/>
                      <a:pt x="55" y="76"/>
                      <a:pt x="52" y="84"/>
                    </a:cubicBezTo>
                    <a:cubicBezTo>
                      <a:pt x="51" y="85"/>
                      <a:pt x="50" y="85"/>
                      <a:pt x="49" y="85"/>
                    </a:cubicBezTo>
                    <a:cubicBezTo>
                      <a:pt x="16" y="85"/>
                      <a:pt x="16" y="85"/>
                      <a:pt x="16" y="85"/>
                    </a:cubicBezTo>
                    <a:cubicBezTo>
                      <a:pt x="12" y="85"/>
                      <a:pt x="8" y="83"/>
                      <a:pt x="5" y="80"/>
                    </a:cubicBezTo>
                    <a:cubicBezTo>
                      <a:pt x="2" y="77"/>
                      <a:pt x="0" y="73"/>
                      <a:pt x="0" y="68"/>
                    </a:cubicBezTo>
                    <a:cubicBezTo>
                      <a:pt x="0" y="64"/>
                      <a:pt x="2" y="60"/>
                      <a:pt x="4" y="57"/>
                    </a:cubicBezTo>
                    <a:cubicBezTo>
                      <a:pt x="7" y="54"/>
                      <a:pt x="10" y="53"/>
                      <a:pt x="13" y="52"/>
                    </a:cubicBezTo>
                    <a:cubicBezTo>
                      <a:pt x="13" y="51"/>
                      <a:pt x="13" y="50"/>
                      <a:pt x="12" y="49"/>
                    </a:cubicBezTo>
                    <a:cubicBezTo>
                      <a:pt x="12" y="47"/>
                      <a:pt x="12" y="44"/>
                      <a:pt x="12" y="42"/>
                    </a:cubicBezTo>
                    <a:cubicBezTo>
                      <a:pt x="12" y="31"/>
                      <a:pt x="17" y="20"/>
                      <a:pt x="24" y="12"/>
                    </a:cubicBezTo>
                    <a:cubicBezTo>
                      <a:pt x="32" y="4"/>
                      <a:pt x="43" y="0"/>
                      <a:pt x="55" y="0"/>
                    </a:cubicBezTo>
                    <a:cubicBezTo>
                      <a:pt x="59" y="0"/>
                      <a:pt x="64" y="0"/>
                      <a:pt x="68" y="2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4" y="5"/>
                      <a:pt x="59" y="4"/>
                      <a:pt x="55" y="4"/>
                    </a:cubicBezTo>
                    <a:cubicBezTo>
                      <a:pt x="44" y="4"/>
                      <a:pt x="35" y="9"/>
                      <a:pt x="28" y="15"/>
                    </a:cubicBezTo>
                    <a:cubicBezTo>
                      <a:pt x="21" y="22"/>
                      <a:pt x="17" y="32"/>
                      <a:pt x="17" y="42"/>
                    </a:cubicBezTo>
                    <a:cubicBezTo>
                      <a:pt x="17" y="44"/>
                      <a:pt x="17" y="46"/>
                      <a:pt x="17" y="48"/>
                    </a:cubicBezTo>
                    <a:cubicBezTo>
                      <a:pt x="17" y="50"/>
                      <a:pt x="18" y="52"/>
                      <a:pt x="18" y="53"/>
                    </a:cubicBezTo>
                    <a:cubicBezTo>
                      <a:pt x="19" y="55"/>
                      <a:pt x="18" y="56"/>
                      <a:pt x="17" y="56"/>
                    </a:cubicBezTo>
                    <a:cubicBezTo>
                      <a:pt x="17" y="57"/>
                      <a:pt x="16" y="57"/>
                      <a:pt x="16" y="57"/>
                    </a:cubicBezTo>
                    <a:cubicBezTo>
                      <a:pt x="13" y="57"/>
                      <a:pt x="10" y="58"/>
                      <a:pt x="8" y="60"/>
                    </a:cubicBezTo>
                    <a:cubicBezTo>
                      <a:pt x="6" y="62"/>
                      <a:pt x="5" y="65"/>
                      <a:pt x="5" y="68"/>
                    </a:cubicBezTo>
                    <a:cubicBezTo>
                      <a:pt x="5" y="72"/>
                      <a:pt x="6" y="75"/>
                      <a:pt x="8" y="77"/>
                    </a:cubicBezTo>
                    <a:cubicBezTo>
                      <a:pt x="10" y="79"/>
                      <a:pt x="13" y="80"/>
                      <a:pt x="16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57" name="Freeform 277"/>
              <p:cNvSpPr>
                <a:spLocks noEditPoints="1"/>
              </p:cNvSpPr>
              <p:nvPr/>
            </p:nvSpPr>
            <p:spPr bwMode="auto">
              <a:xfrm>
                <a:off x="10163191" y="806456"/>
                <a:ext cx="347663" cy="217489"/>
              </a:xfrm>
              <a:custGeom>
                <a:avLst/>
                <a:gdLst>
                  <a:gd name="T0" fmla="*/ 117 w 154"/>
                  <a:gd name="T1" fmla="*/ 45 h 96"/>
                  <a:gd name="T2" fmla="*/ 106 w 154"/>
                  <a:gd name="T3" fmla="*/ 49 h 96"/>
                  <a:gd name="T4" fmla="*/ 106 w 154"/>
                  <a:gd name="T5" fmla="*/ 47 h 96"/>
                  <a:gd name="T6" fmla="*/ 94 w 154"/>
                  <a:gd name="T7" fmla="*/ 18 h 96"/>
                  <a:gd name="T8" fmla="*/ 77 w 154"/>
                  <a:gd name="T9" fmla="*/ 7 h 96"/>
                  <a:gd name="T10" fmla="*/ 81 w 154"/>
                  <a:gd name="T11" fmla="*/ 4 h 96"/>
                  <a:gd name="T12" fmla="*/ 107 w 154"/>
                  <a:gd name="T13" fmla="*/ 30 h 96"/>
                  <a:gd name="T14" fmla="*/ 115 w 154"/>
                  <a:gd name="T15" fmla="*/ 40 h 96"/>
                  <a:gd name="T16" fmla="*/ 146 w 154"/>
                  <a:gd name="T17" fmla="*/ 47 h 96"/>
                  <a:gd name="T18" fmla="*/ 146 w 154"/>
                  <a:gd name="T19" fmla="*/ 88 h 96"/>
                  <a:gd name="T20" fmla="*/ 125 w 154"/>
                  <a:gd name="T21" fmla="*/ 96 h 96"/>
                  <a:gd name="T22" fmla="*/ 77 w 154"/>
                  <a:gd name="T23" fmla="*/ 91 h 96"/>
                  <a:gd name="T24" fmla="*/ 142 w 154"/>
                  <a:gd name="T25" fmla="*/ 84 h 96"/>
                  <a:gd name="T26" fmla="*/ 149 w 154"/>
                  <a:gd name="T27" fmla="*/ 67 h 96"/>
                  <a:gd name="T28" fmla="*/ 125 w 154"/>
                  <a:gd name="T29" fmla="*/ 43 h 96"/>
                  <a:gd name="T30" fmla="*/ 62 w 154"/>
                  <a:gd name="T31" fmla="*/ 5 h 96"/>
                  <a:gd name="T32" fmla="*/ 25 w 154"/>
                  <a:gd name="T33" fmla="*/ 26 h 96"/>
                  <a:gd name="T34" fmla="*/ 19 w 154"/>
                  <a:gd name="T35" fmla="*/ 48 h 96"/>
                  <a:gd name="T36" fmla="*/ 21 w 154"/>
                  <a:gd name="T37" fmla="*/ 61 h 96"/>
                  <a:gd name="T38" fmla="*/ 18 w 154"/>
                  <a:gd name="T39" fmla="*/ 64 h 96"/>
                  <a:gd name="T40" fmla="*/ 5 w 154"/>
                  <a:gd name="T41" fmla="*/ 78 h 96"/>
                  <a:gd name="T42" fmla="*/ 9 w 154"/>
                  <a:gd name="T43" fmla="*/ 87 h 96"/>
                  <a:gd name="T44" fmla="*/ 62 w 154"/>
                  <a:gd name="T45" fmla="*/ 91 h 96"/>
                  <a:gd name="T46" fmla="*/ 77 w 154"/>
                  <a:gd name="T47" fmla="*/ 91 h 96"/>
                  <a:gd name="T48" fmla="*/ 64 w 154"/>
                  <a:gd name="T49" fmla="*/ 96 h 96"/>
                  <a:gd name="T50" fmla="*/ 19 w 154"/>
                  <a:gd name="T51" fmla="*/ 96 h 96"/>
                  <a:gd name="T52" fmla="*/ 6 w 154"/>
                  <a:gd name="T53" fmla="*/ 91 h 96"/>
                  <a:gd name="T54" fmla="*/ 6 w 154"/>
                  <a:gd name="T55" fmla="*/ 65 h 96"/>
                  <a:gd name="T56" fmla="*/ 15 w 154"/>
                  <a:gd name="T57" fmla="*/ 55 h 96"/>
                  <a:gd name="T58" fmla="*/ 16 w 154"/>
                  <a:gd name="T59" fmla="*/ 35 h 96"/>
                  <a:gd name="T60" fmla="*/ 38 w 154"/>
                  <a:gd name="T61" fmla="*/ 6 h 96"/>
                  <a:gd name="T62" fmla="*/ 77 w 154"/>
                  <a:gd name="T63" fmla="*/ 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4" h="96">
                    <a:moveTo>
                      <a:pt x="125" y="43"/>
                    </a:moveTo>
                    <a:cubicBezTo>
                      <a:pt x="122" y="43"/>
                      <a:pt x="119" y="44"/>
                      <a:pt x="117" y="45"/>
                    </a:cubicBezTo>
                    <a:cubicBezTo>
                      <a:pt x="114" y="46"/>
                      <a:pt x="112" y="47"/>
                      <a:pt x="110" y="49"/>
                    </a:cubicBezTo>
                    <a:cubicBezTo>
                      <a:pt x="109" y="50"/>
                      <a:pt x="107" y="50"/>
                      <a:pt x="106" y="49"/>
                    </a:cubicBezTo>
                    <a:cubicBezTo>
                      <a:pt x="106" y="48"/>
                      <a:pt x="106" y="48"/>
                      <a:pt x="106" y="47"/>
                    </a:cubicBezTo>
                    <a:cubicBezTo>
                      <a:pt x="106" y="47"/>
                      <a:pt x="106" y="47"/>
                      <a:pt x="106" y="47"/>
                    </a:cubicBezTo>
                    <a:cubicBezTo>
                      <a:pt x="106" y="42"/>
                      <a:pt x="104" y="36"/>
                      <a:pt x="102" y="32"/>
                    </a:cubicBezTo>
                    <a:cubicBezTo>
                      <a:pt x="100" y="27"/>
                      <a:pt x="98" y="22"/>
                      <a:pt x="94" y="18"/>
                    </a:cubicBezTo>
                    <a:cubicBezTo>
                      <a:pt x="90" y="14"/>
                      <a:pt x="85" y="10"/>
                      <a:pt x="79" y="8"/>
                    </a:cubicBezTo>
                    <a:cubicBezTo>
                      <a:pt x="79" y="8"/>
                      <a:pt x="78" y="7"/>
                      <a:pt x="77" y="7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79" y="3"/>
                      <a:pt x="80" y="3"/>
                      <a:pt x="81" y="4"/>
                    </a:cubicBezTo>
                    <a:cubicBezTo>
                      <a:pt x="87" y="6"/>
                      <a:pt x="93" y="10"/>
                      <a:pt x="97" y="15"/>
                    </a:cubicBezTo>
                    <a:cubicBezTo>
                      <a:pt x="101" y="19"/>
                      <a:pt x="105" y="24"/>
                      <a:pt x="107" y="30"/>
                    </a:cubicBezTo>
                    <a:cubicBezTo>
                      <a:pt x="109" y="34"/>
                      <a:pt x="110" y="38"/>
                      <a:pt x="110" y="43"/>
                    </a:cubicBezTo>
                    <a:cubicBezTo>
                      <a:pt x="112" y="42"/>
                      <a:pt x="113" y="41"/>
                      <a:pt x="115" y="40"/>
                    </a:cubicBezTo>
                    <a:cubicBezTo>
                      <a:pt x="118" y="39"/>
                      <a:pt x="122" y="38"/>
                      <a:pt x="125" y="38"/>
                    </a:cubicBezTo>
                    <a:cubicBezTo>
                      <a:pt x="133" y="38"/>
                      <a:pt x="140" y="42"/>
                      <a:pt x="146" y="47"/>
                    </a:cubicBezTo>
                    <a:cubicBezTo>
                      <a:pt x="151" y="52"/>
                      <a:pt x="154" y="59"/>
                      <a:pt x="154" y="67"/>
                    </a:cubicBezTo>
                    <a:cubicBezTo>
                      <a:pt x="154" y="75"/>
                      <a:pt x="151" y="82"/>
                      <a:pt x="146" y="88"/>
                    </a:cubicBezTo>
                    <a:cubicBezTo>
                      <a:pt x="146" y="88"/>
                      <a:pt x="146" y="88"/>
                      <a:pt x="146" y="88"/>
                    </a:cubicBezTo>
                    <a:cubicBezTo>
                      <a:pt x="140" y="93"/>
                      <a:pt x="133" y="96"/>
                      <a:pt x="125" y="96"/>
                    </a:cubicBezTo>
                    <a:cubicBezTo>
                      <a:pt x="77" y="96"/>
                      <a:pt x="77" y="96"/>
                      <a:pt x="77" y="96"/>
                    </a:cubicBezTo>
                    <a:cubicBezTo>
                      <a:pt x="77" y="91"/>
                      <a:pt x="77" y="91"/>
                      <a:pt x="77" y="91"/>
                    </a:cubicBezTo>
                    <a:cubicBezTo>
                      <a:pt x="125" y="91"/>
                      <a:pt x="125" y="91"/>
                      <a:pt x="125" y="91"/>
                    </a:cubicBezTo>
                    <a:cubicBezTo>
                      <a:pt x="132" y="91"/>
                      <a:pt x="138" y="89"/>
                      <a:pt x="142" y="84"/>
                    </a:cubicBezTo>
                    <a:cubicBezTo>
                      <a:pt x="142" y="84"/>
                      <a:pt x="142" y="84"/>
                      <a:pt x="142" y="84"/>
                    </a:cubicBezTo>
                    <a:cubicBezTo>
                      <a:pt x="147" y="80"/>
                      <a:pt x="149" y="74"/>
                      <a:pt x="149" y="67"/>
                    </a:cubicBezTo>
                    <a:cubicBezTo>
                      <a:pt x="149" y="61"/>
                      <a:pt x="146" y="55"/>
                      <a:pt x="142" y="50"/>
                    </a:cubicBezTo>
                    <a:cubicBezTo>
                      <a:pt x="138" y="46"/>
                      <a:pt x="132" y="43"/>
                      <a:pt x="125" y="43"/>
                    </a:cubicBezTo>
                    <a:close/>
                    <a:moveTo>
                      <a:pt x="77" y="7"/>
                    </a:moveTo>
                    <a:cubicBezTo>
                      <a:pt x="72" y="5"/>
                      <a:pt x="67" y="5"/>
                      <a:pt x="62" y="5"/>
                    </a:cubicBezTo>
                    <a:cubicBezTo>
                      <a:pt x="54" y="5"/>
                      <a:pt x="47" y="7"/>
                      <a:pt x="41" y="10"/>
                    </a:cubicBezTo>
                    <a:cubicBezTo>
                      <a:pt x="34" y="14"/>
                      <a:pt x="29" y="19"/>
                      <a:pt x="25" y="26"/>
                    </a:cubicBezTo>
                    <a:cubicBezTo>
                      <a:pt x="23" y="29"/>
                      <a:pt x="21" y="33"/>
                      <a:pt x="20" y="37"/>
                    </a:cubicBezTo>
                    <a:cubicBezTo>
                      <a:pt x="19" y="40"/>
                      <a:pt x="19" y="44"/>
                      <a:pt x="19" y="48"/>
                    </a:cubicBezTo>
                    <a:cubicBezTo>
                      <a:pt x="19" y="50"/>
                      <a:pt x="19" y="52"/>
                      <a:pt x="19" y="54"/>
                    </a:cubicBezTo>
                    <a:cubicBezTo>
                      <a:pt x="20" y="57"/>
                      <a:pt x="20" y="59"/>
                      <a:pt x="21" y="61"/>
                    </a:cubicBezTo>
                    <a:cubicBezTo>
                      <a:pt x="21" y="62"/>
                      <a:pt x="20" y="63"/>
                      <a:pt x="19" y="64"/>
                    </a:cubicBezTo>
                    <a:cubicBezTo>
                      <a:pt x="19" y="64"/>
                      <a:pt x="19" y="64"/>
                      <a:pt x="18" y="64"/>
                    </a:cubicBezTo>
                    <a:cubicBezTo>
                      <a:pt x="15" y="64"/>
                      <a:pt x="11" y="65"/>
                      <a:pt x="9" y="68"/>
                    </a:cubicBezTo>
                    <a:cubicBezTo>
                      <a:pt x="7" y="70"/>
                      <a:pt x="5" y="74"/>
                      <a:pt x="5" y="78"/>
                    </a:cubicBezTo>
                    <a:cubicBezTo>
                      <a:pt x="5" y="81"/>
                      <a:pt x="7" y="85"/>
                      <a:pt x="9" y="87"/>
                    </a:cubicBezTo>
                    <a:cubicBezTo>
                      <a:pt x="9" y="87"/>
                      <a:pt x="9" y="87"/>
                      <a:pt x="9" y="87"/>
                    </a:cubicBezTo>
                    <a:cubicBezTo>
                      <a:pt x="12" y="90"/>
                      <a:pt x="15" y="91"/>
                      <a:pt x="19" y="91"/>
                    </a:cubicBezTo>
                    <a:cubicBezTo>
                      <a:pt x="62" y="91"/>
                      <a:pt x="62" y="91"/>
                      <a:pt x="62" y="91"/>
                    </a:cubicBezTo>
                    <a:cubicBezTo>
                      <a:pt x="64" y="91"/>
                      <a:pt x="64" y="91"/>
                      <a:pt x="64" y="91"/>
                    </a:cubicBezTo>
                    <a:cubicBezTo>
                      <a:pt x="77" y="91"/>
                      <a:pt x="77" y="91"/>
                      <a:pt x="77" y="91"/>
                    </a:cubicBezTo>
                    <a:cubicBezTo>
                      <a:pt x="77" y="96"/>
                      <a:pt x="77" y="96"/>
                      <a:pt x="77" y="96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62" y="96"/>
                      <a:pt x="62" y="96"/>
                      <a:pt x="62" y="96"/>
                    </a:cubicBezTo>
                    <a:cubicBezTo>
                      <a:pt x="19" y="96"/>
                      <a:pt x="19" y="96"/>
                      <a:pt x="19" y="96"/>
                    </a:cubicBezTo>
                    <a:cubicBezTo>
                      <a:pt x="14" y="96"/>
                      <a:pt x="9" y="94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2" y="87"/>
                      <a:pt x="0" y="83"/>
                      <a:pt x="0" y="78"/>
                    </a:cubicBezTo>
                    <a:cubicBezTo>
                      <a:pt x="0" y="73"/>
                      <a:pt x="2" y="68"/>
                      <a:pt x="6" y="65"/>
                    </a:cubicBezTo>
                    <a:cubicBezTo>
                      <a:pt x="8" y="62"/>
                      <a:pt x="12" y="60"/>
                      <a:pt x="15" y="59"/>
                    </a:cubicBezTo>
                    <a:cubicBezTo>
                      <a:pt x="15" y="58"/>
                      <a:pt x="15" y="57"/>
                      <a:pt x="15" y="55"/>
                    </a:cubicBezTo>
                    <a:cubicBezTo>
                      <a:pt x="14" y="53"/>
                      <a:pt x="14" y="50"/>
                      <a:pt x="14" y="48"/>
                    </a:cubicBezTo>
                    <a:cubicBezTo>
                      <a:pt x="14" y="44"/>
                      <a:pt x="15" y="39"/>
                      <a:pt x="16" y="35"/>
                    </a:cubicBezTo>
                    <a:cubicBezTo>
                      <a:pt x="17" y="31"/>
                      <a:pt x="19" y="27"/>
                      <a:pt x="21" y="23"/>
                    </a:cubicBezTo>
                    <a:cubicBezTo>
                      <a:pt x="25" y="16"/>
                      <a:pt x="31" y="10"/>
                      <a:pt x="38" y="6"/>
                    </a:cubicBezTo>
                    <a:cubicBezTo>
                      <a:pt x="45" y="2"/>
                      <a:pt x="54" y="0"/>
                      <a:pt x="62" y="0"/>
                    </a:cubicBezTo>
                    <a:cubicBezTo>
                      <a:pt x="67" y="0"/>
                      <a:pt x="72" y="1"/>
                      <a:pt x="77" y="2"/>
                    </a:cubicBezTo>
                    <a:lnTo>
                      <a:pt x="77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58" name="Freeform 278"/>
              <p:cNvSpPr>
                <a:spLocks noEditPoints="1"/>
              </p:cNvSpPr>
              <p:nvPr/>
            </p:nvSpPr>
            <p:spPr bwMode="auto">
              <a:xfrm>
                <a:off x="6756410" y="2667016"/>
                <a:ext cx="179388" cy="144464"/>
              </a:xfrm>
              <a:custGeom>
                <a:avLst/>
                <a:gdLst>
                  <a:gd name="T0" fmla="*/ 67 w 79"/>
                  <a:gd name="T1" fmla="*/ 17 h 64"/>
                  <a:gd name="T2" fmla="*/ 64 w 79"/>
                  <a:gd name="T3" fmla="*/ 2 h 64"/>
                  <a:gd name="T4" fmla="*/ 79 w 79"/>
                  <a:gd name="T5" fmla="*/ 24 h 64"/>
                  <a:gd name="T6" fmla="*/ 77 w 79"/>
                  <a:gd name="T7" fmla="*/ 62 h 64"/>
                  <a:gd name="T8" fmla="*/ 62 w 79"/>
                  <a:gd name="T9" fmla="*/ 64 h 64"/>
                  <a:gd name="T10" fmla="*/ 74 w 79"/>
                  <a:gd name="T11" fmla="*/ 59 h 64"/>
                  <a:gd name="T12" fmla="*/ 74 w 79"/>
                  <a:gd name="T13" fmla="*/ 50 h 64"/>
                  <a:gd name="T14" fmla="*/ 62 w 79"/>
                  <a:gd name="T15" fmla="*/ 22 h 64"/>
                  <a:gd name="T16" fmla="*/ 65 w 79"/>
                  <a:gd name="T17" fmla="*/ 22 h 64"/>
                  <a:gd name="T18" fmla="*/ 62 w 79"/>
                  <a:gd name="T19" fmla="*/ 46 h 64"/>
                  <a:gd name="T20" fmla="*/ 72 w 79"/>
                  <a:gd name="T21" fmla="*/ 36 h 64"/>
                  <a:gd name="T22" fmla="*/ 62 w 79"/>
                  <a:gd name="T23" fmla="*/ 38 h 64"/>
                  <a:gd name="T24" fmla="*/ 62 w 79"/>
                  <a:gd name="T25" fmla="*/ 41 h 64"/>
                  <a:gd name="T26" fmla="*/ 61 w 79"/>
                  <a:gd name="T27" fmla="*/ 5 h 64"/>
                  <a:gd name="T28" fmla="*/ 62 w 79"/>
                  <a:gd name="T29" fmla="*/ 11 h 64"/>
                  <a:gd name="T30" fmla="*/ 39 w 79"/>
                  <a:gd name="T31" fmla="*/ 17 h 64"/>
                  <a:gd name="T32" fmla="*/ 39 w 79"/>
                  <a:gd name="T33" fmla="*/ 10 h 64"/>
                  <a:gd name="T34" fmla="*/ 62 w 79"/>
                  <a:gd name="T35" fmla="*/ 0 h 64"/>
                  <a:gd name="T36" fmla="*/ 39 w 79"/>
                  <a:gd name="T37" fmla="*/ 47 h 64"/>
                  <a:gd name="T38" fmla="*/ 61 w 79"/>
                  <a:gd name="T39" fmla="*/ 58 h 64"/>
                  <a:gd name="T40" fmla="*/ 62 w 79"/>
                  <a:gd name="T41" fmla="*/ 59 h 64"/>
                  <a:gd name="T42" fmla="*/ 58 w 79"/>
                  <a:gd name="T43" fmla="*/ 62 h 64"/>
                  <a:gd name="T44" fmla="*/ 39 w 79"/>
                  <a:gd name="T45" fmla="*/ 52 h 64"/>
                  <a:gd name="T46" fmla="*/ 62 w 79"/>
                  <a:gd name="T47" fmla="*/ 38 h 64"/>
                  <a:gd name="T48" fmla="*/ 62 w 79"/>
                  <a:gd name="T49" fmla="*/ 41 h 64"/>
                  <a:gd name="T50" fmla="*/ 53 w 79"/>
                  <a:gd name="T51" fmla="*/ 44 h 64"/>
                  <a:gd name="T52" fmla="*/ 62 w 79"/>
                  <a:gd name="T53" fmla="*/ 34 h 64"/>
                  <a:gd name="T54" fmla="*/ 16 w 79"/>
                  <a:gd name="T55" fmla="*/ 11 h 64"/>
                  <a:gd name="T56" fmla="*/ 21 w 79"/>
                  <a:gd name="T57" fmla="*/ 5 h 64"/>
                  <a:gd name="T58" fmla="*/ 16 w 79"/>
                  <a:gd name="T59" fmla="*/ 0 h 64"/>
                  <a:gd name="T60" fmla="*/ 39 w 79"/>
                  <a:gd name="T61" fmla="*/ 10 h 64"/>
                  <a:gd name="T62" fmla="*/ 39 w 79"/>
                  <a:gd name="T63" fmla="*/ 17 h 64"/>
                  <a:gd name="T64" fmla="*/ 17 w 79"/>
                  <a:gd name="T65" fmla="*/ 59 h 64"/>
                  <a:gd name="T66" fmla="*/ 17 w 79"/>
                  <a:gd name="T67" fmla="*/ 59 h 64"/>
                  <a:gd name="T68" fmla="*/ 20 w 79"/>
                  <a:gd name="T69" fmla="*/ 47 h 64"/>
                  <a:gd name="T70" fmla="*/ 22 w 79"/>
                  <a:gd name="T71" fmla="*/ 52 h 64"/>
                  <a:gd name="T72" fmla="*/ 21 w 79"/>
                  <a:gd name="T73" fmla="*/ 62 h 64"/>
                  <a:gd name="T74" fmla="*/ 16 w 79"/>
                  <a:gd name="T75" fmla="*/ 59 h 64"/>
                  <a:gd name="T76" fmla="*/ 21 w 79"/>
                  <a:gd name="T77" fmla="*/ 41 h 64"/>
                  <a:gd name="T78" fmla="*/ 16 w 79"/>
                  <a:gd name="T79" fmla="*/ 34 h 64"/>
                  <a:gd name="T80" fmla="*/ 26 w 79"/>
                  <a:gd name="T81" fmla="*/ 44 h 64"/>
                  <a:gd name="T82" fmla="*/ 16 w 79"/>
                  <a:gd name="T83" fmla="*/ 22 h 64"/>
                  <a:gd name="T84" fmla="*/ 13 w 79"/>
                  <a:gd name="T85" fmla="*/ 18 h 64"/>
                  <a:gd name="T86" fmla="*/ 16 w 79"/>
                  <a:gd name="T87" fmla="*/ 9 h 64"/>
                  <a:gd name="T88" fmla="*/ 8 w 79"/>
                  <a:gd name="T89" fmla="*/ 15 h 64"/>
                  <a:gd name="T90" fmla="*/ 0 w 79"/>
                  <a:gd name="T91" fmla="*/ 24 h 64"/>
                  <a:gd name="T92" fmla="*/ 0 w 79"/>
                  <a:gd name="T93" fmla="*/ 58 h 64"/>
                  <a:gd name="T94" fmla="*/ 2 w 79"/>
                  <a:gd name="T95" fmla="*/ 62 h 64"/>
                  <a:gd name="T96" fmla="*/ 16 w 79"/>
                  <a:gd name="T97" fmla="*/ 59 h 64"/>
                  <a:gd name="T98" fmla="*/ 5 w 79"/>
                  <a:gd name="T99" fmla="*/ 59 h 64"/>
                  <a:gd name="T100" fmla="*/ 5 w 79"/>
                  <a:gd name="T101" fmla="*/ 48 h 64"/>
                  <a:gd name="T102" fmla="*/ 12 w 79"/>
                  <a:gd name="T103" fmla="*/ 18 h 64"/>
                  <a:gd name="T104" fmla="*/ 16 w 79"/>
                  <a:gd name="T105" fmla="*/ 34 h 64"/>
                  <a:gd name="T106" fmla="*/ 11 w 79"/>
                  <a:gd name="T107" fmla="*/ 41 h 64"/>
                  <a:gd name="T108" fmla="*/ 9 w 79"/>
                  <a:gd name="T109" fmla="*/ 46 h 64"/>
                  <a:gd name="T110" fmla="*/ 9 w 79"/>
                  <a:gd name="T111" fmla="*/ 3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9" h="64">
                    <a:moveTo>
                      <a:pt x="74" y="25"/>
                    </a:moveTo>
                    <a:cubicBezTo>
                      <a:pt x="67" y="18"/>
                      <a:pt x="67" y="18"/>
                      <a:pt x="67" y="18"/>
                    </a:cubicBezTo>
                    <a:cubicBezTo>
                      <a:pt x="67" y="17"/>
                      <a:pt x="67" y="17"/>
                      <a:pt x="67" y="17"/>
                    </a:cubicBezTo>
                    <a:cubicBezTo>
                      <a:pt x="62" y="9"/>
                      <a:pt x="62" y="9"/>
                      <a:pt x="62" y="9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3" y="0"/>
                      <a:pt x="64" y="1"/>
                      <a:pt x="64" y="2"/>
                    </a:cubicBezTo>
                    <a:cubicBezTo>
                      <a:pt x="71" y="15"/>
                      <a:pt x="71" y="15"/>
                      <a:pt x="71" y="15"/>
                    </a:cubicBezTo>
                    <a:cubicBezTo>
                      <a:pt x="78" y="22"/>
                      <a:pt x="78" y="22"/>
                      <a:pt x="78" y="22"/>
                    </a:cubicBezTo>
                    <a:cubicBezTo>
                      <a:pt x="79" y="23"/>
                      <a:pt x="79" y="23"/>
                      <a:pt x="79" y="24"/>
                    </a:cubicBezTo>
                    <a:cubicBezTo>
                      <a:pt x="79" y="50"/>
                      <a:pt x="79" y="50"/>
                      <a:pt x="79" y="50"/>
                    </a:cubicBezTo>
                    <a:cubicBezTo>
                      <a:pt x="79" y="58"/>
                      <a:pt x="79" y="58"/>
                      <a:pt x="79" y="58"/>
                    </a:cubicBezTo>
                    <a:cubicBezTo>
                      <a:pt x="79" y="60"/>
                      <a:pt x="78" y="61"/>
                      <a:pt x="77" y="62"/>
                    </a:cubicBezTo>
                    <a:cubicBezTo>
                      <a:pt x="77" y="62"/>
                      <a:pt x="77" y="62"/>
                      <a:pt x="77" y="62"/>
                    </a:cubicBezTo>
                    <a:cubicBezTo>
                      <a:pt x="76" y="63"/>
                      <a:pt x="75" y="64"/>
                      <a:pt x="73" y="64"/>
                    </a:cubicBezTo>
                    <a:cubicBezTo>
                      <a:pt x="62" y="64"/>
                      <a:pt x="62" y="64"/>
                      <a:pt x="62" y="64"/>
                    </a:cubicBezTo>
                    <a:cubicBezTo>
                      <a:pt x="62" y="59"/>
                      <a:pt x="62" y="59"/>
                      <a:pt x="62" y="59"/>
                    </a:cubicBezTo>
                    <a:cubicBezTo>
                      <a:pt x="73" y="59"/>
                      <a:pt x="73" y="59"/>
                      <a:pt x="73" y="59"/>
                    </a:cubicBezTo>
                    <a:cubicBezTo>
                      <a:pt x="73" y="59"/>
                      <a:pt x="74" y="59"/>
                      <a:pt x="74" y="59"/>
                    </a:cubicBezTo>
                    <a:cubicBezTo>
                      <a:pt x="74" y="59"/>
                      <a:pt x="74" y="59"/>
                      <a:pt x="74" y="59"/>
                    </a:cubicBezTo>
                    <a:cubicBezTo>
                      <a:pt x="74" y="59"/>
                      <a:pt x="74" y="58"/>
                      <a:pt x="74" y="58"/>
                    </a:cubicBezTo>
                    <a:cubicBezTo>
                      <a:pt x="74" y="50"/>
                      <a:pt x="74" y="50"/>
                      <a:pt x="74" y="50"/>
                    </a:cubicBezTo>
                    <a:cubicBezTo>
                      <a:pt x="74" y="25"/>
                      <a:pt x="74" y="25"/>
                      <a:pt x="74" y="25"/>
                    </a:cubicBezTo>
                    <a:close/>
                    <a:moveTo>
                      <a:pt x="62" y="11"/>
                    </a:moveTo>
                    <a:cubicBezTo>
                      <a:pt x="62" y="22"/>
                      <a:pt x="62" y="22"/>
                      <a:pt x="62" y="22"/>
                    </a:cubicBezTo>
                    <a:cubicBezTo>
                      <a:pt x="64" y="22"/>
                      <a:pt x="64" y="22"/>
                      <a:pt x="64" y="22"/>
                    </a:cubicBezTo>
                    <a:cubicBezTo>
                      <a:pt x="64" y="22"/>
                      <a:pt x="64" y="22"/>
                      <a:pt x="64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66" y="21"/>
                      <a:pt x="67" y="20"/>
                      <a:pt x="66" y="18"/>
                    </a:cubicBezTo>
                    <a:cubicBezTo>
                      <a:pt x="62" y="11"/>
                      <a:pt x="62" y="11"/>
                      <a:pt x="62" y="11"/>
                    </a:cubicBezTo>
                    <a:close/>
                    <a:moveTo>
                      <a:pt x="62" y="46"/>
                    </a:moveTo>
                    <a:cubicBezTo>
                      <a:pt x="70" y="46"/>
                      <a:pt x="70" y="46"/>
                      <a:pt x="70" y="46"/>
                    </a:cubicBezTo>
                    <a:cubicBezTo>
                      <a:pt x="71" y="46"/>
                      <a:pt x="72" y="45"/>
                      <a:pt x="72" y="44"/>
                    </a:cubicBezTo>
                    <a:cubicBezTo>
                      <a:pt x="72" y="36"/>
                      <a:pt x="72" y="36"/>
                      <a:pt x="72" y="36"/>
                    </a:cubicBezTo>
                    <a:cubicBezTo>
                      <a:pt x="72" y="35"/>
                      <a:pt x="71" y="34"/>
                      <a:pt x="70" y="34"/>
                    </a:cubicBezTo>
                    <a:cubicBezTo>
                      <a:pt x="62" y="34"/>
                      <a:pt x="62" y="34"/>
                      <a:pt x="62" y="34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67" y="38"/>
                      <a:pt x="67" y="38"/>
                      <a:pt x="67" y="38"/>
                    </a:cubicBezTo>
                    <a:cubicBezTo>
                      <a:pt x="67" y="41"/>
                      <a:pt x="67" y="41"/>
                      <a:pt x="67" y="41"/>
                    </a:cubicBezTo>
                    <a:cubicBezTo>
                      <a:pt x="62" y="41"/>
                      <a:pt x="62" y="41"/>
                      <a:pt x="62" y="41"/>
                    </a:cubicBezTo>
                    <a:lnTo>
                      <a:pt x="62" y="46"/>
                    </a:lnTo>
                    <a:close/>
                    <a:moveTo>
                      <a:pt x="62" y="9"/>
                    </a:moveTo>
                    <a:cubicBezTo>
                      <a:pt x="61" y="5"/>
                      <a:pt x="61" y="5"/>
                      <a:pt x="61" y="5"/>
                    </a:cubicBezTo>
                    <a:cubicBezTo>
                      <a:pt x="58" y="5"/>
                      <a:pt x="58" y="5"/>
                      <a:pt x="58" y="5"/>
                    </a:cubicBezTo>
                    <a:cubicBezTo>
                      <a:pt x="59" y="5"/>
                      <a:pt x="60" y="6"/>
                      <a:pt x="60" y="7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39" y="22"/>
                      <a:pt x="39" y="22"/>
                      <a:pt x="39" y="22"/>
                    </a:cubicBezTo>
                    <a:cubicBezTo>
                      <a:pt x="39" y="17"/>
                      <a:pt x="39" y="17"/>
                      <a:pt x="39" y="17"/>
                    </a:cubicBezTo>
                    <a:cubicBezTo>
                      <a:pt x="60" y="17"/>
                      <a:pt x="60" y="17"/>
                      <a:pt x="60" y="17"/>
                    </a:cubicBezTo>
                    <a:cubicBezTo>
                      <a:pt x="57" y="10"/>
                      <a:pt x="57" y="10"/>
                      <a:pt x="57" y="10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2" y="9"/>
                      <a:pt x="62" y="9"/>
                      <a:pt x="62" y="9"/>
                    </a:cubicBezTo>
                    <a:close/>
                    <a:moveTo>
                      <a:pt x="39" y="47"/>
                    </a:moveTo>
                    <a:cubicBezTo>
                      <a:pt x="59" y="47"/>
                      <a:pt x="59" y="47"/>
                      <a:pt x="59" y="47"/>
                    </a:cubicBezTo>
                    <a:cubicBezTo>
                      <a:pt x="60" y="47"/>
                      <a:pt x="61" y="48"/>
                      <a:pt x="61" y="50"/>
                    </a:cubicBezTo>
                    <a:cubicBezTo>
                      <a:pt x="61" y="58"/>
                      <a:pt x="61" y="58"/>
                      <a:pt x="61" y="58"/>
                    </a:cubicBezTo>
                    <a:cubicBezTo>
                      <a:pt x="61" y="58"/>
                      <a:pt x="61" y="59"/>
                      <a:pt x="62" y="59"/>
                    </a:cubicBezTo>
                    <a:cubicBezTo>
                      <a:pt x="62" y="59"/>
                      <a:pt x="62" y="59"/>
                      <a:pt x="62" y="59"/>
                    </a:cubicBezTo>
                    <a:cubicBezTo>
                      <a:pt x="62" y="59"/>
                      <a:pt x="62" y="59"/>
                      <a:pt x="62" y="59"/>
                    </a:cubicBezTo>
                    <a:cubicBezTo>
                      <a:pt x="62" y="64"/>
                      <a:pt x="62" y="64"/>
                      <a:pt x="62" y="64"/>
                    </a:cubicBezTo>
                    <a:cubicBezTo>
                      <a:pt x="62" y="64"/>
                      <a:pt x="62" y="64"/>
                      <a:pt x="62" y="64"/>
                    </a:cubicBezTo>
                    <a:cubicBezTo>
                      <a:pt x="61" y="64"/>
                      <a:pt x="59" y="63"/>
                      <a:pt x="58" y="62"/>
                    </a:cubicBezTo>
                    <a:cubicBezTo>
                      <a:pt x="57" y="61"/>
                      <a:pt x="56" y="60"/>
                      <a:pt x="56" y="58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39" y="52"/>
                      <a:pt x="39" y="52"/>
                      <a:pt x="39" y="52"/>
                    </a:cubicBezTo>
                    <a:cubicBezTo>
                      <a:pt x="39" y="47"/>
                      <a:pt x="39" y="47"/>
                      <a:pt x="39" y="47"/>
                    </a:cubicBezTo>
                    <a:close/>
                    <a:moveTo>
                      <a:pt x="62" y="34"/>
                    </a:moveTo>
                    <a:cubicBezTo>
                      <a:pt x="62" y="38"/>
                      <a:pt x="62" y="38"/>
                      <a:pt x="62" y="38"/>
                    </a:cubicBezTo>
                    <a:cubicBezTo>
                      <a:pt x="57" y="38"/>
                      <a:pt x="57" y="38"/>
                      <a:pt x="57" y="38"/>
                    </a:cubicBezTo>
                    <a:cubicBezTo>
                      <a:pt x="57" y="41"/>
                      <a:pt x="57" y="41"/>
                      <a:pt x="57" y="41"/>
                    </a:cubicBezTo>
                    <a:cubicBezTo>
                      <a:pt x="62" y="41"/>
                      <a:pt x="62" y="41"/>
                      <a:pt x="62" y="41"/>
                    </a:cubicBezTo>
                    <a:cubicBezTo>
                      <a:pt x="62" y="46"/>
                      <a:pt x="62" y="46"/>
                      <a:pt x="62" y="46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54" y="46"/>
                      <a:pt x="53" y="45"/>
                      <a:pt x="53" y="44"/>
                    </a:cubicBezTo>
                    <a:cubicBezTo>
                      <a:pt x="53" y="36"/>
                      <a:pt x="53" y="36"/>
                      <a:pt x="53" y="36"/>
                    </a:cubicBezTo>
                    <a:cubicBezTo>
                      <a:pt x="53" y="35"/>
                      <a:pt x="54" y="34"/>
                      <a:pt x="55" y="34"/>
                    </a:cubicBezTo>
                    <a:lnTo>
                      <a:pt x="62" y="34"/>
                    </a:lnTo>
                    <a:close/>
                    <a:moveTo>
                      <a:pt x="39" y="22"/>
                    </a:moveTo>
                    <a:cubicBezTo>
                      <a:pt x="16" y="22"/>
                      <a:pt x="16" y="22"/>
                      <a:pt x="16" y="2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20" y="5"/>
                      <a:pt x="21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39" y="17"/>
                      <a:pt x="39" y="17"/>
                      <a:pt x="39" y="17"/>
                    </a:cubicBezTo>
                    <a:cubicBezTo>
                      <a:pt x="39" y="22"/>
                      <a:pt x="39" y="22"/>
                      <a:pt x="39" y="22"/>
                    </a:cubicBezTo>
                    <a:close/>
                    <a:moveTo>
                      <a:pt x="16" y="59"/>
                    </a:moveTo>
                    <a:cubicBezTo>
                      <a:pt x="17" y="59"/>
                      <a:pt x="17" y="59"/>
                      <a:pt x="17" y="59"/>
                    </a:cubicBezTo>
                    <a:cubicBezTo>
                      <a:pt x="17" y="59"/>
                      <a:pt x="17" y="59"/>
                      <a:pt x="17" y="59"/>
                    </a:cubicBezTo>
                    <a:cubicBezTo>
                      <a:pt x="17" y="59"/>
                      <a:pt x="17" y="59"/>
                      <a:pt x="17" y="59"/>
                    </a:cubicBezTo>
                    <a:cubicBezTo>
                      <a:pt x="17" y="59"/>
                      <a:pt x="17" y="59"/>
                      <a:pt x="17" y="59"/>
                    </a:cubicBezTo>
                    <a:cubicBezTo>
                      <a:pt x="17" y="59"/>
                      <a:pt x="18" y="58"/>
                      <a:pt x="18" y="58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18" y="48"/>
                      <a:pt x="19" y="47"/>
                      <a:pt x="20" y="47"/>
                    </a:cubicBezTo>
                    <a:cubicBezTo>
                      <a:pt x="39" y="47"/>
                      <a:pt x="39" y="47"/>
                      <a:pt x="39" y="47"/>
                    </a:cubicBezTo>
                    <a:cubicBezTo>
                      <a:pt x="39" y="52"/>
                      <a:pt x="39" y="52"/>
                      <a:pt x="39" y="52"/>
                    </a:cubicBezTo>
                    <a:cubicBezTo>
                      <a:pt x="22" y="52"/>
                      <a:pt x="22" y="52"/>
                      <a:pt x="22" y="52"/>
                    </a:cubicBezTo>
                    <a:cubicBezTo>
                      <a:pt x="22" y="58"/>
                      <a:pt x="22" y="58"/>
                      <a:pt x="22" y="58"/>
                    </a:cubicBezTo>
                    <a:cubicBezTo>
                      <a:pt x="22" y="60"/>
                      <a:pt x="22" y="61"/>
                      <a:pt x="21" y="62"/>
                    </a:cubicBezTo>
                    <a:cubicBezTo>
                      <a:pt x="21" y="62"/>
                      <a:pt x="21" y="62"/>
                      <a:pt x="21" y="62"/>
                    </a:cubicBezTo>
                    <a:cubicBezTo>
                      <a:pt x="20" y="63"/>
                      <a:pt x="18" y="64"/>
                      <a:pt x="17" y="64"/>
                    </a:cubicBezTo>
                    <a:cubicBezTo>
                      <a:pt x="16" y="64"/>
                      <a:pt x="16" y="64"/>
                      <a:pt x="16" y="64"/>
                    </a:cubicBezTo>
                    <a:cubicBezTo>
                      <a:pt x="16" y="59"/>
                      <a:pt x="16" y="59"/>
                      <a:pt x="16" y="59"/>
                    </a:cubicBezTo>
                    <a:close/>
                    <a:moveTo>
                      <a:pt x="16" y="46"/>
                    </a:moveTo>
                    <a:cubicBezTo>
                      <a:pt x="16" y="41"/>
                      <a:pt x="16" y="41"/>
                      <a:pt x="16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21" y="38"/>
                      <a:pt x="21" y="38"/>
                      <a:pt x="21" y="38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4"/>
                      <a:pt x="26" y="35"/>
                      <a:pt x="26" y="36"/>
                    </a:cubicBezTo>
                    <a:cubicBezTo>
                      <a:pt x="26" y="44"/>
                      <a:pt x="26" y="44"/>
                      <a:pt x="26" y="44"/>
                    </a:cubicBezTo>
                    <a:cubicBezTo>
                      <a:pt x="26" y="45"/>
                      <a:pt x="25" y="46"/>
                      <a:pt x="24" y="46"/>
                    </a:cubicBezTo>
                    <a:lnTo>
                      <a:pt x="16" y="46"/>
                    </a:lnTo>
                    <a:close/>
                    <a:moveTo>
                      <a:pt x="16" y="22"/>
                    </a:moveTo>
                    <a:cubicBezTo>
                      <a:pt x="15" y="22"/>
                      <a:pt x="15" y="22"/>
                      <a:pt x="15" y="22"/>
                    </a:cubicBezTo>
                    <a:cubicBezTo>
                      <a:pt x="13" y="22"/>
                      <a:pt x="12" y="21"/>
                      <a:pt x="12" y="20"/>
                    </a:cubicBezTo>
                    <a:cubicBezTo>
                      <a:pt x="12" y="19"/>
                      <a:pt x="12" y="19"/>
                      <a:pt x="13" y="18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22"/>
                      <a:pt x="16" y="22"/>
                      <a:pt x="16" y="22"/>
                    </a:cubicBezTo>
                    <a:close/>
                    <a:moveTo>
                      <a:pt x="16" y="9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5" y="1"/>
                      <a:pt x="15" y="2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0" y="23"/>
                      <a:pt x="0" y="23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0"/>
                      <a:pt x="1" y="61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3" y="63"/>
                      <a:pt x="4" y="64"/>
                      <a:pt x="6" y="64"/>
                    </a:cubicBezTo>
                    <a:cubicBezTo>
                      <a:pt x="16" y="64"/>
                      <a:pt x="16" y="64"/>
                      <a:pt x="16" y="64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6" y="59"/>
                      <a:pt x="6" y="59"/>
                      <a:pt x="6" y="59"/>
                    </a:cubicBezTo>
                    <a:cubicBezTo>
                      <a:pt x="5" y="59"/>
                      <a:pt x="5" y="59"/>
                      <a:pt x="5" y="59"/>
                    </a:cubicBezTo>
                    <a:cubicBezTo>
                      <a:pt x="5" y="59"/>
                      <a:pt x="5" y="59"/>
                      <a:pt x="5" y="59"/>
                    </a:cubicBezTo>
                    <a:cubicBezTo>
                      <a:pt x="5" y="59"/>
                      <a:pt x="5" y="58"/>
                      <a:pt x="5" y="58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5" y="48"/>
                      <a:pt x="5" y="48"/>
                      <a:pt x="5" y="48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6" y="9"/>
                      <a:pt x="16" y="9"/>
                      <a:pt x="16" y="9"/>
                    </a:cubicBezTo>
                    <a:close/>
                    <a:moveTo>
                      <a:pt x="16" y="34"/>
                    </a:moveTo>
                    <a:cubicBezTo>
                      <a:pt x="16" y="38"/>
                      <a:pt x="16" y="38"/>
                      <a:pt x="16" y="38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8" y="46"/>
                      <a:pt x="7" y="45"/>
                      <a:pt x="7" y="44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7" y="35"/>
                      <a:pt x="8" y="34"/>
                      <a:pt x="9" y="34"/>
                    </a:cubicBezTo>
                    <a:lnTo>
                      <a:pt x="16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59" name="Freeform 279"/>
              <p:cNvSpPr>
                <a:spLocks noEditPoints="1"/>
              </p:cNvSpPr>
              <p:nvPr/>
            </p:nvSpPr>
            <p:spPr bwMode="auto">
              <a:xfrm>
                <a:off x="7064386" y="3757634"/>
                <a:ext cx="254001" cy="284164"/>
              </a:xfrm>
              <a:custGeom>
                <a:avLst/>
                <a:gdLst>
                  <a:gd name="T0" fmla="*/ 100 w 112"/>
                  <a:gd name="T1" fmla="*/ 23 h 126"/>
                  <a:gd name="T2" fmla="*/ 109 w 112"/>
                  <a:gd name="T3" fmla="*/ 35 h 126"/>
                  <a:gd name="T4" fmla="*/ 108 w 112"/>
                  <a:gd name="T5" fmla="*/ 38 h 126"/>
                  <a:gd name="T6" fmla="*/ 79 w 112"/>
                  <a:gd name="T7" fmla="*/ 73 h 126"/>
                  <a:gd name="T8" fmla="*/ 105 w 112"/>
                  <a:gd name="T9" fmla="*/ 75 h 126"/>
                  <a:gd name="T10" fmla="*/ 112 w 112"/>
                  <a:gd name="T11" fmla="*/ 86 h 126"/>
                  <a:gd name="T12" fmla="*/ 110 w 112"/>
                  <a:gd name="T13" fmla="*/ 90 h 126"/>
                  <a:gd name="T14" fmla="*/ 78 w 112"/>
                  <a:gd name="T15" fmla="*/ 98 h 126"/>
                  <a:gd name="T16" fmla="*/ 55 w 112"/>
                  <a:gd name="T17" fmla="*/ 126 h 126"/>
                  <a:gd name="T18" fmla="*/ 56 w 112"/>
                  <a:gd name="T19" fmla="*/ 119 h 126"/>
                  <a:gd name="T20" fmla="*/ 76 w 112"/>
                  <a:gd name="T21" fmla="*/ 93 h 126"/>
                  <a:gd name="T22" fmla="*/ 101 w 112"/>
                  <a:gd name="T23" fmla="*/ 79 h 126"/>
                  <a:gd name="T24" fmla="*/ 76 w 112"/>
                  <a:gd name="T25" fmla="*/ 77 h 126"/>
                  <a:gd name="T26" fmla="*/ 62 w 112"/>
                  <a:gd name="T27" fmla="*/ 55 h 126"/>
                  <a:gd name="T28" fmla="*/ 104 w 112"/>
                  <a:gd name="T29" fmla="*/ 35 h 126"/>
                  <a:gd name="T30" fmla="*/ 55 w 112"/>
                  <a:gd name="T31" fmla="*/ 36 h 126"/>
                  <a:gd name="T32" fmla="*/ 55 w 112"/>
                  <a:gd name="T33" fmla="*/ 100 h 126"/>
                  <a:gd name="T34" fmla="*/ 58 w 112"/>
                  <a:gd name="T35" fmla="*/ 89 h 126"/>
                  <a:gd name="T36" fmla="*/ 55 w 112"/>
                  <a:gd name="T37" fmla="*/ 100 h 126"/>
                  <a:gd name="T38" fmla="*/ 14 w 112"/>
                  <a:gd name="T39" fmla="*/ 3 h 126"/>
                  <a:gd name="T40" fmla="*/ 43 w 112"/>
                  <a:gd name="T41" fmla="*/ 18 h 126"/>
                  <a:gd name="T42" fmla="*/ 43 w 112"/>
                  <a:gd name="T43" fmla="*/ 18 h 126"/>
                  <a:gd name="T44" fmla="*/ 52 w 112"/>
                  <a:gd name="T45" fmla="*/ 32 h 126"/>
                  <a:gd name="T46" fmla="*/ 55 w 112"/>
                  <a:gd name="T47" fmla="*/ 36 h 126"/>
                  <a:gd name="T48" fmla="*/ 49 w 112"/>
                  <a:gd name="T49" fmla="*/ 36 h 126"/>
                  <a:gd name="T50" fmla="*/ 39 w 112"/>
                  <a:gd name="T51" fmla="*/ 21 h 126"/>
                  <a:gd name="T52" fmla="*/ 39 w 112"/>
                  <a:gd name="T53" fmla="*/ 21 h 126"/>
                  <a:gd name="T54" fmla="*/ 39 w 112"/>
                  <a:gd name="T55" fmla="*/ 21 h 126"/>
                  <a:gd name="T56" fmla="*/ 17 w 112"/>
                  <a:gd name="T57" fmla="*/ 7 h 126"/>
                  <a:gd name="T58" fmla="*/ 16 w 112"/>
                  <a:gd name="T59" fmla="*/ 18 h 126"/>
                  <a:gd name="T60" fmla="*/ 21 w 112"/>
                  <a:gd name="T61" fmla="*/ 32 h 126"/>
                  <a:gd name="T62" fmla="*/ 21 w 112"/>
                  <a:gd name="T63" fmla="*/ 32 h 126"/>
                  <a:gd name="T64" fmla="*/ 21 w 112"/>
                  <a:gd name="T65" fmla="*/ 32 h 126"/>
                  <a:gd name="T66" fmla="*/ 31 w 112"/>
                  <a:gd name="T67" fmla="*/ 50 h 126"/>
                  <a:gd name="T68" fmla="*/ 10 w 112"/>
                  <a:gd name="T69" fmla="*/ 97 h 126"/>
                  <a:gd name="T70" fmla="*/ 41 w 112"/>
                  <a:gd name="T71" fmla="*/ 67 h 126"/>
                  <a:gd name="T72" fmla="*/ 55 w 112"/>
                  <a:gd name="T73" fmla="*/ 84 h 126"/>
                  <a:gd name="T74" fmla="*/ 51 w 112"/>
                  <a:gd name="T75" fmla="*/ 112 h 126"/>
                  <a:gd name="T76" fmla="*/ 55 w 112"/>
                  <a:gd name="T77" fmla="*/ 126 h 126"/>
                  <a:gd name="T78" fmla="*/ 54 w 112"/>
                  <a:gd name="T79" fmla="*/ 124 h 126"/>
                  <a:gd name="T80" fmla="*/ 46 w 112"/>
                  <a:gd name="T81" fmla="*/ 114 h 126"/>
                  <a:gd name="T82" fmla="*/ 46 w 112"/>
                  <a:gd name="T83" fmla="*/ 112 h 126"/>
                  <a:gd name="T84" fmla="*/ 42 w 112"/>
                  <a:gd name="T85" fmla="*/ 72 h 126"/>
                  <a:gd name="T86" fmla="*/ 8 w 112"/>
                  <a:gd name="T87" fmla="*/ 103 h 126"/>
                  <a:gd name="T88" fmla="*/ 7 w 112"/>
                  <a:gd name="T89" fmla="*/ 102 h 126"/>
                  <a:gd name="T90" fmla="*/ 0 w 112"/>
                  <a:gd name="T91" fmla="*/ 89 h 126"/>
                  <a:gd name="T92" fmla="*/ 26 w 112"/>
                  <a:gd name="T93" fmla="*/ 49 h 126"/>
                  <a:gd name="T94" fmla="*/ 17 w 112"/>
                  <a:gd name="T95" fmla="*/ 35 h 126"/>
                  <a:gd name="T96" fmla="*/ 17 w 112"/>
                  <a:gd name="T97" fmla="*/ 35 h 126"/>
                  <a:gd name="T98" fmla="*/ 14 w 112"/>
                  <a:gd name="T99" fmla="*/ 3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12" h="126">
                    <a:moveTo>
                      <a:pt x="55" y="31"/>
                    </a:moveTo>
                    <a:cubicBezTo>
                      <a:pt x="100" y="23"/>
                      <a:pt x="100" y="23"/>
                      <a:pt x="100" y="23"/>
                    </a:cubicBezTo>
                    <a:cubicBezTo>
                      <a:pt x="101" y="23"/>
                      <a:pt x="102" y="23"/>
                      <a:pt x="102" y="24"/>
                    </a:cubicBezTo>
                    <a:cubicBezTo>
                      <a:pt x="109" y="35"/>
                      <a:pt x="109" y="35"/>
                      <a:pt x="109" y="35"/>
                    </a:cubicBezTo>
                    <a:cubicBezTo>
                      <a:pt x="110" y="36"/>
                      <a:pt x="110" y="37"/>
                      <a:pt x="109" y="38"/>
                    </a:cubicBezTo>
                    <a:cubicBezTo>
                      <a:pt x="108" y="38"/>
                      <a:pt x="108" y="38"/>
                      <a:pt x="108" y="38"/>
                    </a:cubicBezTo>
                    <a:cubicBezTo>
                      <a:pt x="67" y="55"/>
                      <a:pt x="67" y="55"/>
                      <a:pt x="67" y="55"/>
                    </a:cubicBezTo>
                    <a:cubicBezTo>
                      <a:pt x="79" y="73"/>
                      <a:pt x="79" y="73"/>
                      <a:pt x="79" y="73"/>
                    </a:cubicBezTo>
                    <a:cubicBezTo>
                      <a:pt x="103" y="74"/>
                      <a:pt x="103" y="74"/>
                      <a:pt x="103" y="74"/>
                    </a:cubicBezTo>
                    <a:cubicBezTo>
                      <a:pt x="103" y="74"/>
                      <a:pt x="104" y="74"/>
                      <a:pt x="105" y="75"/>
                    </a:cubicBezTo>
                    <a:cubicBezTo>
                      <a:pt x="105" y="75"/>
                      <a:pt x="105" y="75"/>
                      <a:pt x="105" y="75"/>
                    </a:cubicBezTo>
                    <a:cubicBezTo>
                      <a:pt x="112" y="86"/>
                      <a:pt x="112" y="86"/>
                      <a:pt x="112" y="86"/>
                    </a:cubicBezTo>
                    <a:cubicBezTo>
                      <a:pt x="112" y="87"/>
                      <a:pt x="112" y="88"/>
                      <a:pt x="111" y="89"/>
                    </a:cubicBezTo>
                    <a:cubicBezTo>
                      <a:pt x="111" y="89"/>
                      <a:pt x="111" y="89"/>
                      <a:pt x="110" y="90"/>
                    </a:cubicBezTo>
                    <a:cubicBezTo>
                      <a:pt x="110" y="90"/>
                      <a:pt x="110" y="90"/>
                      <a:pt x="110" y="90"/>
                    </a:cubicBezTo>
                    <a:cubicBezTo>
                      <a:pt x="78" y="98"/>
                      <a:pt x="78" y="98"/>
                      <a:pt x="78" y="98"/>
                    </a:cubicBezTo>
                    <a:cubicBezTo>
                      <a:pt x="58" y="125"/>
                      <a:pt x="58" y="125"/>
                      <a:pt x="58" y="125"/>
                    </a:cubicBezTo>
                    <a:cubicBezTo>
                      <a:pt x="57" y="125"/>
                      <a:pt x="56" y="126"/>
                      <a:pt x="55" y="126"/>
                    </a:cubicBezTo>
                    <a:cubicBezTo>
                      <a:pt x="55" y="119"/>
                      <a:pt x="55" y="119"/>
                      <a:pt x="55" y="119"/>
                    </a:cubicBezTo>
                    <a:cubicBezTo>
                      <a:pt x="56" y="119"/>
                      <a:pt x="56" y="119"/>
                      <a:pt x="56" y="119"/>
                    </a:cubicBezTo>
                    <a:cubicBezTo>
                      <a:pt x="74" y="94"/>
                      <a:pt x="74" y="94"/>
                      <a:pt x="74" y="94"/>
                    </a:cubicBezTo>
                    <a:cubicBezTo>
                      <a:pt x="74" y="94"/>
                      <a:pt x="75" y="94"/>
                      <a:pt x="76" y="93"/>
                    </a:cubicBezTo>
                    <a:cubicBezTo>
                      <a:pt x="106" y="86"/>
                      <a:pt x="106" y="86"/>
                      <a:pt x="106" y="86"/>
                    </a:cubicBezTo>
                    <a:cubicBezTo>
                      <a:pt x="101" y="79"/>
                      <a:pt x="101" y="79"/>
                      <a:pt x="101" y="79"/>
                    </a:cubicBezTo>
                    <a:cubicBezTo>
                      <a:pt x="78" y="78"/>
                      <a:pt x="78" y="78"/>
                      <a:pt x="78" y="78"/>
                    </a:cubicBezTo>
                    <a:cubicBezTo>
                      <a:pt x="77" y="78"/>
                      <a:pt x="76" y="77"/>
                      <a:pt x="76" y="77"/>
                    </a:cubicBezTo>
                    <a:cubicBezTo>
                      <a:pt x="62" y="55"/>
                      <a:pt x="62" y="55"/>
                      <a:pt x="62" y="55"/>
                    </a:cubicBezTo>
                    <a:cubicBezTo>
                      <a:pt x="62" y="55"/>
                      <a:pt x="62" y="55"/>
                      <a:pt x="62" y="55"/>
                    </a:cubicBezTo>
                    <a:cubicBezTo>
                      <a:pt x="61" y="54"/>
                      <a:pt x="62" y="52"/>
                      <a:pt x="63" y="52"/>
                    </a:cubicBezTo>
                    <a:cubicBezTo>
                      <a:pt x="104" y="35"/>
                      <a:pt x="104" y="35"/>
                      <a:pt x="104" y="35"/>
                    </a:cubicBezTo>
                    <a:cubicBezTo>
                      <a:pt x="99" y="28"/>
                      <a:pt x="99" y="28"/>
                      <a:pt x="99" y="28"/>
                    </a:cubicBezTo>
                    <a:cubicBezTo>
                      <a:pt x="55" y="36"/>
                      <a:pt x="55" y="36"/>
                      <a:pt x="55" y="36"/>
                    </a:cubicBezTo>
                    <a:cubicBezTo>
                      <a:pt x="55" y="31"/>
                      <a:pt x="55" y="31"/>
                      <a:pt x="55" y="31"/>
                    </a:cubicBezTo>
                    <a:close/>
                    <a:moveTo>
                      <a:pt x="55" y="100"/>
                    </a:moveTo>
                    <a:cubicBezTo>
                      <a:pt x="59" y="91"/>
                      <a:pt x="59" y="91"/>
                      <a:pt x="59" y="91"/>
                    </a:cubicBezTo>
                    <a:cubicBezTo>
                      <a:pt x="59" y="90"/>
                      <a:pt x="59" y="89"/>
                      <a:pt x="58" y="89"/>
                    </a:cubicBezTo>
                    <a:cubicBezTo>
                      <a:pt x="55" y="84"/>
                      <a:pt x="55" y="84"/>
                      <a:pt x="55" y="84"/>
                    </a:cubicBezTo>
                    <a:lnTo>
                      <a:pt x="55" y="100"/>
                    </a:lnTo>
                    <a:close/>
                    <a:moveTo>
                      <a:pt x="14" y="3"/>
                    </a:moveTo>
                    <a:cubicBezTo>
                      <a:pt x="14" y="3"/>
                      <a:pt x="14" y="3"/>
                      <a:pt x="14" y="3"/>
                    </a:cubicBezTo>
                    <a:cubicBezTo>
                      <a:pt x="18" y="0"/>
                      <a:pt x="24" y="2"/>
                      <a:pt x="30" y="6"/>
                    </a:cubicBezTo>
                    <a:cubicBezTo>
                      <a:pt x="35" y="10"/>
                      <a:pt x="41" y="15"/>
                      <a:pt x="43" y="18"/>
                    </a:cubicBezTo>
                    <a:cubicBezTo>
                      <a:pt x="43" y="18"/>
                      <a:pt x="43" y="18"/>
                      <a:pt x="43" y="18"/>
                    </a:cubicBezTo>
                    <a:cubicBezTo>
                      <a:pt x="43" y="18"/>
                      <a:pt x="43" y="18"/>
                      <a:pt x="43" y="18"/>
                    </a:cubicBezTo>
                    <a:cubicBezTo>
                      <a:pt x="43" y="18"/>
                      <a:pt x="43" y="18"/>
                      <a:pt x="43" y="18"/>
                    </a:cubicBezTo>
                    <a:cubicBezTo>
                      <a:pt x="52" y="32"/>
                      <a:pt x="52" y="32"/>
                      <a:pt x="52" y="32"/>
                    </a:cubicBezTo>
                    <a:cubicBezTo>
                      <a:pt x="55" y="31"/>
                      <a:pt x="55" y="31"/>
                      <a:pt x="55" y="31"/>
                    </a:cubicBezTo>
                    <a:cubicBezTo>
                      <a:pt x="55" y="36"/>
                      <a:pt x="55" y="36"/>
                      <a:pt x="55" y="36"/>
                    </a:cubicBezTo>
                    <a:cubicBezTo>
                      <a:pt x="51" y="37"/>
                      <a:pt x="51" y="37"/>
                      <a:pt x="51" y="37"/>
                    </a:cubicBezTo>
                    <a:cubicBezTo>
                      <a:pt x="50" y="37"/>
                      <a:pt x="49" y="37"/>
                      <a:pt x="49" y="36"/>
                    </a:cubicBezTo>
                    <a:cubicBezTo>
                      <a:pt x="39" y="21"/>
                      <a:pt x="39" y="21"/>
                      <a:pt x="39" y="21"/>
                    </a:cubicBezTo>
                    <a:cubicBezTo>
                      <a:pt x="39" y="21"/>
                      <a:pt x="39" y="21"/>
                      <a:pt x="39" y="21"/>
                    </a:cubicBezTo>
                    <a:cubicBezTo>
                      <a:pt x="39" y="21"/>
                      <a:pt x="39" y="21"/>
                      <a:pt x="39" y="21"/>
                    </a:cubicBezTo>
                    <a:cubicBezTo>
                      <a:pt x="39" y="21"/>
                      <a:pt x="39" y="21"/>
                      <a:pt x="39" y="21"/>
                    </a:cubicBezTo>
                    <a:cubicBezTo>
                      <a:pt x="39" y="21"/>
                      <a:pt x="39" y="21"/>
                      <a:pt x="39" y="21"/>
                    </a:cubicBezTo>
                    <a:cubicBezTo>
                      <a:pt x="39" y="21"/>
                      <a:pt x="39" y="21"/>
                      <a:pt x="39" y="21"/>
                    </a:cubicBezTo>
                    <a:cubicBezTo>
                      <a:pt x="37" y="18"/>
                      <a:pt x="32" y="13"/>
                      <a:pt x="27" y="10"/>
                    </a:cubicBezTo>
                    <a:cubicBezTo>
                      <a:pt x="23" y="7"/>
                      <a:pt x="19" y="5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5" y="8"/>
                      <a:pt x="15" y="13"/>
                      <a:pt x="16" y="18"/>
                    </a:cubicBezTo>
                    <a:cubicBezTo>
                      <a:pt x="17" y="24"/>
                      <a:pt x="19" y="29"/>
                      <a:pt x="21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31" y="48"/>
                      <a:pt x="31" y="48"/>
                      <a:pt x="31" y="48"/>
                    </a:cubicBezTo>
                    <a:cubicBezTo>
                      <a:pt x="32" y="48"/>
                      <a:pt x="32" y="50"/>
                      <a:pt x="31" y="50"/>
                    </a:cubicBezTo>
                    <a:cubicBezTo>
                      <a:pt x="5" y="90"/>
                      <a:pt x="5" y="90"/>
                      <a:pt x="5" y="90"/>
                    </a:cubicBezTo>
                    <a:cubicBezTo>
                      <a:pt x="10" y="97"/>
                      <a:pt x="10" y="97"/>
                      <a:pt x="10" y="97"/>
                    </a:cubicBezTo>
                    <a:cubicBezTo>
                      <a:pt x="40" y="67"/>
                      <a:pt x="40" y="67"/>
                      <a:pt x="40" y="67"/>
                    </a:cubicBezTo>
                    <a:cubicBezTo>
                      <a:pt x="40" y="67"/>
                      <a:pt x="41" y="67"/>
                      <a:pt x="41" y="67"/>
                    </a:cubicBezTo>
                    <a:cubicBezTo>
                      <a:pt x="42" y="66"/>
                      <a:pt x="43" y="66"/>
                      <a:pt x="44" y="67"/>
                    </a:cubicBezTo>
                    <a:cubicBezTo>
                      <a:pt x="55" y="84"/>
                      <a:pt x="55" y="84"/>
                      <a:pt x="55" y="84"/>
                    </a:cubicBezTo>
                    <a:cubicBezTo>
                      <a:pt x="55" y="100"/>
                      <a:pt x="55" y="100"/>
                      <a:pt x="55" y="100"/>
                    </a:cubicBezTo>
                    <a:cubicBezTo>
                      <a:pt x="51" y="112"/>
                      <a:pt x="51" y="112"/>
                      <a:pt x="51" y="112"/>
                    </a:cubicBezTo>
                    <a:cubicBezTo>
                      <a:pt x="55" y="119"/>
                      <a:pt x="55" y="119"/>
                      <a:pt x="55" y="119"/>
                    </a:cubicBezTo>
                    <a:cubicBezTo>
                      <a:pt x="55" y="126"/>
                      <a:pt x="55" y="126"/>
                      <a:pt x="55" y="126"/>
                    </a:cubicBezTo>
                    <a:cubicBezTo>
                      <a:pt x="55" y="125"/>
                      <a:pt x="55" y="125"/>
                      <a:pt x="54" y="125"/>
                    </a:cubicBezTo>
                    <a:cubicBezTo>
                      <a:pt x="54" y="125"/>
                      <a:pt x="54" y="125"/>
                      <a:pt x="54" y="124"/>
                    </a:cubicBezTo>
                    <a:cubicBezTo>
                      <a:pt x="54" y="124"/>
                      <a:pt x="54" y="124"/>
                      <a:pt x="54" y="124"/>
                    </a:cubicBezTo>
                    <a:cubicBezTo>
                      <a:pt x="46" y="114"/>
                      <a:pt x="46" y="114"/>
                      <a:pt x="46" y="114"/>
                    </a:cubicBezTo>
                    <a:cubicBezTo>
                      <a:pt x="46" y="113"/>
                      <a:pt x="46" y="112"/>
                      <a:pt x="46" y="112"/>
                    </a:cubicBezTo>
                    <a:cubicBezTo>
                      <a:pt x="46" y="112"/>
                      <a:pt x="46" y="112"/>
                      <a:pt x="46" y="112"/>
                    </a:cubicBezTo>
                    <a:cubicBezTo>
                      <a:pt x="54" y="90"/>
                      <a:pt x="54" y="90"/>
                      <a:pt x="54" y="90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11" y="103"/>
                      <a:pt x="11" y="103"/>
                      <a:pt x="11" y="103"/>
                    </a:cubicBezTo>
                    <a:cubicBezTo>
                      <a:pt x="10" y="104"/>
                      <a:pt x="9" y="104"/>
                      <a:pt x="8" y="103"/>
                    </a:cubicBezTo>
                    <a:cubicBezTo>
                      <a:pt x="8" y="103"/>
                      <a:pt x="7" y="102"/>
                      <a:pt x="7" y="102"/>
                    </a:cubicBezTo>
                    <a:cubicBezTo>
                      <a:pt x="7" y="102"/>
                      <a:pt x="7" y="102"/>
                      <a:pt x="7" y="10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1"/>
                      <a:pt x="0" y="90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26" y="49"/>
                      <a:pt x="26" y="49"/>
                      <a:pt x="26" y="49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5" y="32"/>
                      <a:pt x="12" y="25"/>
                      <a:pt x="11" y="19"/>
                    </a:cubicBezTo>
                    <a:cubicBezTo>
                      <a:pt x="10" y="12"/>
                      <a:pt x="10" y="5"/>
                      <a:pt x="1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60" name="Freeform 280"/>
              <p:cNvSpPr>
                <a:spLocks noEditPoints="1"/>
              </p:cNvSpPr>
              <p:nvPr/>
            </p:nvSpPr>
            <p:spPr bwMode="auto">
              <a:xfrm>
                <a:off x="11010917" y="595317"/>
                <a:ext cx="266700" cy="130176"/>
              </a:xfrm>
              <a:custGeom>
                <a:avLst/>
                <a:gdLst>
                  <a:gd name="T0" fmla="*/ 116 w 118"/>
                  <a:gd name="T1" fmla="*/ 58 h 58"/>
                  <a:gd name="T2" fmla="*/ 103 w 118"/>
                  <a:gd name="T3" fmla="*/ 13 h 58"/>
                  <a:gd name="T4" fmla="*/ 96 w 118"/>
                  <a:gd name="T5" fmla="*/ 53 h 58"/>
                  <a:gd name="T6" fmla="*/ 101 w 118"/>
                  <a:gd name="T7" fmla="*/ 18 h 58"/>
                  <a:gd name="T8" fmla="*/ 96 w 118"/>
                  <a:gd name="T9" fmla="*/ 38 h 58"/>
                  <a:gd name="T10" fmla="*/ 98 w 118"/>
                  <a:gd name="T11" fmla="*/ 27 h 58"/>
                  <a:gd name="T12" fmla="*/ 96 w 118"/>
                  <a:gd name="T13" fmla="*/ 53 h 58"/>
                  <a:gd name="T14" fmla="*/ 96 w 118"/>
                  <a:gd name="T15" fmla="*/ 23 h 58"/>
                  <a:gd name="T16" fmla="*/ 91 w 118"/>
                  <a:gd name="T17" fmla="*/ 23 h 58"/>
                  <a:gd name="T18" fmla="*/ 88 w 118"/>
                  <a:gd name="T19" fmla="*/ 38 h 58"/>
                  <a:gd name="T20" fmla="*/ 96 w 118"/>
                  <a:gd name="T21" fmla="*/ 10 h 58"/>
                  <a:gd name="T22" fmla="*/ 88 w 118"/>
                  <a:gd name="T23" fmla="*/ 5 h 58"/>
                  <a:gd name="T24" fmla="*/ 88 w 118"/>
                  <a:gd name="T25" fmla="*/ 18 h 58"/>
                  <a:gd name="T26" fmla="*/ 81 w 118"/>
                  <a:gd name="T27" fmla="*/ 43 h 58"/>
                  <a:gd name="T28" fmla="*/ 81 w 118"/>
                  <a:gd name="T29" fmla="*/ 33 h 58"/>
                  <a:gd name="T30" fmla="*/ 81 w 118"/>
                  <a:gd name="T31" fmla="*/ 37 h 58"/>
                  <a:gd name="T32" fmla="*/ 81 w 118"/>
                  <a:gd name="T33" fmla="*/ 0 h 58"/>
                  <a:gd name="T34" fmla="*/ 74 w 118"/>
                  <a:gd name="T35" fmla="*/ 35 h 58"/>
                  <a:gd name="T36" fmla="*/ 81 w 118"/>
                  <a:gd name="T37" fmla="*/ 48 h 58"/>
                  <a:gd name="T38" fmla="*/ 74 w 118"/>
                  <a:gd name="T39" fmla="*/ 13 h 58"/>
                  <a:gd name="T40" fmla="*/ 74 w 118"/>
                  <a:gd name="T41" fmla="*/ 58 h 58"/>
                  <a:gd name="T42" fmla="*/ 74 w 118"/>
                  <a:gd name="T43" fmla="*/ 13 h 58"/>
                  <a:gd name="T44" fmla="*/ 74 w 118"/>
                  <a:gd name="T45" fmla="*/ 8 h 58"/>
                  <a:gd name="T46" fmla="*/ 66 w 118"/>
                  <a:gd name="T47" fmla="*/ 48 h 58"/>
                  <a:gd name="T48" fmla="*/ 73 w 118"/>
                  <a:gd name="T49" fmla="*/ 25 h 58"/>
                  <a:gd name="T50" fmla="*/ 66 w 118"/>
                  <a:gd name="T51" fmla="*/ 5 h 58"/>
                  <a:gd name="T52" fmla="*/ 66 w 118"/>
                  <a:gd name="T53" fmla="*/ 33 h 58"/>
                  <a:gd name="T54" fmla="*/ 59 w 118"/>
                  <a:gd name="T55" fmla="*/ 43 h 58"/>
                  <a:gd name="T56" fmla="*/ 59 w 118"/>
                  <a:gd name="T57" fmla="*/ 18 h 58"/>
                  <a:gd name="T58" fmla="*/ 59 w 118"/>
                  <a:gd name="T59" fmla="*/ 23 h 58"/>
                  <a:gd name="T60" fmla="*/ 59 w 118"/>
                  <a:gd name="T61" fmla="*/ 0 h 58"/>
                  <a:gd name="T62" fmla="*/ 51 w 118"/>
                  <a:gd name="T63" fmla="*/ 20 h 58"/>
                  <a:gd name="T64" fmla="*/ 59 w 118"/>
                  <a:gd name="T65" fmla="*/ 38 h 58"/>
                  <a:gd name="T66" fmla="*/ 59 w 118"/>
                  <a:gd name="T67" fmla="*/ 48 h 58"/>
                  <a:gd name="T68" fmla="*/ 59 w 118"/>
                  <a:gd name="T69" fmla="*/ 35 h 58"/>
                  <a:gd name="T70" fmla="*/ 44 w 118"/>
                  <a:gd name="T71" fmla="*/ 5 h 58"/>
                  <a:gd name="T72" fmla="*/ 51 w 118"/>
                  <a:gd name="T73" fmla="*/ 37 h 58"/>
                  <a:gd name="T74" fmla="*/ 44 w 118"/>
                  <a:gd name="T75" fmla="*/ 38 h 58"/>
                  <a:gd name="T76" fmla="*/ 46 w 118"/>
                  <a:gd name="T77" fmla="*/ 18 h 58"/>
                  <a:gd name="T78" fmla="*/ 36 w 118"/>
                  <a:gd name="T79" fmla="*/ 53 h 58"/>
                  <a:gd name="T80" fmla="*/ 44 w 118"/>
                  <a:gd name="T81" fmla="*/ 5 h 58"/>
                  <a:gd name="T82" fmla="*/ 36 w 118"/>
                  <a:gd name="T83" fmla="*/ 10 h 58"/>
                  <a:gd name="T84" fmla="*/ 44 w 118"/>
                  <a:gd name="T85" fmla="*/ 53 h 58"/>
                  <a:gd name="T86" fmla="*/ 36 w 118"/>
                  <a:gd name="T87" fmla="*/ 23 h 58"/>
                  <a:gd name="T88" fmla="*/ 29 w 118"/>
                  <a:gd name="T89" fmla="*/ 58 h 58"/>
                  <a:gd name="T90" fmla="*/ 34 w 118"/>
                  <a:gd name="T91" fmla="*/ 27 h 58"/>
                  <a:gd name="T92" fmla="*/ 36 w 118"/>
                  <a:gd name="T93" fmla="*/ 38 h 58"/>
                  <a:gd name="T94" fmla="*/ 36 w 118"/>
                  <a:gd name="T95" fmla="*/ 48 h 58"/>
                  <a:gd name="T96" fmla="*/ 36 w 118"/>
                  <a:gd name="T97" fmla="*/ 20 h 58"/>
                  <a:gd name="T98" fmla="*/ 22 w 118"/>
                  <a:gd name="T99" fmla="*/ 5 h 58"/>
                  <a:gd name="T100" fmla="*/ 29 w 118"/>
                  <a:gd name="T101" fmla="*/ 23 h 58"/>
                  <a:gd name="T102" fmla="*/ 24 w 118"/>
                  <a:gd name="T103" fmla="*/ 48 h 58"/>
                  <a:gd name="T104" fmla="*/ 24 w 118"/>
                  <a:gd name="T105" fmla="*/ 27 h 58"/>
                  <a:gd name="T106" fmla="*/ 22 w 118"/>
                  <a:gd name="T107" fmla="*/ 53 h 58"/>
                  <a:gd name="T108" fmla="*/ 22 w 118"/>
                  <a:gd name="T109" fmla="*/ 23 h 58"/>
                  <a:gd name="T110" fmla="*/ 17 w 118"/>
                  <a:gd name="T111" fmla="*/ 23 h 58"/>
                  <a:gd name="T112" fmla="*/ 17 w 118"/>
                  <a:gd name="T113" fmla="*/ 18 h 58"/>
                  <a:gd name="T114" fmla="*/ 5 w 118"/>
                  <a:gd name="T115" fmla="*/ 53 h 58"/>
                  <a:gd name="T116" fmla="*/ 5 w 118"/>
                  <a:gd name="T117" fmla="*/ 5 h 58"/>
                  <a:gd name="T118" fmla="*/ 12 w 118"/>
                  <a:gd name="T119" fmla="*/ 1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8" h="58">
                    <a:moveTo>
                      <a:pt x="103" y="53"/>
                    </a:moveTo>
                    <a:cubicBezTo>
                      <a:pt x="113" y="53"/>
                      <a:pt x="113" y="53"/>
                      <a:pt x="113" y="53"/>
                    </a:cubicBezTo>
                    <a:cubicBezTo>
                      <a:pt x="113" y="5"/>
                      <a:pt x="113" y="5"/>
                      <a:pt x="113" y="5"/>
                    </a:cubicBezTo>
                    <a:cubicBezTo>
                      <a:pt x="103" y="5"/>
                      <a:pt x="103" y="5"/>
                      <a:pt x="103" y="5"/>
                    </a:cubicBezTo>
                    <a:cubicBezTo>
                      <a:pt x="103" y="0"/>
                      <a:pt x="103" y="0"/>
                      <a:pt x="103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7" y="0"/>
                      <a:pt x="118" y="1"/>
                      <a:pt x="118" y="3"/>
                    </a:cubicBezTo>
                    <a:cubicBezTo>
                      <a:pt x="118" y="55"/>
                      <a:pt x="118" y="55"/>
                      <a:pt x="118" y="55"/>
                    </a:cubicBezTo>
                    <a:cubicBezTo>
                      <a:pt x="118" y="57"/>
                      <a:pt x="117" y="58"/>
                      <a:pt x="116" y="58"/>
                    </a:cubicBezTo>
                    <a:cubicBezTo>
                      <a:pt x="103" y="58"/>
                      <a:pt x="103" y="58"/>
                      <a:pt x="103" y="58"/>
                    </a:cubicBezTo>
                    <a:cubicBezTo>
                      <a:pt x="103" y="53"/>
                      <a:pt x="103" y="53"/>
                      <a:pt x="103" y="53"/>
                    </a:cubicBezTo>
                    <a:close/>
                    <a:moveTo>
                      <a:pt x="103" y="23"/>
                    </a:moveTo>
                    <a:cubicBezTo>
                      <a:pt x="108" y="23"/>
                      <a:pt x="108" y="23"/>
                      <a:pt x="108" y="23"/>
                    </a:cubicBezTo>
                    <a:cubicBezTo>
                      <a:pt x="110" y="23"/>
                      <a:pt x="111" y="21"/>
                      <a:pt x="111" y="20"/>
                    </a:cubicBezTo>
                    <a:cubicBezTo>
                      <a:pt x="111" y="10"/>
                      <a:pt x="111" y="10"/>
                      <a:pt x="111" y="10"/>
                    </a:cubicBezTo>
                    <a:cubicBezTo>
                      <a:pt x="111" y="9"/>
                      <a:pt x="110" y="8"/>
                      <a:pt x="108" y="8"/>
                    </a:cubicBezTo>
                    <a:cubicBezTo>
                      <a:pt x="103" y="8"/>
                      <a:pt x="103" y="8"/>
                      <a:pt x="103" y="8"/>
                    </a:cubicBezTo>
                    <a:cubicBezTo>
                      <a:pt x="103" y="13"/>
                      <a:pt x="103" y="13"/>
                      <a:pt x="103" y="13"/>
                    </a:cubicBezTo>
                    <a:cubicBezTo>
                      <a:pt x="106" y="13"/>
                      <a:pt x="106" y="13"/>
                      <a:pt x="106" y="13"/>
                    </a:cubicBezTo>
                    <a:cubicBezTo>
                      <a:pt x="106" y="18"/>
                      <a:pt x="106" y="18"/>
                      <a:pt x="106" y="18"/>
                    </a:cubicBezTo>
                    <a:cubicBezTo>
                      <a:pt x="103" y="18"/>
                      <a:pt x="103" y="18"/>
                      <a:pt x="103" y="18"/>
                    </a:cubicBezTo>
                    <a:lnTo>
                      <a:pt x="103" y="23"/>
                    </a:lnTo>
                    <a:close/>
                    <a:moveTo>
                      <a:pt x="96" y="53"/>
                    </a:moveTo>
                    <a:cubicBezTo>
                      <a:pt x="103" y="53"/>
                      <a:pt x="103" y="53"/>
                      <a:pt x="103" y="53"/>
                    </a:cubicBezTo>
                    <a:cubicBezTo>
                      <a:pt x="103" y="58"/>
                      <a:pt x="103" y="58"/>
                      <a:pt x="103" y="58"/>
                    </a:cubicBezTo>
                    <a:cubicBezTo>
                      <a:pt x="96" y="58"/>
                      <a:pt x="96" y="58"/>
                      <a:pt x="96" y="58"/>
                    </a:cubicBezTo>
                    <a:cubicBezTo>
                      <a:pt x="96" y="53"/>
                      <a:pt x="96" y="53"/>
                      <a:pt x="96" y="53"/>
                    </a:cubicBezTo>
                    <a:close/>
                    <a:moveTo>
                      <a:pt x="103" y="5"/>
                    </a:moveTo>
                    <a:cubicBezTo>
                      <a:pt x="96" y="5"/>
                      <a:pt x="96" y="5"/>
                      <a:pt x="96" y="5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103" y="0"/>
                      <a:pt x="103" y="0"/>
                      <a:pt x="103" y="0"/>
                    </a:cubicBezTo>
                    <a:cubicBezTo>
                      <a:pt x="103" y="5"/>
                      <a:pt x="103" y="5"/>
                      <a:pt x="103" y="5"/>
                    </a:cubicBezTo>
                    <a:close/>
                    <a:moveTo>
                      <a:pt x="103" y="8"/>
                    </a:moveTo>
                    <a:cubicBezTo>
                      <a:pt x="103" y="13"/>
                      <a:pt x="103" y="13"/>
                      <a:pt x="103" y="13"/>
                    </a:cubicBezTo>
                    <a:cubicBezTo>
                      <a:pt x="101" y="13"/>
                      <a:pt x="101" y="13"/>
                      <a:pt x="101" y="13"/>
                    </a:cubicBezTo>
                    <a:cubicBezTo>
                      <a:pt x="101" y="18"/>
                      <a:pt x="101" y="18"/>
                      <a:pt x="101" y="18"/>
                    </a:cubicBezTo>
                    <a:cubicBezTo>
                      <a:pt x="103" y="18"/>
                      <a:pt x="103" y="18"/>
                      <a:pt x="103" y="18"/>
                    </a:cubicBezTo>
                    <a:cubicBezTo>
                      <a:pt x="103" y="23"/>
                      <a:pt x="103" y="23"/>
                      <a:pt x="103" y="23"/>
                    </a:cubicBezTo>
                    <a:cubicBezTo>
                      <a:pt x="98" y="23"/>
                      <a:pt x="98" y="23"/>
                      <a:pt x="98" y="23"/>
                    </a:cubicBezTo>
                    <a:cubicBezTo>
                      <a:pt x="97" y="23"/>
                      <a:pt x="96" y="21"/>
                      <a:pt x="96" y="20"/>
                    </a:cubicBezTo>
                    <a:cubicBezTo>
                      <a:pt x="96" y="10"/>
                      <a:pt x="96" y="10"/>
                      <a:pt x="96" y="10"/>
                    </a:cubicBezTo>
                    <a:cubicBezTo>
                      <a:pt x="96" y="9"/>
                      <a:pt x="97" y="8"/>
                      <a:pt x="98" y="8"/>
                    </a:cubicBezTo>
                    <a:cubicBezTo>
                      <a:pt x="103" y="8"/>
                      <a:pt x="103" y="8"/>
                      <a:pt x="103" y="8"/>
                    </a:cubicBezTo>
                    <a:close/>
                    <a:moveTo>
                      <a:pt x="96" y="53"/>
                    </a:moveTo>
                    <a:cubicBezTo>
                      <a:pt x="96" y="38"/>
                      <a:pt x="96" y="38"/>
                      <a:pt x="96" y="38"/>
                    </a:cubicBezTo>
                    <a:cubicBezTo>
                      <a:pt x="96" y="38"/>
                      <a:pt x="96" y="38"/>
                      <a:pt x="96" y="38"/>
                    </a:cubicBezTo>
                    <a:cubicBezTo>
                      <a:pt x="97" y="38"/>
                      <a:pt x="98" y="39"/>
                      <a:pt x="98" y="41"/>
                    </a:cubicBezTo>
                    <a:cubicBezTo>
                      <a:pt x="98" y="50"/>
                      <a:pt x="98" y="50"/>
                      <a:pt x="98" y="50"/>
                    </a:cubicBezTo>
                    <a:cubicBezTo>
                      <a:pt x="98" y="52"/>
                      <a:pt x="97" y="53"/>
                      <a:pt x="96" y="53"/>
                    </a:cubicBezTo>
                    <a:cubicBezTo>
                      <a:pt x="96" y="53"/>
                      <a:pt x="96" y="53"/>
                      <a:pt x="96" y="53"/>
                    </a:cubicBezTo>
                    <a:close/>
                    <a:moveTo>
                      <a:pt x="96" y="37"/>
                    </a:moveTo>
                    <a:cubicBezTo>
                      <a:pt x="96" y="33"/>
                      <a:pt x="96" y="33"/>
                      <a:pt x="96" y="33"/>
                    </a:cubicBezTo>
                    <a:cubicBezTo>
                      <a:pt x="98" y="33"/>
                      <a:pt x="98" y="33"/>
                      <a:pt x="98" y="33"/>
                    </a:cubicBezTo>
                    <a:cubicBezTo>
                      <a:pt x="98" y="27"/>
                      <a:pt x="98" y="27"/>
                      <a:pt x="98" y="27"/>
                    </a:cubicBezTo>
                    <a:cubicBezTo>
                      <a:pt x="96" y="27"/>
                      <a:pt x="96" y="27"/>
                      <a:pt x="96" y="27"/>
                    </a:cubicBezTo>
                    <a:cubicBezTo>
                      <a:pt x="96" y="23"/>
                      <a:pt x="96" y="23"/>
                      <a:pt x="96" y="23"/>
                    </a:cubicBezTo>
                    <a:cubicBezTo>
                      <a:pt x="101" y="23"/>
                      <a:pt x="101" y="23"/>
                      <a:pt x="101" y="23"/>
                    </a:cubicBezTo>
                    <a:cubicBezTo>
                      <a:pt x="102" y="23"/>
                      <a:pt x="103" y="24"/>
                      <a:pt x="103" y="25"/>
                    </a:cubicBezTo>
                    <a:cubicBezTo>
                      <a:pt x="103" y="35"/>
                      <a:pt x="103" y="35"/>
                      <a:pt x="103" y="35"/>
                    </a:cubicBezTo>
                    <a:cubicBezTo>
                      <a:pt x="103" y="36"/>
                      <a:pt x="102" y="37"/>
                      <a:pt x="101" y="37"/>
                    </a:cubicBezTo>
                    <a:lnTo>
                      <a:pt x="96" y="37"/>
                    </a:lnTo>
                    <a:close/>
                    <a:moveTo>
                      <a:pt x="88" y="53"/>
                    </a:moveTo>
                    <a:cubicBezTo>
                      <a:pt x="96" y="53"/>
                      <a:pt x="96" y="53"/>
                      <a:pt x="96" y="53"/>
                    </a:cubicBezTo>
                    <a:cubicBezTo>
                      <a:pt x="96" y="58"/>
                      <a:pt x="96" y="58"/>
                      <a:pt x="96" y="58"/>
                    </a:cubicBezTo>
                    <a:cubicBezTo>
                      <a:pt x="88" y="58"/>
                      <a:pt x="88" y="58"/>
                      <a:pt x="88" y="58"/>
                    </a:cubicBezTo>
                    <a:cubicBezTo>
                      <a:pt x="88" y="53"/>
                      <a:pt x="88" y="53"/>
                      <a:pt x="88" y="53"/>
                    </a:cubicBezTo>
                    <a:close/>
                    <a:moveTo>
                      <a:pt x="96" y="5"/>
                    </a:moveTo>
                    <a:cubicBezTo>
                      <a:pt x="88" y="5"/>
                      <a:pt x="88" y="5"/>
                      <a:pt x="88" y="5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6" y="5"/>
                      <a:pt x="96" y="5"/>
                      <a:pt x="96" y="5"/>
                    </a:cubicBezTo>
                    <a:close/>
                    <a:moveTo>
                      <a:pt x="96" y="23"/>
                    </a:moveTo>
                    <a:cubicBezTo>
                      <a:pt x="96" y="27"/>
                      <a:pt x="96" y="27"/>
                      <a:pt x="96" y="27"/>
                    </a:cubicBezTo>
                    <a:cubicBezTo>
                      <a:pt x="93" y="27"/>
                      <a:pt x="93" y="27"/>
                      <a:pt x="93" y="27"/>
                    </a:cubicBezTo>
                    <a:cubicBezTo>
                      <a:pt x="93" y="33"/>
                      <a:pt x="93" y="33"/>
                      <a:pt x="93" y="33"/>
                    </a:cubicBezTo>
                    <a:cubicBezTo>
                      <a:pt x="96" y="33"/>
                      <a:pt x="96" y="33"/>
                      <a:pt x="96" y="33"/>
                    </a:cubicBezTo>
                    <a:cubicBezTo>
                      <a:pt x="96" y="37"/>
                      <a:pt x="96" y="37"/>
                      <a:pt x="96" y="37"/>
                    </a:cubicBezTo>
                    <a:cubicBezTo>
                      <a:pt x="91" y="37"/>
                      <a:pt x="91" y="37"/>
                      <a:pt x="91" y="37"/>
                    </a:cubicBezTo>
                    <a:cubicBezTo>
                      <a:pt x="90" y="37"/>
                      <a:pt x="89" y="36"/>
                      <a:pt x="89" y="35"/>
                    </a:cubicBezTo>
                    <a:cubicBezTo>
                      <a:pt x="89" y="25"/>
                      <a:pt x="89" y="25"/>
                      <a:pt x="89" y="25"/>
                    </a:cubicBezTo>
                    <a:cubicBezTo>
                      <a:pt x="89" y="24"/>
                      <a:pt x="90" y="23"/>
                      <a:pt x="91" y="23"/>
                    </a:cubicBezTo>
                    <a:cubicBezTo>
                      <a:pt x="96" y="23"/>
                      <a:pt x="96" y="23"/>
                      <a:pt x="96" y="23"/>
                    </a:cubicBezTo>
                    <a:close/>
                    <a:moveTo>
                      <a:pt x="96" y="38"/>
                    </a:moveTo>
                    <a:cubicBezTo>
                      <a:pt x="96" y="53"/>
                      <a:pt x="96" y="53"/>
                      <a:pt x="96" y="53"/>
                    </a:cubicBezTo>
                    <a:cubicBezTo>
                      <a:pt x="88" y="53"/>
                      <a:pt x="88" y="53"/>
                      <a:pt x="88" y="53"/>
                    </a:cubicBezTo>
                    <a:cubicBezTo>
                      <a:pt x="88" y="48"/>
                      <a:pt x="88" y="48"/>
                      <a:pt x="88" y="48"/>
                    </a:cubicBezTo>
                    <a:cubicBezTo>
                      <a:pt x="93" y="48"/>
                      <a:pt x="93" y="48"/>
                      <a:pt x="93" y="48"/>
                    </a:cubicBezTo>
                    <a:cubicBezTo>
                      <a:pt x="93" y="43"/>
                      <a:pt x="93" y="43"/>
                      <a:pt x="93" y="43"/>
                    </a:cubicBezTo>
                    <a:cubicBezTo>
                      <a:pt x="88" y="43"/>
                      <a:pt x="88" y="43"/>
                      <a:pt x="88" y="43"/>
                    </a:cubicBezTo>
                    <a:cubicBezTo>
                      <a:pt x="88" y="38"/>
                      <a:pt x="88" y="38"/>
                      <a:pt x="88" y="38"/>
                    </a:cubicBezTo>
                    <a:cubicBezTo>
                      <a:pt x="96" y="38"/>
                      <a:pt x="96" y="38"/>
                      <a:pt x="96" y="38"/>
                    </a:cubicBezTo>
                    <a:close/>
                    <a:moveTo>
                      <a:pt x="88" y="23"/>
                    </a:moveTo>
                    <a:cubicBezTo>
                      <a:pt x="88" y="18"/>
                      <a:pt x="88" y="18"/>
                      <a:pt x="88" y="18"/>
                    </a:cubicBezTo>
                    <a:cubicBezTo>
                      <a:pt x="91" y="18"/>
                      <a:pt x="91" y="18"/>
                      <a:pt x="91" y="18"/>
                    </a:cubicBezTo>
                    <a:cubicBezTo>
                      <a:pt x="91" y="13"/>
                      <a:pt x="91" y="13"/>
                      <a:pt x="91" y="13"/>
                    </a:cubicBezTo>
                    <a:cubicBezTo>
                      <a:pt x="88" y="13"/>
                      <a:pt x="88" y="13"/>
                      <a:pt x="88" y="13"/>
                    </a:cubicBezTo>
                    <a:cubicBezTo>
                      <a:pt x="88" y="8"/>
                      <a:pt x="88" y="8"/>
                      <a:pt x="88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5" y="8"/>
                      <a:pt x="96" y="9"/>
                      <a:pt x="96" y="10"/>
                    </a:cubicBezTo>
                    <a:cubicBezTo>
                      <a:pt x="96" y="20"/>
                      <a:pt x="96" y="20"/>
                      <a:pt x="96" y="20"/>
                    </a:cubicBezTo>
                    <a:cubicBezTo>
                      <a:pt x="96" y="21"/>
                      <a:pt x="95" y="23"/>
                      <a:pt x="93" y="23"/>
                    </a:cubicBezTo>
                    <a:lnTo>
                      <a:pt x="88" y="23"/>
                    </a:lnTo>
                    <a:close/>
                    <a:moveTo>
                      <a:pt x="81" y="53"/>
                    </a:moveTo>
                    <a:cubicBezTo>
                      <a:pt x="88" y="53"/>
                      <a:pt x="88" y="53"/>
                      <a:pt x="88" y="53"/>
                    </a:cubicBezTo>
                    <a:cubicBezTo>
                      <a:pt x="88" y="58"/>
                      <a:pt x="88" y="58"/>
                      <a:pt x="88" y="58"/>
                    </a:cubicBezTo>
                    <a:cubicBezTo>
                      <a:pt x="81" y="58"/>
                      <a:pt x="81" y="58"/>
                      <a:pt x="81" y="58"/>
                    </a:cubicBezTo>
                    <a:cubicBezTo>
                      <a:pt x="81" y="53"/>
                      <a:pt x="81" y="53"/>
                      <a:pt x="81" y="53"/>
                    </a:cubicBezTo>
                    <a:close/>
                    <a:moveTo>
                      <a:pt x="88" y="5"/>
                    </a:moveTo>
                    <a:cubicBezTo>
                      <a:pt x="81" y="5"/>
                      <a:pt x="81" y="5"/>
                      <a:pt x="81" y="5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8" y="5"/>
                      <a:pt x="88" y="5"/>
                      <a:pt x="88" y="5"/>
                    </a:cubicBezTo>
                    <a:close/>
                    <a:moveTo>
                      <a:pt x="88" y="8"/>
                    </a:moveTo>
                    <a:cubicBezTo>
                      <a:pt x="88" y="13"/>
                      <a:pt x="88" y="13"/>
                      <a:pt x="88" y="13"/>
                    </a:cubicBezTo>
                    <a:cubicBezTo>
                      <a:pt x="86" y="13"/>
                      <a:pt x="86" y="13"/>
                      <a:pt x="86" y="13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8" y="18"/>
                      <a:pt x="88" y="18"/>
                      <a:pt x="88" y="18"/>
                    </a:cubicBezTo>
                    <a:cubicBezTo>
                      <a:pt x="88" y="23"/>
                      <a:pt x="88" y="23"/>
                      <a:pt x="88" y="23"/>
                    </a:cubicBezTo>
                    <a:cubicBezTo>
                      <a:pt x="83" y="23"/>
                      <a:pt x="83" y="23"/>
                      <a:pt x="83" y="23"/>
                    </a:cubicBezTo>
                    <a:cubicBezTo>
                      <a:pt x="82" y="23"/>
                      <a:pt x="81" y="21"/>
                      <a:pt x="81" y="20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81" y="9"/>
                      <a:pt x="82" y="8"/>
                      <a:pt x="83" y="8"/>
                    </a:cubicBezTo>
                    <a:cubicBezTo>
                      <a:pt x="88" y="8"/>
                      <a:pt x="88" y="8"/>
                      <a:pt x="88" y="8"/>
                    </a:cubicBezTo>
                    <a:close/>
                    <a:moveTo>
                      <a:pt x="88" y="38"/>
                    </a:moveTo>
                    <a:cubicBezTo>
                      <a:pt x="88" y="43"/>
                      <a:pt x="88" y="43"/>
                      <a:pt x="88" y="43"/>
                    </a:cubicBezTo>
                    <a:cubicBezTo>
                      <a:pt x="81" y="43"/>
                      <a:pt x="81" y="43"/>
                      <a:pt x="81" y="43"/>
                    </a:cubicBezTo>
                    <a:cubicBezTo>
                      <a:pt x="81" y="38"/>
                      <a:pt x="81" y="38"/>
                      <a:pt x="81" y="38"/>
                    </a:cubicBezTo>
                    <a:cubicBezTo>
                      <a:pt x="88" y="38"/>
                      <a:pt x="88" y="38"/>
                      <a:pt x="88" y="38"/>
                    </a:cubicBezTo>
                    <a:close/>
                    <a:moveTo>
                      <a:pt x="88" y="48"/>
                    </a:moveTo>
                    <a:cubicBezTo>
                      <a:pt x="88" y="53"/>
                      <a:pt x="88" y="53"/>
                      <a:pt x="88" y="53"/>
                    </a:cubicBezTo>
                    <a:cubicBezTo>
                      <a:pt x="81" y="53"/>
                      <a:pt x="81" y="53"/>
                      <a:pt x="81" y="53"/>
                    </a:cubicBezTo>
                    <a:cubicBezTo>
                      <a:pt x="81" y="48"/>
                      <a:pt x="81" y="48"/>
                      <a:pt x="81" y="48"/>
                    </a:cubicBezTo>
                    <a:cubicBezTo>
                      <a:pt x="88" y="48"/>
                      <a:pt x="88" y="48"/>
                      <a:pt x="88" y="48"/>
                    </a:cubicBezTo>
                    <a:close/>
                    <a:moveTo>
                      <a:pt x="81" y="37"/>
                    </a:moveTo>
                    <a:cubicBezTo>
                      <a:pt x="81" y="33"/>
                      <a:pt x="81" y="33"/>
                      <a:pt x="81" y="33"/>
                    </a:cubicBezTo>
                    <a:cubicBezTo>
                      <a:pt x="84" y="33"/>
                      <a:pt x="84" y="33"/>
                      <a:pt x="84" y="33"/>
                    </a:cubicBezTo>
                    <a:cubicBezTo>
                      <a:pt x="84" y="27"/>
                      <a:pt x="84" y="27"/>
                      <a:pt x="84" y="27"/>
                    </a:cubicBezTo>
                    <a:cubicBezTo>
                      <a:pt x="81" y="27"/>
                      <a:pt x="81" y="27"/>
                      <a:pt x="81" y="27"/>
                    </a:cubicBezTo>
                    <a:cubicBezTo>
                      <a:pt x="81" y="23"/>
                      <a:pt x="81" y="23"/>
                      <a:pt x="81" y="23"/>
                    </a:cubicBezTo>
                    <a:cubicBezTo>
                      <a:pt x="86" y="23"/>
                      <a:pt x="86" y="23"/>
                      <a:pt x="86" y="23"/>
                    </a:cubicBezTo>
                    <a:cubicBezTo>
                      <a:pt x="87" y="23"/>
                      <a:pt x="88" y="24"/>
                      <a:pt x="88" y="25"/>
                    </a:cubicBezTo>
                    <a:cubicBezTo>
                      <a:pt x="88" y="35"/>
                      <a:pt x="88" y="35"/>
                      <a:pt x="88" y="35"/>
                    </a:cubicBezTo>
                    <a:cubicBezTo>
                      <a:pt x="88" y="36"/>
                      <a:pt x="87" y="37"/>
                      <a:pt x="86" y="37"/>
                    </a:cubicBezTo>
                    <a:lnTo>
                      <a:pt x="81" y="37"/>
                    </a:lnTo>
                    <a:close/>
                    <a:moveTo>
                      <a:pt x="74" y="53"/>
                    </a:moveTo>
                    <a:cubicBezTo>
                      <a:pt x="81" y="53"/>
                      <a:pt x="81" y="53"/>
                      <a:pt x="81" y="53"/>
                    </a:cubicBezTo>
                    <a:cubicBezTo>
                      <a:pt x="81" y="58"/>
                      <a:pt x="81" y="58"/>
                      <a:pt x="81" y="58"/>
                    </a:cubicBezTo>
                    <a:cubicBezTo>
                      <a:pt x="74" y="58"/>
                      <a:pt x="74" y="58"/>
                      <a:pt x="74" y="58"/>
                    </a:cubicBezTo>
                    <a:cubicBezTo>
                      <a:pt x="74" y="53"/>
                      <a:pt x="74" y="53"/>
                      <a:pt x="74" y="53"/>
                    </a:cubicBezTo>
                    <a:close/>
                    <a:moveTo>
                      <a:pt x="81" y="5"/>
                    </a:moveTo>
                    <a:cubicBezTo>
                      <a:pt x="74" y="5"/>
                      <a:pt x="74" y="5"/>
                      <a:pt x="74" y="5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1" y="5"/>
                      <a:pt x="81" y="5"/>
                      <a:pt x="81" y="5"/>
                    </a:cubicBezTo>
                    <a:close/>
                    <a:moveTo>
                      <a:pt x="81" y="23"/>
                    </a:moveTo>
                    <a:cubicBezTo>
                      <a:pt x="81" y="27"/>
                      <a:pt x="81" y="27"/>
                      <a:pt x="81" y="27"/>
                    </a:cubicBezTo>
                    <a:cubicBezTo>
                      <a:pt x="78" y="27"/>
                      <a:pt x="78" y="27"/>
                      <a:pt x="78" y="27"/>
                    </a:cubicBezTo>
                    <a:cubicBezTo>
                      <a:pt x="78" y="33"/>
                      <a:pt x="78" y="33"/>
                      <a:pt x="78" y="33"/>
                    </a:cubicBezTo>
                    <a:cubicBezTo>
                      <a:pt x="81" y="33"/>
                      <a:pt x="81" y="33"/>
                      <a:pt x="81" y="33"/>
                    </a:cubicBezTo>
                    <a:cubicBezTo>
                      <a:pt x="81" y="37"/>
                      <a:pt x="81" y="37"/>
                      <a:pt x="81" y="37"/>
                    </a:cubicBezTo>
                    <a:cubicBezTo>
                      <a:pt x="76" y="37"/>
                      <a:pt x="76" y="37"/>
                      <a:pt x="76" y="37"/>
                    </a:cubicBezTo>
                    <a:cubicBezTo>
                      <a:pt x="75" y="37"/>
                      <a:pt x="74" y="36"/>
                      <a:pt x="74" y="35"/>
                    </a:cubicBezTo>
                    <a:cubicBezTo>
                      <a:pt x="74" y="25"/>
                      <a:pt x="74" y="25"/>
                      <a:pt x="74" y="25"/>
                    </a:cubicBezTo>
                    <a:cubicBezTo>
                      <a:pt x="74" y="24"/>
                      <a:pt x="75" y="23"/>
                      <a:pt x="76" y="23"/>
                    </a:cubicBezTo>
                    <a:cubicBezTo>
                      <a:pt x="81" y="23"/>
                      <a:pt x="81" y="23"/>
                      <a:pt x="81" y="23"/>
                    </a:cubicBezTo>
                    <a:close/>
                    <a:moveTo>
                      <a:pt x="81" y="38"/>
                    </a:moveTo>
                    <a:cubicBezTo>
                      <a:pt x="81" y="43"/>
                      <a:pt x="81" y="43"/>
                      <a:pt x="81" y="43"/>
                    </a:cubicBezTo>
                    <a:cubicBezTo>
                      <a:pt x="74" y="43"/>
                      <a:pt x="74" y="43"/>
                      <a:pt x="74" y="43"/>
                    </a:cubicBezTo>
                    <a:cubicBezTo>
                      <a:pt x="74" y="38"/>
                      <a:pt x="74" y="38"/>
                      <a:pt x="74" y="38"/>
                    </a:cubicBezTo>
                    <a:cubicBezTo>
                      <a:pt x="81" y="38"/>
                      <a:pt x="81" y="38"/>
                      <a:pt x="81" y="38"/>
                    </a:cubicBezTo>
                    <a:close/>
                    <a:moveTo>
                      <a:pt x="81" y="48"/>
                    </a:moveTo>
                    <a:cubicBezTo>
                      <a:pt x="81" y="53"/>
                      <a:pt x="81" y="53"/>
                      <a:pt x="81" y="53"/>
                    </a:cubicBezTo>
                    <a:cubicBezTo>
                      <a:pt x="74" y="53"/>
                      <a:pt x="74" y="53"/>
                      <a:pt x="74" y="53"/>
                    </a:cubicBezTo>
                    <a:cubicBezTo>
                      <a:pt x="74" y="48"/>
                      <a:pt x="74" y="48"/>
                      <a:pt x="74" y="48"/>
                    </a:cubicBezTo>
                    <a:cubicBezTo>
                      <a:pt x="81" y="48"/>
                      <a:pt x="81" y="48"/>
                      <a:pt x="81" y="48"/>
                    </a:cubicBezTo>
                    <a:close/>
                    <a:moveTo>
                      <a:pt x="74" y="23"/>
                    </a:moveTo>
                    <a:cubicBezTo>
                      <a:pt x="74" y="18"/>
                      <a:pt x="74" y="18"/>
                      <a:pt x="74" y="18"/>
                    </a:cubicBezTo>
                    <a:cubicBezTo>
                      <a:pt x="76" y="18"/>
                      <a:pt x="76" y="18"/>
                      <a:pt x="76" y="18"/>
                    </a:cubicBezTo>
                    <a:cubicBezTo>
                      <a:pt x="76" y="13"/>
                      <a:pt x="76" y="13"/>
                      <a:pt x="76" y="13"/>
                    </a:cubicBezTo>
                    <a:cubicBezTo>
                      <a:pt x="74" y="13"/>
                      <a:pt x="74" y="13"/>
                      <a:pt x="74" y="13"/>
                    </a:cubicBezTo>
                    <a:cubicBezTo>
                      <a:pt x="74" y="8"/>
                      <a:pt x="74" y="8"/>
                      <a:pt x="74" y="8"/>
                    </a:cubicBezTo>
                    <a:cubicBezTo>
                      <a:pt x="79" y="8"/>
                      <a:pt x="79" y="8"/>
                      <a:pt x="79" y="8"/>
                    </a:cubicBezTo>
                    <a:cubicBezTo>
                      <a:pt x="80" y="8"/>
                      <a:pt x="81" y="9"/>
                      <a:pt x="81" y="10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81" y="21"/>
                      <a:pt x="80" y="23"/>
                      <a:pt x="79" y="23"/>
                    </a:cubicBezTo>
                    <a:lnTo>
                      <a:pt x="74" y="23"/>
                    </a:lnTo>
                    <a:close/>
                    <a:moveTo>
                      <a:pt x="66" y="53"/>
                    </a:moveTo>
                    <a:cubicBezTo>
                      <a:pt x="74" y="53"/>
                      <a:pt x="74" y="53"/>
                      <a:pt x="74" y="53"/>
                    </a:cubicBezTo>
                    <a:cubicBezTo>
                      <a:pt x="74" y="58"/>
                      <a:pt x="74" y="58"/>
                      <a:pt x="74" y="58"/>
                    </a:cubicBezTo>
                    <a:cubicBezTo>
                      <a:pt x="66" y="58"/>
                      <a:pt x="66" y="58"/>
                      <a:pt x="66" y="58"/>
                    </a:cubicBezTo>
                    <a:cubicBezTo>
                      <a:pt x="66" y="53"/>
                      <a:pt x="66" y="53"/>
                      <a:pt x="66" y="53"/>
                    </a:cubicBezTo>
                    <a:close/>
                    <a:moveTo>
                      <a:pt x="74" y="5"/>
                    </a:moveTo>
                    <a:cubicBezTo>
                      <a:pt x="66" y="5"/>
                      <a:pt x="66" y="5"/>
                      <a:pt x="66" y="5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4" y="5"/>
                      <a:pt x="74" y="5"/>
                      <a:pt x="74" y="5"/>
                    </a:cubicBezTo>
                    <a:close/>
                    <a:moveTo>
                      <a:pt x="74" y="8"/>
                    </a:moveTo>
                    <a:cubicBezTo>
                      <a:pt x="74" y="13"/>
                      <a:pt x="74" y="13"/>
                      <a:pt x="74" y="13"/>
                    </a:cubicBezTo>
                    <a:cubicBezTo>
                      <a:pt x="71" y="13"/>
                      <a:pt x="71" y="13"/>
                      <a:pt x="71" y="13"/>
                    </a:cubicBezTo>
                    <a:cubicBezTo>
                      <a:pt x="71" y="18"/>
                      <a:pt x="71" y="18"/>
                      <a:pt x="71" y="18"/>
                    </a:cubicBezTo>
                    <a:cubicBezTo>
                      <a:pt x="74" y="18"/>
                      <a:pt x="74" y="18"/>
                      <a:pt x="74" y="18"/>
                    </a:cubicBezTo>
                    <a:cubicBezTo>
                      <a:pt x="74" y="23"/>
                      <a:pt x="74" y="23"/>
                      <a:pt x="74" y="23"/>
                    </a:cubicBezTo>
                    <a:cubicBezTo>
                      <a:pt x="69" y="23"/>
                      <a:pt x="69" y="23"/>
                      <a:pt x="69" y="23"/>
                    </a:cubicBezTo>
                    <a:cubicBezTo>
                      <a:pt x="67" y="23"/>
                      <a:pt x="66" y="21"/>
                      <a:pt x="66" y="20"/>
                    </a:cubicBezTo>
                    <a:cubicBezTo>
                      <a:pt x="66" y="10"/>
                      <a:pt x="66" y="10"/>
                      <a:pt x="66" y="10"/>
                    </a:cubicBezTo>
                    <a:cubicBezTo>
                      <a:pt x="66" y="9"/>
                      <a:pt x="67" y="8"/>
                      <a:pt x="69" y="8"/>
                    </a:cubicBezTo>
                    <a:cubicBezTo>
                      <a:pt x="74" y="8"/>
                      <a:pt x="74" y="8"/>
                      <a:pt x="74" y="8"/>
                    </a:cubicBezTo>
                    <a:close/>
                    <a:moveTo>
                      <a:pt x="74" y="38"/>
                    </a:moveTo>
                    <a:cubicBezTo>
                      <a:pt x="74" y="43"/>
                      <a:pt x="74" y="43"/>
                      <a:pt x="74" y="43"/>
                    </a:cubicBezTo>
                    <a:cubicBezTo>
                      <a:pt x="66" y="43"/>
                      <a:pt x="66" y="43"/>
                      <a:pt x="66" y="43"/>
                    </a:cubicBezTo>
                    <a:cubicBezTo>
                      <a:pt x="66" y="38"/>
                      <a:pt x="66" y="38"/>
                      <a:pt x="66" y="38"/>
                    </a:cubicBezTo>
                    <a:cubicBezTo>
                      <a:pt x="74" y="38"/>
                      <a:pt x="74" y="38"/>
                      <a:pt x="74" y="38"/>
                    </a:cubicBezTo>
                    <a:close/>
                    <a:moveTo>
                      <a:pt x="74" y="48"/>
                    </a:moveTo>
                    <a:cubicBezTo>
                      <a:pt x="74" y="53"/>
                      <a:pt x="74" y="53"/>
                      <a:pt x="74" y="53"/>
                    </a:cubicBezTo>
                    <a:cubicBezTo>
                      <a:pt x="66" y="53"/>
                      <a:pt x="66" y="53"/>
                      <a:pt x="66" y="53"/>
                    </a:cubicBezTo>
                    <a:cubicBezTo>
                      <a:pt x="66" y="48"/>
                      <a:pt x="66" y="48"/>
                      <a:pt x="66" y="48"/>
                    </a:cubicBezTo>
                    <a:cubicBezTo>
                      <a:pt x="74" y="48"/>
                      <a:pt x="74" y="48"/>
                      <a:pt x="74" y="48"/>
                    </a:cubicBezTo>
                    <a:close/>
                    <a:moveTo>
                      <a:pt x="66" y="37"/>
                    </a:moveTo>
                    <a:cubicBezTo>
                      <a:pt x="66" y="33"/>
                      <a:pt x="66" y="33"/>
                      <a:pt x="66" y="33"/>
                    </a:cubicBezTo>
                    <a:cubicBezTo>
                      <a:pt x="69" y="33"/>
                      <a:pt x="69" y="33"/>
                      <a:pt x="69" y="33"/>
                    </a:cubicBezTo>
                    <a:cubicBezTo>
                      <a:pt x="69" y="27"/>
                      <a:pt x="69" y="27"/>
                      <a:pt x="69" y="27"/>
                    </a:cubicBezTo>
                    <a:cubicBezTo>
                      <a:pt x="66" y="27"/>
                      <a:pt x="66" y="27"/>
                      <a:pt x="66" y="27"/>
                    </a:cubicBezTo>
                    <a:cubicBezTo>
                      <a:pt x="66" y="23"/>
                      <a:pt x="66" y="23"/>
                      <a:pt x="66" y="23"/>
                    </a:cubicBezTo>
                    <a:cubicBezTo>
                      <a:pt x="71" y="23"/>
                      <a:pt x="71" y="23"/>
                      <a:pt x="71" y="23"/>
                    </a:cubicBezTo>
                    <a:cubicBezTo>
                      <a:pt x="72" y="23"/>
                      <a:pt x="73" y="24"/>
                      <a:pt x="73" y="25"/>
                    </a:cubicBezTo>
                    <a:cubicBezTo>
                      <a:pt x="73" y="35"/>
                      <a:pt x="73" y="35"/>
                      <a:pt x="73" y="35"/>
                    </a:cubicBezTo>
                    <a:cubicBezTo>
                      <a:pt x="73" y="36"/>
                      <a:pt x="72" y="37"/>
                      <a:pt x="71" y="37"/>
                    </a:cubicBezTo>
                    <a:lnTo>
                      <a:pt x="66" y="37"/>
                    </a:lnTo>
                    <a:close/>
                    <a:moveTo>
                      <a:pt x="59" y="53"/>
                    </a:moveTo>
                    <a:cubicBezTo>
                      <a:pt x="66" y="53"/>
                      <a:pt x="66" y="53"/>
                      <a:pt x="66" y="53"/>
                    </a:cubicBezTo>
                    <a:cubicBezTo>
                      <a:pt x="66" y="58"/>
                      <a:pt x="66" y="58"/>
                      <a:pt x="66" y="58"/>
                    </a:cubicBezTo>
                    <a:cubicBezTo>
                      <a:pt x="59" y="58"/>
                      <a:pt x="59" y="58"/>
                      <a:pt x="59" y="58"/>
                    </a:cubicBezTo>
                    <a:cubicBezTo>
                      <a:pt x="59" y="53"/>
                      <a:pt x="59" y="53"/>
                      <a:pt x="59" y="53"/>
                    </a:cubicBezTo>
                    <a:close/>
                    <a:moveTo>
                      <a:pt x="66" y="5"/>
                    </a:moveTo>
                    <a:cubicBezTo>
                      <a:pt x="59" y="5"/>
                      <a:pt x="59" y="5"/>
                      <a:pt x="59" y="5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66" y="5"/>
                      <a:pt x="66" y="5"/>
                      <a:pt x="66" y="5"/>
                    </a:cubicBezTo>
                    <a:close/>
                    <a:moveTo>
                      <a:pt x="66" y="23"/>
                    </a:moveTo>
                    <a:cubicBezTo>
                      <a:pt x="66" y="27"/>
                      <a:pt x="66" y="27"/>
                      <a:pt x="66" y="27"/>
                    </a:cubicBezTo>
                    <a:cubicBezTo>
                      <a:pt x="64" y="27"/>
                      <a:pt x="64" y="27"/>
                      <a:pt x="64" y="27"/>
                    </a:cubicBezTo>
                    <a:cubicBezTo>
                      <a:pt x="64" y="33"/>
                      <a:pt x="64" y="33"/>
                      <a:pt x="64" y="33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37"/>
                      <a:pt x="66" y="37"/>
                      <a:pt x="66" y="37"/>
                    </a:cubicBezTo>
                    <a:cubicBezTo>
                      <a:pt x="61" y="37"/>
                      <a:pt x="61" y="37"/>
                      <a:pt x="61" y="37"/>
                    </a:cubicBezTo>
                    <a:cubicBezTo>
                      <a:pt x="60" y="37"/>
                      <a:pt x="59" y="37"/>
                      <a:pt x="59" y="36"/>
                    </a:cubicBezTo>
                    <a:cubicBezTo>
                      <a:pt x="59" y="24"/>
                      <a:pt x="59" y="24"/>
                      <a:pt x="59" y="24"/>
                    </a:cubicBezTo>
                    <a:cubicBezTo>
                      <a:pt x="59" y="23"/>
                      <a:pt x="60" y="23"/>
                      <a:pt x="61" y="23"/>
                    </a:cubicBezTo>
                    <a:cubicBezTo>
                      <a:pt x="66" y="23"/>
                      <a:pt x="66" y="23"/>
                      <a:pt x="66" y="23"/>
                    </a:cubicBezTo>
                    <a:close/>
                    <a:moveTo>
                      <a:pt x="66" y="38"/>
                    </a:moveTo>
                    <a:cubicBezTo>
                      <a:pt x="66" y="43"/>
                      <a:pt x="66" y="43"/>
                      <a:pt x="66" y="43"/>
                    </a:cubicBezTo>
                    <a:cubicBezTo>
                      <a:pt x="59" y="43"/>
                      <a:pt x="59" y="43"/>
                      <a:pt x="59" y="43"/>
                    </a:cubicBezTo>
                    <a:cubicBezTo>
                      <a:pt x="59" y="38"/>
                      <a:pt x="59" y="38"/>
                      <a:pt x="59" y="38"/>
                    </a:cubicBezTo>
                    <a:cubicBezTo>
                      <a:pt x="66" y="38"/>
                      <a:pt x="66" y="38"/>
                      <a:pt x="66" y="38"/>
                    </a:cubicBezTo>
                    <a:close/>
                    <a:moveTo>
                      <a:pt x="66" y="48"/>
                    </a:moveTo>
                    <a:cubicBezTo>
                      <a:pt x="66" y="53"/>
                      <a:pt x="66" y="53"/>
                      <a:pt x="66" y="53"/>
                    </a:cubicBezTo>
                    <a:cubicBezTo>
                      <a:pt x="59" y="53"/>
                      <a:pt x="59" y="53"/>
                      <a:pt x="59" y="53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66" y="48"/>
                      <a:pt x="66" y="48"/>
                      <a:pt x="66" y="48"/>
                    </a:cubicBezTo>
                    <a:close/>
                    <a:moveTo>
                      <a:pt x="59" y="23"/>
                    </a:moveTo>
                    <a:cubicBezTo>
                      <a:pt x="59" y="18"/>
                      <a:pt x="59" y="18"/>
                      <a:pt x="59" y="18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61" y="13"/>
                      <a:pt x="61" y="13"/>
                      <a:pt x="61" y="13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59" y="8"/>
                      <a:pt x="59" y="8"/>
                      <a:pt x="59" y="8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5" y="8"/>
                      <a:pt x="66" y="9"/>
                      <a:pt x="66" y="10"/>
                    </a:cubicBezTo>
                    <a:cubicBezTo>
                      <a:pt x="66" y="20"/>
                      <a:pt x="66" y="20"/>
                      <a:pt x="66" y="20"/>
                    </a:cubicBezTo>
                    <a:cubicBezTo>
                      <a:pt x="66" y="21"/>
                      <a:pt x="65" y="23"/>
                      <a:pt x="64" y="23"/>
                    </a:cubicBezTo>
                    <a:lnTo>
                      <a:pt x="59" y="23"/>
                    </a:lnTo>
                    <a:close/>
                    <a:moveTo>
                      <a:pt x="51" y="53"/>
                    </a:moveTo>
                    <a:cubicBezTo>
                      <a:pt x="59" y="53"/>
                      <a:pt x="59" y="53"/>
                      <a:pt x="59" y="53"/>
                    </a:cubicBezTo>
                    <a:cubicBezTo>
                      <a:pt x="59" y="58"/>
                      <a:pt x="59" y="58"/>
                      <a:pt x="59" y="58"/>
                    </a:cubicBezTo>
                    <a:cubicBezTo>
                      <a:pt x="51" y="58"/>
                      <a:pt x="51" y="58"/>
                      <a:pt x="51" y="58"/>
                    </a:cubicBezTo>
                    <a:cubicBezTo>
                      <a:pt x="51" y="53"/>
                      <a:pt x="51" y="53"/>
                      <a:pt x="51" y="53"/>
                    </a:cubicBezTo>
                    <a:close/>
                    <a:moveTo>
                      <a:pt x="59" y="5"/>
                    </a:moveTo>
                    <a:cubicBezTo>
                      <a:pt x="51" y="5"/>
                      <a:pt x="51" y="5"/>
                      <a:pt x="51" y="5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5"/>
                      <a:pt x="59" y="5"/>
                      <a:pt x="59" y="5"/>
                    </a:cubicBezTo>
                    <a:close/>
                    <a:moveTo>
                      <a:pt x="59" y="8"/>
                    </a:moveTo>
                    <a:cubicBezTo>
                      <a:pt x="59" y="13"/>
                      <a:pt x="59" y="13"/>
                      <a:pt x="59" y="13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6" y="18"/>
                      <a:pt x="56" y="18"/>
                      <a:pt x="56" y="18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54" y="23"/>
                      <a:pt x="54" y="23"/>
                      <a:pt x="54" y="23"/>
                    </a:cubicBezTo>
                    <a:cubicBezTo>
                      <a:pt x="52" y="23"/>
                      <a:pt x="51" y="21"/>
                      <a:pt x="51" y="20"/>
                    </a:cubicBezTo>
                    <a:cubicBezTo>
                      <a:pt x="51" y="10"/>
                      <a:pt x="51" y="10"/>
                      <a:pt x="51" y="10"/>
                    </a:cubicBezTo>
                    <a:cubicBezTo>
                      <a:pt x="51" y="9"/>
                      <a:pt x="52" y="8"/>
                      <a:pt x="54" y="8"/>
                    </a:cubicBezTo>
                    <a:cubicBezTo>
                      <a:pt x="59" y="8"/>
                      <a:pt x="59" y="8"/>
                      <a:pt x="59" y="8"/>
                    </a:cubicBezTo>
                    <a:close/>
                    <a:moveTo>
                      <a:pt x="59" y="24"/>
                    </a:moveTo>
                    <a:cubicBezTo>
                      <a:pt x="59" y="36"/>
                      <a:pt x="59" y="36"/>
                      <a:pt x="59" y="36"/>
                    </a:cubicBezTo>
                    <a:cubicBezTo>
                      <a:pt x="59" y="36"/>
                      <a:pt x="59" y="35"/>
                      <a:pt x="59" y="35"/>
                    </a:cubicBezTo>
                    <a:cubicBezTo>
                      <a:pt x="59" y="25"/>
                      <a:pt x="59" y="25"/>
                      <a:pt x="59" y="25"/>
                    </a:cubicBezTo>
                    <a:cubicBezTo>
                      <a:pt x="59" y="25"/>
                      <a:pt x="59" y="24"/>
                      <a:pt x="59" y="24"/>
                    </a:cubicBezTo>
                    <a:close/>
                    <a:moveTo>
                      <a:pt x="59" y="38"/>
                    </a:moveTo>
                    <a:cubicBezTo>
                      <a:pt x="59" y="43"/>
                      <a:pt x="59" y="43"/>
                      <a:pt x="59" y="43"/>
                    </a:cubicBezTo>
                    <a:cubicBezTo>
                      <a:pt x="51" y="43"/>
                      <a:pt x="51" y="43"/>
                      <a:pt x="51" y="43"/>
                    </a:cubicBezTo>
                    <a:cubicBezTo>
                      <a:pt x="51" y="38"/>
                      <a:pt x="51" y="38"/>
                      <a:pt x="51" y="38"/>
                    </a:cubicBezTo>
                    <a:cubicBezTo>
                      <a:pt x="59" y="38"/>
                      <a:pt x="59" y="38"/>
                      <a:pt x="59" y="38"/>
                    </a:cubicBezTo>
                    <a:close/>
                    <a:moveTo>
                      <a:pt x="59" y="48"/>
                    </a:moveTo>
                    <a:cubicBezTo>
                      <a:pt x="59" y="53"/>
                      <a:pt x="59" y="53"/>
                      <a:pt x="59" y="53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51" y="48"/>
                      <a:pt x="51" y="48"/>
                      <a:pt x="51" y="48"/>
                    </a:cubicBezTo>
                    <a:cubicBezTo>
                      <a:pt x="59" y="48"/>
                      <a:pt x="59" y="48"/>
                      <a:pt x="59" y="48"/>
                    </a:cubicBezTo>
                    <a:close/>
                    <a:moveTo>
                      <a:pt x="51" y="37"/>
                    </a:moveTo>
                    <a:cubicBezTo>
                      <a:pt x="51" y="33"/>
                      <a:pt x="51" y="33"/>
                      <a:pt x="51" y="33"/>
                    </a:cubicBezTo>
                    <a:cubicBezTo>
                      <a:pt x="54" y="33"/>
                      <a:pt x="54" y="33"/>
                      <a:pt x="54" y="33"/>
                    </a:cubicBezTo>
                    <a:cubicBezTo>
                      <a:pt x="54" y="27"/>
                      <a:pt x="54" y="27"/>
                      <a:pt x="54" y="27"/>
                    </a:cubicBezTo>
                    <a:cubicBezTo>
                      <a:pt x="51" y="27"/>
                      <a:pt x="51" y="27"/>
                      <a:pt x="51" y="27"/>
                    </a:cubicBezTo>
                    <a:cubicBezTo>
                      <a:pt x="51" y="23"/>
                      <a:pt x="51" y="23"/>
                      <a:pt x="51" y="23"/>
                    </a:cubicBezTo>
                    <a:cubicBezTo>
                      <a:pt x="56" y="23"/>
                      <a:pt x="56" y="23"/>
                      <a:pt x="56" y="23"/>
                    </a:cubicBezTo>
                    <a:cubicBezTo>
                      <a:pt x="58" y="23"/>
                      <a:pt x="59" y="24"/>
                      <a:pt x="59" y="25"/>
                    </a:cubicBezTo>
                    <a:cubicBezTo>
                      <a:pt x="59" y="35"/>
                      <a:pt x="59" y="35"/>
                      <a:pt x="59" y="35"/>
                    </a:cubicBezTo>
                    <a:cubicBezTo>
                      <a:pt x="59" y="36"/>
                      <a:pt x="58" y="37"/>
                      <a:pt x="56" y="37"/>
                    </a:cubicBezTo>
                    <a:lnTo>
                      <a:pt x="51" y="37"/>
                    </a:lnTo>
                    <a:close/>
                    <a:moveTo>
                      <a:pt x="44" y="53"/>
                    </a:moveTo>
                    <a:cubicBezTo>
                      <a:pt x="51" y="53"/>
                      <a:pt x="51" y="53"/>
                      <a:pt x="51" y="53"/>
                    </a:cubicBezTo>
                    <a:cubicBezTo>
                      <a:pt x="51" y="58"/>
                      <a:pt x="51" y="58"/>
                      <a:pt x="51" y="58"/>
                    </a:cubicBezTo>
                    <a:cubicBezTo>
                      <a:pt x="44" y="58"/>
                      <a:pt x="44" y="58"/>
                      <a:pt x="44" y="58"/>
                    </a:cubicBezTo>
                    <a:cubicBezTo>
                      <a:pt x="44" y="53"/>
                      <a:pt x="44" y="53"/>
                      <a:pt x="44" y="53"/>
                    </a:cubicBezTo>
                    <a:close/>
                    <a:moveTo>
                      <a:pt x="51" y="5"/>
                    </a:moveTo>
                    <a:cubicBezTo>
                      <a:pt x="44" y="5"/>
                      <a:pt x="44" y="5"/>
                      <a:pt x="44" y="5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5"/>
                      <a:pt x="51" y="5"/>
                      <a:pt x="51" y="5"/>
                    </a:cubicBezTo>
                    <a:close/>
                    <a:moveTo>
                      <a:pt x="51" y="23"/>
                    </a:moveTo>
                    <a:cubicBezTo>
                      <a:pt x="51" y="27"/>
                      <a:pt x="51" y="27"/>
                      <a:pt x="51" y="27"/>
                    </a:cubicBezTo>
                    <a:cubicBezTo>
                      <a:pt x="49" y="27"/>
                      <a:pt x="49" y="27"/>
                      <a:pt x="49" y="27"/>
                    </a:cubicBezTo>
                    <a:cubicBezTo>
                      <a:pt x="49" y="33"/>
                      <a:pt x="49" y="33"/>
                      <a:pt x="49" y="33"/>
                    </a:cubicBezTo>
                    <a:cubicBezTo>
                      <a:pt x="51" y="33"/>
                      <a:pt x="51" y="33"/>
                      <a:pt x="51" y="33"/>
                    </a:cubicBezTo>
                    <a:cubicBezTo>
                      <a:pt x="51" y="37"/>
                      <a:pt x="51" y="37"/>
                      <a:pt x="51" y="37"/>
                    </a:cubicBezTo>
                    <a:cubicBezTo>
                      <a:pt x="46" y="37"/>
                      <a:pt x="46" y="37"/>
                      <a:pt x="46" y="37"/>
                    </a:cubicBezTo>
                    <a:cubicBezTo>
                      <a:pt x="45" y="37"/>
                      <a:pt x="44" y="36"/>
                      <a:pt x="44" y="35"/>
                    </a:cubicBezTo>
                    <a:cubicBezTo>
                      <a:pt x="44" y="25"/>
                      <a:pt x="44" y="25"/>
                      <a:pt x="44" y="25"/>
                    </a:cubicBezTo>
                    <a:cubicBezTo>
                      <a:pt x="44" y="24"/>
                      <a:pt x="45" y="23"/>
                      <a:pt x="46" y="23"/>
                    </a:cubicBezTo>
                    <a:cubicBezTo>
                      <a:pt x="51" y="23"/>
                      <a:pt x="51" y="23"/>
                      <a:pt x="51" y="23"/>
                    </a:cubicBezTo>
                    <a:close/>
                    <a:moveTo>
                      <a:pt x="51" y="38"/>
                    </a:moveTo>
                    <a:cubicBezTo>
                      <a:pt x="51" y="43"/>
                      <a:pt x="51" y="43"/>
                      <a:pt x="51" y="43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44" y="38"/>
                      <a:pt x="44" y="38"/>
                      <a:pt x="44" y="38"/>
                    </a:cubicBezTo>
                    <a:cubicBezTo>
                      <a:pt x="51" y="38"/>
                      <a:pt x="51" y="38"/>
                      <a:pt x="51" y="38"/>
                    </a:cubicBezTo>
                    <a:close/>
                    <a:moveTo>
                      <a:pt x="51" y="48"/>
                    </a:moveTo>
                    <a:cubicBezTo>
                      <a:pt x="51" y="53"/>
                      <a:pt x="51" y="53"/>
                      <a:pt x="51" y="53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51" y="48"/>
                      <a:pt x="51" y="48"/>
                      <a:pt x="51" y="48"/>
                    </a:cubicBezTo>
                    <a:close/>
                    <a:moveTo>
                      <a:pt x="44" y="23"/>
                    </a:moveTo>
                    <a:cubicBezTo>
                      <a:pt x="44" y="18"/>
                      <a:pt x="44" y="18"/>
                      <a:pt x="44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4" y="13"/>
                      <a:pt x="44" y="13"/>
                      <a:pt x="44" y="13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9" y="8"/>
                      <a:pt x="49" y="8"/>
                      <a:pt x="49" y="8"/>
                    </a:cubicBezTo>
                    <a:cubicBezTo>
                      <a:pt x="50" y="8"/>
                      <a:pt x="51" y="9"/>
                      <a:pt x="51" y="10"/>
                    </a:cubicBezTo>
                    <a:cubicBezTo>
                      <a:pt x="51" y="20"/>
                      <a:pt x="51" y="20"/>
                      <a:pt x="51" y="20"/>
                    </a:cubicBezTo>
                    <a:cubicBezTo>
                      <a:pt x="51" y="21"/>
                      <a:pt x="50" y="23"/>
                      <a:pt x="49" y="23"/>
                    </a:cubicBezTo>
                    <a:lnTo>
                      <a:pt x="44" y="23"/>
                    </a:lnTo>
                    <a:close/>
                    <a:moveTo>
                      <a:pt x="36" y="53"/>
                    </a:moveTo>
                    <a:cubicBezTo>
                      <a:pt x="44" y="53"/>
                      <a:pt x="44" y="53"/>
                      <a:pt x="44" y="53"/>
                    </a:cubicBezTo>
                    <a:cubicBezTo>
                      <a:pt x="44" y="58"/>
                      <a:pt x="44" y="58"/>
                      <a:pt x="44" y="58"/>
                    </a:cubicBezTo>
                    <a:cubicBezTo>
                      <a:pt x="36" y="58"/>
                      <a:pt x="36" y="58"/>
                      <a:pt x="36" y="58"/>
                    </a:cubicBezTo>
                    <a:cubicBezTo>
                      <a:pt x="36" y="53"/>
                      <a:pt x="36" y="53"/>
                      <a:pt x="36" y="53"/>
                    </a:cubicBezTo>
                    <a:close/>
                    <a:moveTo>
                      <a:pt x="44" y="5"/>
                    </a:moveTo>
                    <a:cubicBezTo>
                      <a:pt x="36" y="5"/>
                      <a:pt x="36" y="5"/>
                      <a:pt x="36" y="5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5"/>
                      <a:pt x="44" y="5"/>
                      <a:pt x="44" y="5"/>
                    </a:cubicBezTo>
                    <a:close/>
                    <a:moveTo>
                      <a:pt x="44" y="8"/>
                    </a:moveTo>
                    <a:cubicBezTo>
                      <a:pt x="44" y="13"/>
                      <a:pt x="44" y="13"/>
                      <a:pt x="44" y="13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4" y="23"/>
                      <a:pt x="44" y="23"/>
                      <a:pt x="44" y="23"/>
                    </a:cubicBezTo>
                    <a:cubicBezTo>
                      <a:pt x="39" y="23"/>
                      <a:pt x="39" y="23"/>
                      <a:pt x="39" y="23"/>
                    </a:cubicBezTo>
                    <a:cubicBezTo>
                      <a:pt x="38" y="23"/>
                      <a:pt x="36" y="21"/>
                      <a:pt x="36" y="20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6" y="9"/>
                      <a:pt x="38" y="8"/>
                      <a:pt x="39" y="8"/>
                    </a:cubicBezTo>
                    <a:cubicBezTo>
                      <a:pt x="44" y="8"/>
                      <a:pt x="44" y="8"/>
                      <a:pt x="44" y="8"/>
                    </a:cubicBezTo>
                    <a:close/>
                    <a:moveTo>
                      <a:pt x="44" y="38"/>
                    </a:moveTo>
                    <a:cubicBezTo>
                      <a:pt x="44" y="43"/>
                      <a:pt x="44" y="43"/>
                      <a:pt x="44" y="43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6" y="38"/>
                      <a:pt x="36" y="38"/>
                      <a:pt x="36" y="38"/>
                    </a:cubicBezTo>
                    <a:cubicBezTo>
                      <a:pt x="44" y="38"/>
                      <a:pt x="44" y="38"/>
                      <a:pt x="44" y="38"/>
                    </a:cubicBezTo>
                    <a:close/>
                    <a:moveTo>
                      <a:pt x="44" y="48"/>
                    </a:moveTo>
                    <a:cubicBezTo>
                      <a:pt x="44" y="53"/>
                      <a:pt x="44" y="53"/>
                      <a:pt x="44" y="53"/>
                    </a:cubicBezTo>
                    <a:cubicBezTo>
                      <a:pt x="36" y="53"/>
                      <a:pt x="36" y="53"/>
                      <a:pt x="36" y="53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44" y="48"/>
                      <a:pt x="44" y="48"/>
                      <a:pt x="44" y="48"/>
                    </a:cubicBezTo>
                    <a:close/>
                    <a:moveTo>
                      <a:pt x="36" y="37"/>
                    </a:moveTo>
                    <a:cubicBezTo>
                      <a:pt x="36" y="33"/>
                      <a:pt x="36" y="33"/>
                      <a:pt x="36" y="33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41" y="23"/>
                      <a:pt x="41" y="23"/>
                      <a:pt x="41" y="23"/>
                    </a:cubicBezTo>
                    <a:cubicBezTo>
                      <a:pt x="43" y="23"/>
                      <a:pt x="44" y="24"/>
                      <a:pt x="44" y="25"/>
                    </a:cubicBezTo>
                    <a:cubicBezTo>
                      <a:pt x="44" y="35"/>
                      <a:pt x="44" y="35"/>
                      <a:pt x="44" y="35"/>
                    </a:cubicBezTo>
                    <a:cubicBezTo>
                      <a:pt x="44" y="36"/>
                      <a:pt x="43" y="37"/>
                      <a:pt x="41" y="37"/>
                    </a:cubicBezTo>
                    <a:lnTo>
                      <a:pt x="36" y="37"/>
                    </a:lnTo>
                    <a:close/>
                    <a:moveTo>
                      <a:pt x="29" y="53"/>
                    </a:moveTo>
                    <a:cubicBezTo>
                      <a:pt x="36" y="53"/>
                      <a:pt x="36" y="53"/>
                      <a:pt x="36" y="53"/>
                    </a:cubicBezTo>
                    <a:cubicBezTo>
                      <a:pt x="36" y="58"/>
                      <a:pt x="36" y="58"/>
                      <a:pt x="36" y="58"/>
                    </a:cubicBezTo>
                    <a:cubicBezTo>
                      <a:pt x="29" y="58"/>
                      <a:pt x="29" y="58"/>
                      <a:pt x="29" y="58"/>
                    </a:cubicBezTo>
                    <a:cubicBezTo>
                      <a:pt x="29" y="53"/>
                      <a:pt x="29" y="53"/>
                      <a:pt x="29" y="53"/>
                    </a:cubicBezTo>
                    <a:close/>
                    <a:moveTo>
                      <a:pt x="36" y="5"/>
                    </a:moveTo>
                    <a:cubicBezTo>
                      <a:pt x="29" y="5"/>
                      <a:pt x="29" y="5"/>
                      <a:pt x="29" y="5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5"/>
                      <a:pt x="36" y="5"/>
                      <a:pt x="36" y="5"/>
                    </a:cubicBezTo>
                    <a:close/>
                    <a:moveTo>
                      <a:pt x="36" y="23"/>
                    </a:moveTo>
                    <a:cubicBezTo>
                      <a:pt x="36" y="27"/>
                      <a:pt x="36" y="27"/>
                      <a:pt x="36" y="27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36" y="33"/>
                      <a:pt x="36" y="33"/>
                      <a:pt x="36" y="33"/>
                    </a:cubicBezTo>
                    <a:cubicBezTo>
                      <a:pt x="36" y="37"/>
                      <a:pt x="36" y="37"/>
                      <a:pt x="36" y="37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30" y="37"/>
                      <a:pt x="29" y="36"/>
                      <a:pt x="29" y="3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4"/>
                      <a:pt x="30" y="23"/>
                      <a:pt x="31" y="23"/>
                    </a:cubicBezTo>
                    <a:cubicBezTo>
                      <a:pt x="36" y="23"/>
                      <a:pt x="36" y="23"/>
                      <a:pt x="36" y="23"/>
                    </a:cubicBezTo>
                    <a:close/>
                    <a:moveTo>
                      <a:pt x="36" y="38"/>
                    </a:moveTo>
                    <a:cubicBezTo>
                      <a:pt x="36" y="43"/>
                      <a:pt x="36" y="43"/>
                      <a:pt x="36" y="43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36" y="38"/>
                      <a:pt x="36" y="38"/>
                      <a:pt x="36" y="38"/>
                    </a:cubicBezTo>
                    <a:close/>
                    <a:moveTo>
                      <a:pt x="36" y="48"/>
                    </a:moveTo>
                    <a:cubicBezTo>
                      <a:pt x="36" y="53"/>
                      <a:pt x="36" y="53"/>
                      <a:pt x="36" y="53"/>
                    </a:cubicBezTo>
                    <a:cubicBezTo>
                      <a:pt x="29" y="53"/>
                      <a:pt x="29" y="53"/>
                      <a:pt x="29" y="53"/>
                    </a:cubicBezTo>
                    <a:cubicBezTo>
                      <a:pt x="29" y="48"/>
                      <a:pt x="29" y="48"/>
                      <a:pt x="29" y="48"/>
                    </a:cubicBezTo>
                    <a:cubicBezTo>
                      <a:pt x="36" y="48"/>
                      <a:pt x="36" y="48"/>
                      <a:pt x="36" y="48"/>
                    </a:cubicBezTo>
                    <a:close/>
                    <a:moveTo>
                      <a:pt x="29" y="23"/>
                    </a:moveTo>
                    <a:cubicBezTo>
                      <a:pt x="29" y="18"/>
                      <a:pt x="29" y="18"/>
                      <a:pt x="29" y="18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5" y="8"/>
                      <a:pt x="36" y="9"/>
                      <a:pt x="36" y="10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21"/>
                      <a:pt x="35" y="23"/>
                      <a:pt x="34" y="23"/>
                    </a:cubicBezTo>
                    <a:lnTo>
                      <a:pt x="29" y="23"/>
                    </a:lnTo>
                    <a:close/>
                    <a:moveTo>
                      <a:pt x="22" y="53"/>
                    </a:moveTo>
                    <a:cubicBezTo>
                      <a:pt x="29" y="53"/>
                      <a:pt x="29" y="53"/>
                      <a:pt x="29" y="53"/>
                    </a:cubicBezTo>
                    <a:cubicBezTo>
                      <a:pt x="29" y="58"/>
                      <a:pt x="29" y="58"/>
                      <a:pt x="29" y="58"/>
                    </a:cubicBezTo>
                    <a:cubicBezTo>
                      <a:pt x="22" y="58"/>
                      <a:pt x="22" y="58"/>
                      <a:pt x="22" y="58"/>
                    </a:cubicBezTo>
                    <a:cubicBezTo>
                      <a:pt x="22" y="53"/>
                      <a:pt x="22" y="53"/>
                      <a:pt x="22" y="53"/>
                    </a:cubicBezTo>
                    <a:close/>
                    <a:moveTo>
                      <a:pt x="29" y="5"/>
                    </a:moveTo>
                    <a:cubicBezTo>
                      <a:pt x="22" y="5"/>
                      <a:pt x="22" y="5"/>
                      <a:pt x="22" y="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5"/>
                      <a:pt x="29" y="5"/>
                      <a:pt x="29" y="5"/>
                    </a:cubicBezTo>
                    <a:close/>
                    <a:moveTo>
                      <a:pt x="29" y="8"/>
                    </a:moveTo>
                    <a:cubicBezTo>
                      <a:pt x="29" y="13"/>
                      <a:pt x="29" y="13"/>
                      <a:pt x="29" y="13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3" y="23"/>
                      <a:pt x="22" y="21"/>
                      <a:pt x="22" y="2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2" y="9"/>
                      <a:pt x="23" y="8"/>
                      <a:pt x="24" y="8"/>
                    </a:cubicBezTo>
                    <a:cubicBezTo>
                      <a:pt x="29" y="8"/>
                      <a:pt x="29" y="8"/>
                      <a:pt x="29" y="8"/>
                    </a:cubicBezTo>
                    <a:close/>
                    <a:moveTo>
                      <a:pt x="29" y="38"/>
                    </a:moveTo>
                    <a:cubicBezTo>
                      <a:pt x="29" y="43"/>
                      <a:pt x="29" y="43"/>
                      <a:pt x="29" y="43"/>
                    </a:cubicBezTo>
                    <a:cubicBezTo>
                      <a:pt x="24" y="43"/>
                      <a:pt x="24" y="43"/>
                      <a:pt x="24" y="43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9" y="48"/>
                      <a:pt x="29" y="48"/>
                      <a:pt x="29" y="48"/>
                    </a:cubicBezTo>
                    <a:cubicBezTo>
                      <a:pt x="29" y="53"/>
                      <a:pt x="29" y="53"/>
                      <a:pt x="29" y="53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9" y="38"/>
                      <a:pt x="29" y="38"/>
                      <a:pt x="29" y="38"/>
                    </a:cubicBezTo>
                    <a:close/>
                    <a:moveTo>
                      <a:pt x="22" y="37"/>
                    </a:moveTo>
                    <a:cubicBezTo>
                      <a:pt x="22" y="33"/>
                      <a:pt x="22" y="33"/>
                      <a:pt x="22" y="33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8" y="23"/>
                      <a:pt x="29" y="24"/>
                      <a:pt x="29" y="25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29" y="36"/>
                      <a:pt x="28" y="37"/>
                      <a:pt x="26" y="37"/>
                    </a:cubicBezTo>
                    <a:lnTo>
                      <a:pt x="22" y="37"/>
                    </a:lnTo>
                    <a:close/>
                    <a:moveTo>
                      <a:pt x="14" y="53"/>
                    </a:moveTo>
                    <a:cubicBezTo>
                      <a:pt x="22" y="53"/>
                      <a:pt x="22" y="53"/>
                      <a:pt x="22" y="53"/>
                    </a:cubicBezTo>
                    <a:cubicBezTo>
                      <a:pt x="22" y="58"/>
                      <a:pt x="22" y="58"/>
                      <a:pt x="22" y="58"/>
                    </a:cubicBezTo>
                    <a:cubicBezTo>
                      <a:pt x="14" y="58"/>
                      <a:pt x="14" y="58"/>
                      <a:pt x="14" y="58"/>
                    </a:cubicBezTo>
                    <a:cubicBezTo>
                      <a:pt x="14" y="53"/>
                      <a:pt x="14" y="53"/>
                      <a:pt x="14" y="53"/>
                    </a:cubicBezTo>
                    <a:close/>
                    <a:moveTo>
                      <a:pt x="22" y="5"/>
                    </a:moveTo>
                    <a:cubicBezTo>
                      <a:pt x="14" y="5"/>
                      <a:pt x="14" y="5"/>
                      <a:pt x="14" y="5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5"/>
                      <a:pt x="22" y="5"/>
                      <a:pt x="22" y="5"/>
                    </a:cubicBezTo>
                    <a:close/>
                    <a:moveTo>
                      <a:pt x="22" y="23"/>
                    </a:moveTo>
                    <a:cubicBezTo>
                      <a:pt x="22" y="27"/>
                      <a:pt x="22" y="27"/>
                      <a:pt x="22" y="27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5" y="37"/>
                      <a:pt x="14" y="36"/>
                      <a:pt x="14" y="3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4"/>
                      <a:pt x="15" y="23"/>
                      <a:pt x="17" y="23"/>
                    </a:cubicBezTo>
                    <a:cubicBezTo>
                      <a:pt x="22" y="23"/>
                      <a:pt x="22" y="23"/>
                      <a:pt x="22" y="23"/>
                    </a:cubicBezTo>
                    <a:close/>
                    <a:moveTo>
                      <a:pt x="22" y="38"/>
                    </a:moveTo>
                    <a:cubicBezTo>
                      <a:pt x="22" y="53"/>
                      <a:pt x="22" y="53"/>
                      <a:pt x="22" y="53"/>
                    </a:cubicBezTo>
                    <a:cubicBezTo>
                      <a:pt x="20" y="53"/>
                      <a:pt x="19" y="52"/>
                      <a:pt x="19" y="50"/>
                    </a:cubicBezTo>
                    <a:cubicBezTo>
                      <a:pt x="19" y="41"/>
                      <a:pt x="19" y="41"/>
                      <a:pt x="19" y="41"/>
                    </a:cubicBezTo>
                    <a:cubicBezTo>
                      <a:pt x="19" y="39"/>
                      <a:pt x="20" y="38"/>
                      <a:pt x="22" y="38"/>
                    </a:cubicBezTo>
                    <a:close/>
                    <a:moveTo>
                      <a:pt x="14" y="23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20" y="8"/>
                      <a:pt x="21" y="9"/>
                      <a:pt x="21" y="1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1"/>
                      <a:pt x="20" y="23"/>
                      <a:pt x="19" y="23"/>
                    </a:cubicBezTo>
                    <a:lnTo>
                      <a:pt x="14" y="23"/>
                    </a:lnTo>
                    <a:close/>
                    <a:moveTo>
                      <a:pt x="5" y="53"/>
                    </a:moveTo>
                    <a:cubicBezTo>
                      <a:pt x="14" y="53"/>
                      <a:pt x="14" y="53"/>
                      <a:pt x="14" y="53"/>
                    </a:cubicBezTo>
                    <a:cubicBezTo>
                      <a:pt x="14" y="58"/>
                      <a:pt x="14" y="58"/>
                      <a:pt x="14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1" y="58"/>
                      <a:pt x="0" y="57"/>
                      <a:pt x="0" y="55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3"/>
                      <a:pt x="5" y="53"/>
                      <a:pt x="5" y="53"/>
                    </a:cubicBezTo>
                    <a:close/>
                    <a:moveTo>
                      <a:pt x="14" y="8"/>
                    </a:move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7" y="9"/>
                      <a:pt x="7" y="1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1"/>
                      <a:pt x="8" y="23"/>
                      <a:pt x="9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4" y="13"/>
                      <a:pt x="14" y="13"/>
                      <a:pt x="14" y="13"/>
                    </a:cubicBezTo>
                    <a:lnTo>
                      <a:pt x="14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61" name="Freeform 281"/>
              <p:cNvSpPr>
                <a:spLocks noEditPoints="1"/>
              </p:cNvSpPr>
              <p:nvPr/>
            </p:nvSpPr>
            <p:spPr bwMode="auto">
              <a:xfrm>
                <a:off x="11056955" y="539754"/>
                <a:ext cx="160338" cy="47625"/>
              </a:xfrm>
              <a:custGeom>
                <a:avLst/>
                <a:gdLst>
                  <a:gd name="T0" fmla="*/ 35 w 71"/>
                  <a:gd name="T1" fmla="*/ 9 h 21"/>
                  <a:gd name="T2" fmla="*/ 51 w 71"/>
                  <a:gd name="T3" fmla="*/ 11 h 21"/>
                  <a:gd name="T4" fmla="*/ 62 w 71"/>
                  <a:gd name="T5" fmla="*/ 15 h 21"/>
                  <a:gd name="T6" fmla="*/ 65 w 71"/>
                  <a:gd name="T7" fmla="*/ 11 h 21"/>
                  <a:gd name="T8" fmla="*/ 52 w 71"/>
                  <a:gd name="T9" fmla="*/ 7 h 21"/>
                  <a:gd name="T10" fmla="*/ 35 w 71"/>
                  <a:gd name="T11" fmla="*/ 5 h 21"/>
                  <a:gd name="T12" fmla="*/ 35 w 71"/>
                  <a:gd name="T13" fmla="*/ 0 h 21"/>
                  <a:gd name="T14" fmla="*/ 53 w 71"/>
                  <a:gd name="T15" fmla="*/ 2 h 21"/>
                  <a:gd name="T16" fmla="*/ 69 w 71"/>
                  <a:gd name="T17" fmla="*/ 8 h 21"/>
                  <a:gd name="T18" fmla="*/ 70 w 71"/>
                  <a:gd name="T19" fmla="*/ 11 h 21"/>
                  <a:gd name="T20" fmla="*/ 65 w 71"/>
                  <a:gd name="T21" fmla="*/ 20 h 21"/>
                  <a:gd name="T22" fmla="*/ 62 w 71"/>
                  <a:gd name="T23" fmla="*/ 21 h 21"/>
                  <a:gd name="T24" fmla="*/ 50 w 71"/>
                  <a:gd name="T25" fmla="*/ 16 h 21"/>
                  <a:gd name="T26" fmla="*/ 35 w 71"/>
                  <a:gd name="T27" fmla="*/ 14 h 21"/>
                  <a:gd name="T28" fmla="*/ 35 w 71"/>
                  <a:gd name="T29" fmla="*/ 9 h 21"/>
                  <a:gd name="T30" fmla="*/ 6 w 71"/>
                  <a:gd name="T31" fmla="*/ 11 h 21"/>
                  <a:gd name="T32" fmla="*/ 8 w 71"/>
                  <a:gd name="T33" fmla="*/ 15 h 21"/>
                  <a:gd name="T34" fmla="*/ 20 w 71"/>
                  <a:gd name="T35" fmla="*/ 11 h 21"/>
                  <a:gd name="T36" fmla="*/ 35 w 71"/>
                  <a:gd name="T37" fmla="*/ 9 h 21"/>
                  <a:gd name="T38" fmla="*/ 35 w 71"/>
                  <a:gd name="T39" fmla="*/ 9 h 21"/>
                  <a:gd name="T40" fmla="*/ 35 w 71"/>
                  <a:gd name="T41" fmla="*/ 14 h 21"/>
                  <a:gd name="T42" fmla="*/ 35 w 71"/>
                  <a:gd name="T43" fmla="*/ 14 h 21"/>
                  <a:gd name="T44" fmla="*/ 21 w 71"/>
                  <a:gd name="T45" fmla="*/ 16 h 21"/>
                  <a:gd name="T46" fmla="*/ 8 w 71"/>
                  <a:gd name="T47" fmla="*/ 21 h 21"/>
                  <a:gd name="T48" fmla="*/ 5 w 71"/>
                  <a:gd name="T49" fmla="*/ 20 h 21"/>
                  <a:gd name="T50" fmla="*/ 0 w 71"/>
                  <a:gd name="T51" fmla="*/ 11 h 21"/>
                  <a:gd name="T52" fmla="*/ 1 w 71"/>
                  <a:gd name="T53" fmla="*/ 8 h 21"/>
                  <a:gd name="T54" fmla="*/ 17 w 71"/>
                  <a:gd name="T55" fmla="*/ 2 h 21"/>
                  <a:gd name="T56" fmla="*/ 35 w 71"/>
                  <a:gd name="T57" fmla="*/ 0 h 21"/>
                  <a:gd name="T58" fmla="*/ 35 w 71"/>
                  <a:gd name="T59" fmla="*/ 0 h 21"/>
                  <a:gd name="T60" fmla="*/ 35 w 71"/>
                  <a:gd name="T61" fmla="*/ 5 h 21"/>
                  <a:gd name="T62" fmla="*/ 35 w 71"/>
                  <a:gd name="T63" fmla="*/ 5 h 21"/>
                  <a:gd name="T64" fmla="*/ 18 w 71"/>
                  <a:gd name="T65" fmla="*/ 7 h 21"/>
                  <a:gd name="T66" fmla="*/ 6 w 71"/>
                  <a:gd name="T67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1" h="21">
                    <a:moveTo>
                      <a:pt x="35" y="9"/>
                    </a:moveTo>
                    <a:cubicBezTo>
                      <a:pt x="41" y="9"/>
                      <a:pt x="46" y="10"/>
                      <a:pt x="51" y="11"/>
                    </a:cubicBezTo>
                    <a:cubicBezTo>
                      <a:pt x="55" y="12"/>
                      <a:pt x="59" y="14"/>
                      <a:pt x="62" y="15"/>
                    </a:cubicBezTo>
                    <a:cubicBezTo>
                      <a:pt x="65" y="11"/>
                      <a:pt x="65" y="11"/>
                      <a:pt x="65" y="11"/>
                    </a:cubicBezTo>
                    <a:cubicBezTo>
                      <a:pt x="61" y="9"/>
                      <a:pt x="56" y="8"/>
                      <a:pt x="52" y="7"/>
                    </a:cubicBezTo>
                    <a:cubicBezTo>
                      <a:pt x="47" y="6"/>
                      <a:pt x="41" y="5"/>
                      <a:pt x="35" y="5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41" y="0"/>
                      <a:pt x="47" y="1"/>
                      <a:pt x="53" y="2"/>
                    </a:cubicBezTo>
                    <a:cubicBezTo>
                      <a:pt x="59" y="4"/>
                      <a:pt x="64" y="6"/>
                      <a:pt x="69" y="8"/>
                    </a:cubicBezTo>
                    <a:cubicBezTo>
                      <a:pt x="70" y="9"/>
                      <a:pt x="71" y="10"/>
                      <a:pt x="70" y="11"/>
                    </a:cubicBezTo>
                    <a:cubicBezTo>
                      <a:pt x="65" y="20"/>
                      <a:pt x="65" y="20"/>
                      <a:pt x="65" y="20"/>
                    </a:cubicBezTo>
                    <a:cubicBezTo>
                      <a:pt x="65" y="21"/>
                      <a:pt x="63" y="21"/>
                      <a:pt x="62" y="21"/>
                    </a:cubicBezTo>
                    <a:cubicBezTo>
                      <a:pt x="58" y="19"/>
                      <a:pt x="54" y="17"/>
                      <a:pt x="50" y="16"/>
                    </a:cubicBezTo>
                    <a:cubicBezTo>
                      <a:pt x="45" y="15"/>
                      <a:pt x="40" y="14"/>
                      <a:pt x="35" y="14"/>
                    </a:cubicBezTo>
                    <a:lnTo>
                      <a:pt x="35" y="9"/>
                    </a:lnTo>
                    <a:close/>
                    <a:moveTo>
                      <a:pt x="6" y="11"/>
                    </a:moveTo>
                    <a:cubicBezTo>
                      <a:pt x="8" y="15"/>
                      <a:pt x="8" y="15"/>
                      <a:pt x="8" y="15"/>
                    </a:cubicBezTo>
                    <a:cubicBezTo>
                      <a:pt x="12" y="14"/>
                      <a:pt x="15" y="12"/>
                      <a:pt x="20" y="11"/>
                    </a:cubicBezTo>
                    <a:cubicBezTo>
                      <a:pt x="25" y="10"/>
                      <a:pt x="30" y="9"/>
                      <a:pt x="35" y="9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0" y="14"/>
                      <a:pt x="25" y="15"/>
                      <a:pt x="21" y="16"/>
                    </a:cubicBezTo>
                    <a:cubicBezTo>
                      <a:pt x="16" y="17"/>
                      <a:pt x="12" y="19"/>
                      <a:pt x="8" y="21"/>
                    </a:cubicBezTo>
                    <a:cubicBezTo>
                      <a:pt x="7" y="21"/>
                      <a:pt x="6" y="21"/>
                      <a:pt x="5" y="2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9"/>
                      <a:pt x="1" y="8"/>
                    </a:cubicBezTo>
                    <a:cubicBezTo>
                      <a:pt x="6" y="6"/>
                      <a:pt x="12" y="4"/>
                      <a:pt x="17" y="2"/>
                    </a:cubicBezTo>
                    <a:cubicBezTo>
                      <a:pt x="23" y="1"/>
                      <a:pt x="29" y="0"/>
                      <a:pt x="35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29" y="5"/>
                      <a:pt x="24" y="6"/>
                      <a:pt x="18" y="7"/>
                    </a:cubicBezTo>
                    <a:cubicBezTo>
                      <a:pt x="14" y="8"/>
                      <a:pt x="10" y="9"/>
                      <a:pt x="6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62" name="Freeform 282"/>
              <p:cNvSpPr>
                <a:spLocks noEditPoints="1"/>
              </p:cNvSpPr>
              <p:nvPr/>
            </p:nvSpPr>
            <p:spPr bwMode="auto">
              <a:xfrm>
                <a:off x="11033142" y="500067"/>
                <a:ext cx="209551" cy="53976"/>
              </a:xfrm>
              <a:custGeom>
                <a:avLst/>
                <a:gdLst>
                  <a:gd name="T0" fmla="*/ 87 w 93"/>
                  <a:gd name="T1" fmla="*/ 14 h 24"/>
                  <a:gd name="T2" fmla="*/ 69 w 93"/>
                  <a:gd name="T3" fmla="*/ 8 h 24"/>
                  <a:gd name="T4" fmla="*/ 46 w 93"/>
                  <a:gd name="T5" fmla="*/ 5 h 24"/>
                  <a:gd name="T6" fmla="*/ 46 w 93"/>
                  <a:gd name="T7" fmla="*/ 5 h 24"/>
                  <a:gd name="T8" fmla="*/ 46 w 93"/>
                  <a:gd name="T9" fmla="*/ 0 h 24"/>
                  <a:gd name="T10" fmla="*/ 46 w 93"/>
                  <a:gd name="T11" fmla="*/ 0 h 24"/>
                  <a:gd name="T12" fmla="*/ 70 w 93"/>
                  <a:gd name="T13" fmla="*/ 3 h 24"/>
                  <a:gd name="T14" fmla="*/ 91 w 93"/>
                  <a:gd name="T15" fmla="*/ 11 h 24"/>
                  <a:gd name="T16" fmla="*/ 92 w 93"/>
                  <a:gd name="T17" fmla="*/ 14 h 24"/>
                  <a:gd name="T18" fmla="*/ 88 w 93"/>
                  <a:gd name="T19" fmla="*/ 23 h 24"/>
                  <a:gd name="T20" fmla="*/ 84 w 93"/>
                  <a:gd name="T21" fmla="*/ 24 h 24"/>
                  <a:gd name="T22" fmla="*/ 67 w 93"/>
                  <a:gd name="T23" fmla="*/ 17 h 24"/>
                  <a:gd name="T24" fmla="*/ 46 w 93"/>
                  <a:gd name="T25" fmla="*/ 15 h 24"/>
                  <a:gd name="T26" fmla="*/ 46 w 93"/>
                  <a:gd name="T27" fmla="*/ 15 h 24"/>
                  <a:gd name="T28" fmla="*/ 46 w 93"/>
                  <a:gd name="T29" fmla="*/ 10 h 24"/>
                  <a:gd name="T30" fmla="*/ 46 w 93"/>
                  <a:gd name="T31" fmla="*/ 10 h 24"/>
                  <a:gd name="T32" fmla="*/ 68 w 93"/>
                  <a:gd name="T33" fmla="*/ 12 h 24"/>
                  <a:gd name="T34" fmla="*/ 84 w 93"/>
                  <a:gd name="T35" fmla="*/ 18 h 24"/>
                  <a:gd name="T36" fmla="*/ 87 w 93"/>
                  <a:gd name="T37" fmla="*/ 14 h 24"/>
                  <a:gd name="T38" fmla="*/ 46 w 93"/>
                  <a:gd name="T39" fmla="*/ 5 h 24"/>
                  <a:gd name="T40" fmla="*/ 24 w 93"/>
                  <a:gd name="T41" fmla="*/ 8 h 24"/>
                  <a:gd name="T42" fmla="*/ 6 w 93"/>
                  <a:gd name="T43" fmla="*/ 14 h 24"/>
                  <a:gd name="T44" fmla="*/ 8 w 93"/>
                  <a:gd name="T45" fmla="*/ 18 h 24"/>
                  <a:gd name="T46" fmla="*/ 25 w 93"/>
                  <a:gd name="T47" fmla="*/ 12 h 24"/>
                  <a:gd name="T48" fmla="*/ 46 w 93"/>
                  <a:gd name="T49" fmla="*/ 10 h 24"/>
                  <a:gd name="T50" fmla="*/ 46 w 93"/>
                  <a:gd name="T51" fmla="*/ 15 h 24"/>
                  <a:gd name="T52" fmla="*/ 26 w 93"/>
                  <a:gd name="T53" fmla="*/ 17 h 24"/>
                  <a:gd name="T54" fmla="*/ 8 w 93"/>
                  <a:gd name="T55" fmla="*/ 24 h 24"/>
                  <a:gd name="T56" fmla="*/ 5 w 93"/>
                  <a:gd name="T57" fmla="*/ 23 h 24"/>
                  <a:gd name="T58" fmla="*/ 0 w 93"/>
                  <a:gd name="T59" fmla="*/ 14 h 24"/>
                  <a:gd name="T60" fmla="*/ 1 w 93"/>
                  <a:gd name="T61" fmla="*/ 11 h 24"/>
                  <a:gd name="T62" fmla="*/ 22 w 93"/>
                  <a:gd name="T63" fmla="*/ 3 h 24"/>
                  <a:gd name="T64" fmla="*/ 46 w 93"/>
                  <a:gd name="T65" fmla="*/ 0 h 24"/>
                  <a:gd name="T66" fmla="*/ 46 w 93"/>
                  <a:gd name="T67" fmla="*/ 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3" h="24">
                    <a:moveTo>
                      <a:pt x="87" y="14"/>
                    </a:moveTo>
                    <a:cubicBezTo>
                      <a:pt x="81" y="12"/>
                      <a:pt x="75" y="9"/>
                      <a:pt x="69" y="8"/>
                    </a:cubicBezTo>
                    <a:cubicBezTo>
                      <a:pt x="62" y="6"/>
                      <a:pt x="54" y="5"/>
                      <a:pt x="46" y="5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54" y="0"/>
                      <a:pt x="62" y="1"/>
                      <a:pt x="70" y="3"/>
                    </a:cubicBezTo>
                    <a:cubicBezTo>
                      <a:pt x="78" y="5"/>
                      <a:pt x="85" y="8"/>
                      <a:pt x="91" y="11"/>
                    </a:cubicBezTo>
                    <a:cubicBezTo>
                      <a:pt x="92" y="12"/>
                      <a:pt x="93" y="13"/>
                      <a:pt x="92" y="14"/>
                    </a:cubicBezTo>
                    <a:cubicBezTo>
                      <a:pt x="88" y="23"/>
                      <a:pt x="88" y="23"/>
                      <a:pt x="88" y="23"/>
                    </a:cubicBezTo>
                    <a:cubicBezTo>
                      <a:pt x="87" y="24"/>
                      <a:pt x="85" y="24"/>
                      <a:pt x="84" y="24"/>
                    </a:cubicBezTo>
                    <a:cubicBezTo>
                      <a:pt x="79" y="21"/>
                      <a:pt x="73" y="18"/>
                      <a:pt x="67" y="17"/>
                    </a:cubicBezTo>
                    <a:cubicBezTo>
                      <a:pt x="60" y="15"/>
                      <a:pt x="53" y="15"/>
                      <a:pt x="46" y="15"/>
                    </a:cubicBezTo>
                    <a:cubicBezTo>
                      <a:pt x="46" y="15"/>
                      <a:pt x="46" y="15"/>
                      <a:pt x="46" y="15"/>
                    </a:cubicBezTo>
                    <a:cubicBezTo>
                      <a:pt x="46" y="10"/>
                      <a:pt x="46" y="10"/>
                      <a:pt x="46" y="10"/>
                    </a:cubicBezTo>
                    <a:cubicBezTo>
                      <a:pt x="46" y="10"/>
                      <a:pt x="46" y="10"/>
                      <a:pt x="46" y="10"/>
                    </a:cubicBezTo>
                    <a:cubicBezTo>
                      <a:pt x="54" y="10"/>
                      <a:pt x="61" y="11"/>
                      <a:pt x="68" y="12"/>
                    </a:cubicBezTo>
                    <a:cubicBezTo>
                      <a:pt x="74" y="14"/>
                      <a:pt x="79" y="16"/>
                      <a:pt x="84" y="18"/>
                    </a:cubicBezTo>
                    <a:lnTo>
                      <a:pt x="87" y="14"/>
                    </a:lnTo>
                    <a:close/>
                    <a:moveTo>
                      <a:pt x="46" y="5"/>
                    </a:moveTo>
                    <a:cubicBezTo>
                      <a:pt x="38" y="5"/>
                      <a:pt x="31" y="6"/>
                      <a:pt x="24" y="8"/>
                    </a:cubicBezTo>
                    <a:cubicBezTo>
                      <a:pt x="17" y="9"/>
                      <a:pt x="11" y="12"/>
                      <a:pt x="6" y="14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13" y="16"/>
                      <a:pt x="19" y="14"/>
                      <a:pt x="25" y="12"/>
                    </a:cubicBezTo>
                    <a:cubicBezTo>
                      <a:pt x="32" y="11"/>
                      <a:pt x="39" y="10"/>
                      <a:pt x="46" y="10"/>
                    </a:cubicBezTo>
                    <a:cubicBezTo>
                      <a:pt x="46" y="15"/>
                      <a:pt x="46" y="15"/>
                      <a:pt x="46" y="15"/>
                    </a:cubicBezTo>
                    <a:cubicBezTo>
                      <a:pt x="39" y="15"/>
                      <a:pt x="32" y="15"/>
                      <a:pt x="26" y="17"/>
                    </a:cubicBezTo>
                    <a:cubicBezTo>
                      <a:pt x="19" y="18"/>
                      <a:pt x="13" y="21"/>
                      <a:pt x="8" y="24"/>
                    </a:cubicBezTo>
                    <a:cubicBezTo>
                      <a:pt x="7" y="24"/>
                      <a:pt x="5" y="24"/>
                      <a:pt x="5" y="2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3"/>
                      <a:pt x="0" y="12"/>
                      <a:pt x="1" y="11"/>
                    </a:cubicBezTo>
                    <a:cubicBezTo>
                      <a:pt x="8" y="8"/>
                      <a:pt x="15" y="5"/>
                      <a:pt x="22" y="3"/>
                    </a:cubicBezTo>
                    <a:cubicBezTo>
                      <a:pt x="30" y="1"/>
                      <a:pt x="38" y="0"/>
                      <a:pt x="46" y="0"/>
                    </a:cubicBezTo>
                    <a:lnTo>
                      <a:pt x="46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63" name="Freeform 283"/>
              <p:cNvSpPr>
                <a:spLocks noEditPoints="1"/>
              </p:cNvSpPr>
              <p:nvPr/>
            </p:nvSpPr>
            <p:spPr bwMode="auto">
              <a:xfrm>
                <a:off x="8285175" y="4302150"/>
                <a:ext cx="166688" cy="187326"/>
              </a:xfrm>
              <a:custGeom>
                <a:avLst/>
                <a:gdLst>
                  <a:gd name="T0" fmla="*/ 65 w 74"/>
                  <a:gd name="T1" fmla="*/ 15 h 83"/>
                  <a:gd name="T2" fmla="*/ 72 w 74"/>
                  <a:gd name="T3" fmla="*/ 23 h 83"/>
                  <a:gd name="T4" fmla="*/ 71 w 74"/>
                  <a:gd name="T5" fmla="*/ 26 h 83"/>
                  <a:gd name="T6" fmla="*/ 52 w 74"/>
                  <a:gd name="T7" fmla="*/ 47 h 83"/>
                  <a:gd name="T8" fmla="*/ 69 w 74"/>
                  <a:gd name="T9" fmla="*/ 49 h 83"/>
                  <a:gd name="T10" fmla="*/ 73 w 74"/>
                  <a:gd name="T11" fmla="*/ 56 h 83"/>
                  <a:gd name="T12" fmla="*/ 72 w 74"/>
                  <a:gd name="T13" fmla="*/ 59 h 83"/>
                  <a:gd name="T14" fmla="*/ 51 w 74"/>
                  <a:gd name="T15" fmla="*/ 65 h 83"/>
                  <a:gd name="T16" fmla="*/ 36 w 74"/>
                  <a:gd name="T17" fmla="*/ 82 h 83"/>
                  <a:gd name="T18" fmla="*/ 37 w 74"/>
                  <a:gd name="T19" fmla="*/ 76 h 83"/>
                  <a:gd name="T20" fmla="*/ 49 w 74"/>
                  <a:gd name="T21" fmla="*/ 60 h 83"/>
                  <a:gd name="T22" fmla="*/ 65 w 74"/>
                  <a:gd name="T23" fmla="*/ 52 h 83"/>
                  <a:gd name="T24" fmla="*/ 49 w 74"/>
                  <a:gd name="T25" fmla="*/ 51 h 83"/>
                  <a:gd name="T26" fmla="*/ 40 w 74"/>
                  <a:gd name="T27" fmla="*/ 37 h 83"/>
                  <a:gd name="T28" fmla="*/ 66 w 74"/>
                  <a:gd name="T29" fmla="*/ 23 h 83"/>
                  <a:gd name="T30" fmla="*/ 36 w 74"/>
                  <a:gd name="T31" fmla="*/ 25 h 83"/>
                  <a:gd name="T32" fmla="*/ 36 w 74"/>
                  <a:gd name="T33" fmla="*/ 68 h 83"/>
                  <a:gd name="T34" fmla="*/ 39 w 74"/>
                  <a:gd name="T35" fmla="*/ 58 h 83"/>
                  <a:gd name="T36" fmla="*/ 36 w 74"/>
                  <a:gd name="T37" fmla="*/ 68 h 83"/>
                  <a:gd name="T38" fmla="*/ 21 w 74"/>
                  <a:gd name="T39" fmla="*/ 4 h 83"/>
                  <a:gd name="T40" fmla="*/ 29 w 74"/>
                  <a:gd name="T41" fmla="*/ 12 h 83"/>
                  <a:gd name="T42" fmla="*/ 36 w 74"/>
                  <a:gd name="T43" fmla="*/ 20 h 83"/>
                  <a:gd name="T44" fmla="*/ 34 w 74"/>
                  <a:gd name="T45" fmla="*/ 26 h 83"/>
                  <a:gd name="T46" fmla="*/ 25 w 74"/>
                  <a:gd name="T47" fmla="*/ 15 h 83"/>
                  <a:gd name="T48" fmla="*/ 18 w 74"/>
                  <a:gd name="T49" fmla="*/ 8 h 83"/>
                  <a:gd name="T50" fmla="*/ 12 w 74"/>
                  <a:gd name="T51" fmla="*/ 13 h 83"/>
                  <a:gd name="T52" fmla="*/ 15 w 74"/>
                  <a:gd name="T53" fmla="*/ 22 h 83"/>
                  <a:gd name="T54" fmla="*/ 22 w 74"/>
                  <a:gd name="T55" fmla="*/ 34 h 83"/>
                  <a:gd name="T56" fmla="*/ 7 w 74"/>
                  <a:gd name="T57" fmla="*/ 62 h 83"/>
                  <a:gd name="T58" fmla="*/ 27 w 74"/>
                  <a:gd name="T59" fmla="*/ 43 h 83"/>
                  <a:gd name="T60" fmla="*/ 36 w 74"/>
                  <a:gd name="T61" fmla="*/ 53 h 83"/>
                  <a:gd name="T62" fmla="*/ 35 w 74"/>
                  <a:gd name="T63" fmla="*/ 73 h 83"/>
                  <a:gd name="T64" fmla="*/ 36 w 74"/>
                  <a:gd name="T65" fmla="*/ 82 h 83"/>
                  <a:gd name="T66" fmla="*/ 35 w 74"/>
                  <a:gd name="T67" fmla="*/ 81 h 83"/>
                  <a:gd name="T68" fmla="*/ 30 w 74"/>
                  <a:gd name="T69" fmla="*/ 74 h 83"/>
                  <a:gd name="T70" fmla="*/ 30 w 74"/>
                  <a:gd name="T71" fmla="*/ 72 h 83"/>
                  <a:gd name="T72" fmla="*/ 28 w 74"/>
                  <a:gd name="T73" fmla="*/ 49 h 83"/>
                  <a:gd name="T74" fmla="*/ 5 w 74"/>
                  <a:gd name="T75" fmla="*/ 68 h 83"/>
                  <a:gd name="T76" fmla="*/ 5 w 74"/>
                  <a:gd name="T77" fmla="*/ 67 h 83"/>
                  <a:gd name="T78" fmla="*/ 0 w 74"/>
                  <a:gd name="T79" fmla="*/ 58 h 83"/>
                  <a:gd name="T80" fmla="*/ 17 w 74"/>
                  <a:gd name="T81" fmla="*/ 33 h 83"/>
                  <a:gd name="T82" fmla="*/ 11 w 74"/>
                  <a:gd name="T83" fmla="*/ 24 h 83"/>
                  <a:gd name="T84" fmla="*/ 9 w 74"/>
                  <a:gd name="T85" fmla="*/ 2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4" h="83">
                    <a:moveTo>
                      <a:pt x="36" y="20"/>
                    </a:moveTo>
                    <a:cubicBezTo>
                      <a:pt x="65" y="15"/>
                      <a:pt x="65" y="15"/>
                      <a:pt x="65" y="15"/>
                    </a:cubicBezTo>
                    <a:cubicBezTo>
                      <a:pt x="66" y="15"/>
                      <a:pt x="67" y="15"/>
                      <a:pt x="67" y="16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72" y="24"/>
                      <a:pt x="72" y="26"/>
                      <a:pt x="71" y="26"/>
                    </a:cubicBezTo>
                    <a:cubicBezTo>
                      <a:pt x="71" y="26"/>
                      <a:pt x="71" y="26"/>
                      <a:pt x="71" y="26"/>
                    </a:cubicBezTo>
                    <a:cubicBezTo>
                      <a:pt x="45" y="37"/>
                      <a:pt x="45" y="37"/>
                      <a:pt x="45" y="37"/>
                    </a:cubicBezTo>
                    <a:cubicBezTo>
                      <a:pt x="52" y="47"/>
                      <a:pt x="52" y="47"/>
                      <a:pt x="52" y="47"/>
                    </a:cubicBezTo>
                    <a:cubicBezTo>
                      <a:pt x="67" y="48"/>
                      <a:pt x="67" y="48"/>
                      <a:pt x="67" y="48"/>
                    </a:cubicBezTo>
                    <a:cubicBezTo>
                      <a:pt x="68" y="48"/>
                      <a:pt x="68" y="48"/>
                      <a:pt x="69" y="49"/>
                    </a:cubicBezTo>
                    <a:cubicBezTo>
                      <a:pt x="69" y="49"/>
                      <a:pt x="69" y="49"/>
                      <a:pt x="69" y="49"/>
                    </a:cubicBezTo>
                    <a:cubicBezTo>
                      <a:pt x="73" y="56"/>
                      <a:pt x="73" y="56"/>
                      <a:pt x="73" y="56"/>
                    </a:cubicBezTo>
                    <a:cubicBezTo>
                      <a:pt x="74" y="57"/>
                      <a:pt x="74" y="58"/>
                      <a:pt x="73" y="59"/>
                    </a:cubicBezTo>
                    <a:cubicBezTo>
                      <a:pt x="72" y="59"/>
                      <a:pt x="72" y="59"/>
                      <a:pt x="72" y="59"/>
                    </a:cubicBezTo>
                    <a:cubicBezTo>
                      <a:pt x="72" y="59"/>
                      <a:pt x="72" y="59"/>
                      <a:pt x="72" y="59"/>
                    </a:cubicBezTo>
                    <a:cubicBezTo>
                      <a:pt x="51" y="65"/>
                      <a:pt x="51" y="65"/>
                      <a:pt x="51" y="65"/>
                    </a:cubicBezTo>
                    <a:cubicBezTo>
                      <a:pt x="39" y="81"/>
                      <a:pt x="39" y="81"/>
                      <a:pt x="39" y="81"/>
                    </a:cubicBezTo>
                    <a:cubicBezTo>
                      <a:pt x="38" y="82"/>
                      <a:pt x="37" y="83"/>
                      <a:pt x="36" y="82"/>
                    </a:cubicBezTo>
                    <a:cubicBezTo>
                      <a:pt x="36" y="75"/>
                      <a:pt x="36" y="75"/>
                      <a:pt x="36" y="75"/>
                    </a:cubicBezTo>
                    <a:cubicBezTo>
                      <a:pt x="37" y="76"/>
                      <a:pt x="37" y="76"/>
                      <a:pt x="37" y="76"/>
                    </a:cubicBezTo>
                    <a:cubicBezTo>
                      <a:pt x="48" y="61"/>
                      <a:pt x="48" y="61"/>
                      <a:pt x="48" y="61"/>
                    </a:cubicBezTo>
                    <a:cubicBezTo>
                      <a:pt x="48" y="61"/>
                      <a:pt x="49" y="60"/>
                      <a:pt x="49" y="60"/>
                    </a:cubicBezTo>
                    <a:cubicBezTo>
                      <a:pt x="67" y="56"/>
                      <a:pt x="67" y="56"/>
                      <a:pt x="67" y="56"/>
                    </a:cubicBezTo>
                    <a:cubicBezTo>
                      <a:pt x="65" y="52"/>
                      <a:pt x="65" y="52"/>
                      <a:pt x="65" y="52"/>
                    </a:cubicBezTo>
                    <a:cubicBezTo>
                      <a:pt x="51" y="52"/>
                      <a:pt x="51" y="52"/>
                      <a:pt x="51" y="52"/>
                    </a:cubicBezTo>
                    <a:cubicBezTo>
                      <a:pt x="50" y="52"/>
                      <a:pt x="49" y="51"/>
                      <a:pt x="49" y="51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39" y="36"/>
                      <a:pt x="40" y="34"/>
                      <a:pt x="41" y="34"/>
                    </a:cubicBezTo>
                    <a:cubicBezTo>
                      <a:pt x="66" y="23"/>
                      <a:pt x="66" y="23"/>
                      <a:pt x="66" y="23"/>
                    </a:cubicBezTo>
                    <a:cubicBezTo>
                      <a:pt x="64" y="20"/>
                      <a:pt x="64" y="20"/>
                      <a:pt x="64" y="20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6" y="20"/>
                      <a:pt x="36" y="20"/>
                      <a:pt x="36" y="20"/>
                    </a:cubicBezTo>
                    <a:close/>
                    <a:moveTo>
                      <a:pt x="36" y="68"/>
                    </a:moveTo>
                    <a:cubicBezTo>
                      <a:pt x="39" y="60"/>
                      <a:pt x="39" y="60"/>
                      <a:pt x="39" y="60"/>
                    </a:cubicBezTo>
                    <a:cubicBezTo>
                      <a:pt x="40" y="59"/>
                      <a:pt x="39" y="58"/>
                      <a:pt x="39" y="58"/>
                    </a:cubicBezTo>
                    <a:cubicBezTo>
                      <a:pt x="36" y="53"/>
                      <a:pt x="36" y="53"/>
                      <a:pt x="36" y="53"/>
                    </a:cubicBezTo>
                    <a:lnTo>
                      <a:pt x="36" y="68"/>
                    </a:lnTo>
                    <a:close/>
                    <a:moveTo>
                      <a:pt x="9" y="2"/>
                    </a:moveTo>
                    <a:cubicBezTo>
                      <a:pt x="12" y="0"/>
                      <a:pt x="17" y="2"/>
                      <a:pt x="21" y="4"/>
                    </a:cubicBezTo>
                    <a:cubicBezTo>
                      <a:pt x="24" y="7"/>
                      <a:pt x="27" y="10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3" y="26"/>
                      <a:pt x="32" y="25"/>
                      <a:pt x="32" y="2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4" y="13"/>
                      <a:pt x="21" y="10"/>
                      <a:pt x="18" y="8"/>
                    </a:cubicBezTo>
                    <a:cubicBezTo>
                      <a:pt x="16" y="7"/>
                      <a:pt x="13" y="6"/>
                      <a:pt x="12" y="6"/>
                    </a:cubicBezTo>
                    <a:cubicBezTo>
                      <a:pt x="11" y="7"/>
                      <a:pt x="11" y="10"/>
                      <a:pt x="12" y="13"/>
                    </a:cubicBezTo>
                    <a:cubicBezTo>
                      <a:pt x="13" y="16"/>
                      <a:pt x="14" y="20"/>
                      <a:pt x="15" y="21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22" y="31"/>
                      <a:pt x="22" y="31"/>
                      <a:pt x="22" y="31"/>
                    </a:cubicBezTo>
                    <a:cubicBezTo>
                      <a:pt x="22" y="32"/>
                      <a:pt x="22" y="33"/>
                      <a:pt x="22" y="34"/>
                    </a:cubicBezTo>
                    <a:cubicBezTo>
                      <a:pt x="5" y="59"/>
                      <a:pt x="5" y="59"/>
                      <a:pt x="5" y="59"/>
                    </a:cubicBezTo>
                    <a:cubicBezTo>
                      <a:pt x="7" y="62"/>
                      <a:pt x="7" y="62"/>
                      <a:pt x="7" y="62"/>
                    </a:cubicBezTo>
                    <a:cubicBezTo>
                      <a:pt x="26" y="44"/>
                      <a:pt x="26" y="44"/>
                      <a:pt x="26" y="44"/>
                    </a:cubicBezTo>
                    <a:cubicBezTo>
                      <a:pt x="26" y="43"/>
                      <a:pt x="26" y="43"/>
                      <a:pt x="27" y="43"/>
                    </a:cubicBezTo>
                    <a:cubicBezTo>
                      <a:pt x="28" y="42"/>
                      <a:pt x="29" y="43"/>
                      <a:pt x="30" y="44"/>
                    </a:cubicBezTo>
                    <a:cubicBezTo>
                      <a:pt x="36" y="53"/>
                      <a:pt x="36" y="53"/>
                      <a:pt x="36" y="53"/>
                    </a:cubicBezTo>
                    <a:cubicBezTo>
                      <a:pt x="36" y="68"/>
                      <a:pt x="36" y="68"/>
                      <a:pt x="36" y="68"/>
                    </a:cubicBezTo>
                    <a:cubicBezTo>
                      <a:pt x="35" y="73"/>
                      <a:pt x="35" y="73"/>
                      <a:pt x="35" y="73"/>
                    </a:cubicBezTo>
                    <a:cubicBezTo>
                      <a:pt x="36" y="75"/>
                      <a:pt x="36" y="75"/>
                      <a:pt x="36" y="75"/>
                    </a:cubicBezTo>
                    <a:cubicBezTo>
                      <a:pt x="36" y="82"/>
                      <a:pt x="36" y="82"/>
                      <a:pt x="36" y="82"/>
                    </a:cubicBezTo>
                    <a:cubicBezTo>
                      <a:pt x="36" y="82"/>
                      <a:pt x="35" y="82"/>
                      <a:pt x="35" y="82"/>
                    </a:cubicBezTo>
                    <a:cubicBezTo>
                      <a:pt x="35" y="82"/>
                      <a:pt x="35" y="82"/>
                      <a:pt x="35" y="81"/>
                    </a:cubicBezTo>
                    <a:cubicBezTo>
                      <a:pt x="35" y="81"/>
                      <a:pt x="35" y="81"/>
                      <a:pt x="35" y="81"/>
                    </a:cubicBezTo>
                    <a:cubicBezTo>
                      <a:pt x="30" y="74"/>
                      <a:pt x="30" y="74"/>
                      <a:pt x="30" y="74"/>
                    </a:cubicBezTo>
                    <a:cubicBezTo>
                      <a:pt x="30" y="74"/>
                      <a:pt x="30" y="73"/>
                      <a:pt x="30" y="72"/>
                    </a:cubicBezTo>
                    <a:cubicBezTo>
                      <a:pt x="30" y="72"/>
                      <a:pt x="30" y="72"/>
                      <a:pt x="30" y="72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28" y="49"/>
                      <a:pt x="28" y="49"/>
                      <a:pt x="28" y="49"/>
                    </a:cubicBezTo>
                    <a:cubicBezTo>
                      <a:pt x="9" y="68"/>
                      <a:pt x="9" y="68"/>
                      <a:pt x="9" y="68"/>
                    </a:cubicBezTo>
                    <a:cubicBezTo>
                      <a:pt x="8" y="69"/>
                      <a:pt x="6" y="69"/>
                      <a:pt x="5" y="68"/>
                    </a:cubicBezTo>
                    <a:cubicBezTo>
                      <a:pt x="5" y="67"/>
                      <a:pt x="5" y="67"/>
                      <a:pt x="5" y="67"/>
                    </a:cubicBezTo>
                    <a:cubicBezTo>
                      <a:pt x="5" y="67"/>
                      <a:pt x="5" y="67"/>
                      <a:pt x="5" y="67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60"/>
                      <a:pt x="0" y="58"/>
                      <a:pt x="0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0" y="22"/>
                      <a:pt x="8" y="18"/>
                      <a:pt x="7" y="13"/>
                    </a:cubicBezTo>
                    <a:cubicBezTo>
                      <a:pt x="6" y="9"/>
                      <a:pt x="7" y="4"/>
                      <a:pt x="9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64" name="Freeform 284"/>
              <p:cNvSpPr>
                <a:spLocks noEditPoints="1"/>
              </p:cNvSpPr>
              <p:nvPr/>
            </p:nvSpPr>
            <p:spPr bwMode="auto">
              <a:xfrm>
                <a:off x="7699387" y="4202138"/>
                <a:ext cx="79375" cy="214315"/>
              </a:xfrm>
              <a:custGeom>
                <a:avLst/>
                <a:gdLst>
                  <a:gd name="T0" fmla="*/ 19 w 35"/>
                  <a:gd name="T1" fmla="*/ 90 h 95"/>
                  <a:gd name="T2" fmla="*/ 21 w 35"/>
                  <a:gd name="T3" fmla="*/ 42 h 95"/>
                  <a:gd name="T4" fmla="*/ 28 w 35"/>
                  <a:gd name="T5" fmla="*/ 33 h 95"/>
                  <a:gd name="T6" fmla="*/ 30 w 35"/>
                  <a:gd name="T7" fmla="*/ 29 h 95"/>
                  <a:gd name="T8" fmla="*/ 28 w 35"/>
                  <a:gd name="T9" fmla="*/ 15 h 95"/>
                  <a:gd name="T10" fmla="*/ 27 w 35"/>
                  <a:gd name="T11" fmla="*/ 14 h 95"/>
                  <a:gd name="T12" fmla="*/ 27 w 35"/>
                  <a:gd name="T13" fmla="*/ 13 h 95"/>
                  <a:gd name="T14" fmla="*/ 26 w 35"/>
                  <a:gd name="T15" fmla="*/ 10 h 95"/>
                  <a:gd name="T16" fmla="*/ 25 w 35"/>
                  <a:gd name="T17" fmla="*/ 26 h 95"/>
                  <a:gd name="T18" fmla="*/ 25 w 35"/>
                  <a:gd name="T19" fmla="*/ 26 h 95"/>
                  <a:gd name="T20" fmla="*/ 19 w 35"/>
                  <a:gd name="T21" fmla="*/ 24 h 95"/>
                  <a:gd name="T22" fmla="*/ 17 w 35"/>
                  <a:gd name="T23" fmla="*/ 5 h 95"/>
                  <a:gd name="T24" fmla="*/ 20 w 35"/>
                  <a:gd name="T25" fmla="*/ 0 h 95"/>
                  <a:gd name="T26" fmla="*/ 21 w 35"/>
                  <a:gd name="T27" fmla="*/ 1 h 95"/>
                  <a:gd name="T28" fmla="*/ 31 w 35"/>
                  <a:gd name="T29" fmla="*/ 11 h 95"/>
                  <a:gd name="T30" fmla="*/ 32 w 35"/>
                  <a:gd name="T31" fmla="*/ 12 h 95"/>
                  <a:gd name="T32" fmla="*/ 32 w 35"/>
                  <a:gd name="T33" fmla="*/ 14 h 95"/>
                  <a:gd name="T34" fmla="*/ 35 w 35"/>
                  <a:gd name="T35" fmla="*/ 30 h 95"/>
                  <a:gd name="T36" fmla="*/ 33 w 35"/>
                  <a:gd name="T37" fmla="*/ 35 h 95"/>
                  <a:gd name="T38" fmla="*/ 24 w 35"/>
                  <a:gd name="T39" fmla="*/ 45 h 95"/>
                  <a:gd name="T40" fmla="*/ 22 w 35"/>
                  <a:gd name="T41" fmla="*/ 95 h 95"/>
                  <a:gd name="T42" fmla="*/ 17 w 35"/>
                  <a:gd name="T43" fmla="*/ 90 h 95"/>
                  <a:gd name="T44" fmla="*/ 7 w 35"/>
                  <a:gd name="T45" fmla="*/ 15 h 95"/>
                  <a:gd name="T46" fmla="*/ 5 w 35"/>
                  <a:gd name="T47" fmla="*/ 29 h 95"/>
                  <a:gd name="T48" fmla="*/ 10 w 35"/>
                  <a:gd name="T49" fmla="*/ 38 h 95"/>
                  <a:gd name="T50" fmla="*/ 15 w 35"/>
                  <a:gd name="T51" fmla="*/ 44 h 95"/>
                  <a:gd name="T52" fmla="*/ 15 w 35"/>
                  <a:gd name="T53" fmla="*/ 90 h 95"/>
                  <a:gd name="T54" fmla="*/ 17 w 35"/>
                  <a:gd name="T55" fmla="*/ 95 h 95"/>
                  <a:gd name="T56" fmla="*/ 11 w 35"/>
                  <a:gd name="T57" fmla="*/ 93 h 95"/>
                  <a:gd name="T58" fmla="*/ 7 w 35"/>
                  <a:gd name="T59" fmla="*/ 42 h 95"/>
                  <a:gd name="T60" fmla="*/ 0 w 35"/>
                  <a:gd name="T61" fmla="*/ 30 h 95"/>
                  <a:gd name="T62" fmla="*/ 3 w 35"/>
                  <a:gd name="T63" fmla="*/ 14 h 95"/>
                  <a:gd name="T64" fmla="*/ 3 w 35"/>
                  <a:gd name="T65" fmla="*/ 12 h 95"/>
                  <a:gd name="T66" fmla="*/ 3 w 35"/>
                  <a:gd name="T67" fmla="*/ 12 h 95"/>
                  <a:gd name="T68" fmla="*/ 12 w 35"/>
                  <a:gd name="T69" fmla="*/ 0 h 95"/>
                  <a:gd name="T70" fmla="*/ 14 w 35"/>
                  <a:gd name="T71" fmla="*/ 1 h 95"/>
                  <a:gd name="T72" fmla="*/ 17 w 35"/>
                  <a:gd name="T73" fmla="*/ 0 h 95"/>
                  <a:gd name="T74" fmla="*/ 17 w 35"/>
                  <a:gd name="T75" fmla="*/ 5 h 95"/>
                  <a:gd name="T76" fmla="*/ 13 w 35"/>
                  <a:gd name="T77" fmla="*/ 26 h 95"/>
                  <a:gd name="T78" fmla="*/ 10 w 35"/>
                  <a:gd name="T79" fmla="*/ 26 h 95"/>
                  <a:gd name="T80" fmla="*/ 8 w 35"/>
                  <a:gd name="T81" fmla="*/ 23 h 95"/>
                  <a:gd name="T82" fmla="*/ 8 w 35"/>
                  <a:gd name="T83" fmla="*/ 13 h 95"/>
                  <a:gd name="T84" fmla="*/ 8 w 35"/>
                  <a:gd name="T85" fmla="*/ 14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5" h="95">
                    <a:moveTo>
                      <a:pt x="17" y="90"/>
                    </a:moveTo>
                    <a:cubicBezTo>
                      <a:pt x="19" y="90"/>
                      <a:pt x="19" y="90"/>
                      <a:pt x="19" y="90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19" y="43"/>
                      <a:pt x="20" y="42"/>
                      <a:pt x="21" y="42"/>
                    </a:cubicBezTo>
                    <a:cubicBezTo>
                      <a:pt x="22" y="41"/>
                      <a:pt x="23" y="40"/>
                      <a:pt x="24" y="38"/>
                    </a:cubicBezTo>
                    <a:cubicBezTo>
                      <a:pt x="26" y="37"/>
                      <a:pt x="27" y="34"/>
                      <a:pt x="28" y="33"/>
                    </a:cubicBezTo>
                    <a:cubicBezTo>
                      <a:pt x="28" y="33"/>
                      <a:pt x="28" y="33"/>
                      <a:pt x="28" y="33"/>
                    </a:cubicBezTo>
                    <a:cubicBezTo>
                      <a:pt x="29" y="31"/>
                      <a:pt x="30" y="30"/>
                      <a:pt x="30" y="29"/>
                    </a:cubicBezTo>
                    <a:cubicBezTo>
                      <a:pt x="30" y="28"/>
                      <a:pt x="30" y="26"/>
                      <a:pt x="30" y="25"/>
                    </a:cubicBezTo>
                    <a:cubicBezTo>
                      <a:pt x="30" y="22"/>
                      <a:pt x="29" y="18"/>
                      <a:pt x="28" y="15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6" y="12"/>
                      <a:pt x="26" y="11"/>
                      <a:pt x="26" y="10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5"/>
                      <a:pt x="26" y="26"/>
                      <a:pt x="25" y="26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1" y="26"/>
                      <a:pt x="20" y="25"/>
                      <a:pt x="19" y="24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1" y="0"/>
                      <a:pt x="21" y="1"/>
                    </a:cubicBezTo>
                    <a:cubicBezTo>
                      <a:pt x="22" y="0"/>
                      <a:pt x="22" y="0"/>
                      <a:pt x="23" y="0"/>
                    </a:cubicBezTo>
                    <a:cubicBezTo>
                      <a:pt x="28" y="1"/>
                      <a:pt x="30" y="8"/>
                      <a:pt x="31" y="11"/>
                    </a:cubicBezTo>
                    <a:cubicBezTo>
                      <a:pt x="31" y="11"/>
                      <a:pt x="31" y="11"/>
                      <a:pt x="31" y="11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3" y="17"/>
                      <a:pt x="35" y="21"/>
                      <a:pt x="35" y="24"/>
                    </a:cubicBezTo>
                    <a:cubicBezTo>
                      <a:pt x="35" y="26"/>
                      <a:pt x="35" y="28"/>
                      <a:pt x="35" y="30"/>
                    </a:cubicBezTo>
                    <a:cubicBezTo>
                      <a:pt x="34" y="32"/>
                      <a:pt x="34" y="33"/>
                      <a:pt x="33" y="35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1" y="37"/>
                      <a:pt x="30" y="40"/>
                      <a:pt x="28" y="42"/>
                    </a:cubicBezTo>
                    <a:cubicBezTo>
                      <a:pt x="27" y="43"/>
                      <a:pt x="25" y="44"/>
                      <a:pt x="24" y="45"/>
                    </a:cubicBezTo>
                    <a:cubicBezTo>
                      <a:pt x="24" y="93"/>
                      <a:pt x="24" y="93"/>
                      <a:pt x="24" y="93"/>
                    </a:cubicBezTo>
                    <a:cubicBezTo>
                      <a:pt x="24" y="94"/>
                      <a:pt x="23" y="95"/>
                      <a:pt x="22" y="95"/>
                    </a:cubicBezTo>
                    <a:cubicBezTo>
                      <a:pt x="17" y="95"/>
                      <a:pt x="17" y="95"/>
                      <a:pt x="17" y="95"/>
                    </a:cubicBezTo>
                    <a:lnTo>
                      <a:pt x="17" y="90"/>
                    </a:lnTo>
                    <a:close/>
                    <a:moveTo>
                      <a:pt x="8" y="14"/>
                    </a:moveTo>
                    <a:cubicBezTo>
                      <a:pt x="7" y="15"/>
                      <a:pt x="7" y="15"/>
                      <a:pt x="7" y="15"/>
                    </a:cubicBezTo>
                    <a:cubicBezTo>
                      <a:pt x="6" y="18"/>
                      <a:pt x="5" y="22"/>
                      <a:pt x="5" y="25"/>
                    </a:cubicBezTo>
                    <a:cubicBezTo>
                      <a:pt x="4" y="26"/>
                      <a:pt x="4" y="28"/>
                      <a:pt x="5" y="29"/>
                    </a:cubicBezTo>
                    <a:cubicBezTo>
                      <a:pt x="5" y="30"/>
                      <a:pt x="6" y="31"/>
                      <a:pt x="6" y="33"/>
                    </a:cubicBezTo>
                    <a:cubicBezTo>
                      <a:pt x="7" y="34"/>
                      <a:pt x="9" y="37"/>
                      <a:pt x="10" y="38"/>
                    </a:cubicBezTo>
                    <a:cubicBezTo>
                      <a:pt x="12" y="40"/>
                      <a:pt x="13" y="41"/>
                      <a:pt x="14" y="42"/>
                    </a:cubicBezTo>
                    <a:cubicBezTo>
                      <a:pt x="15" y="42"/>
                      <a:pt x="15" y="43"/>
                      <a:pt x="15" y="44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5" y="90"/>
                      <a:pt x="15" y="90"/>
                      <a:pt x="15" y="90"/>
                    </a:cubicBezTo>
                    <a:cubicBezTo>
                      <a:pt x="17" y="90"/>
                      <a:pt x="17" y="90"/>
                      <a:pt x="17" y="90"/>
                    </a:cubicBezTo>
                    <a:cubicBezTo>
                      <a:pt x="17" y="95"/>
                      <a:pt x="17" y="95"/>
                      <a:pt x="17" y="95"/>
                    </a:cubicBezTo>
                    <a:cubicBezTo>
                      <a:pt x="13" y="95"/>
                      <a:pt x="13" y="95"/>
                      <a:pt x="13" y="95"/>
                    </a:cubicBezTo>
                    <a:cubicBezTo>
                      <a:pt x="12" y="95"/>
                      <a:pt x="11" y="94"/>
                      <a:pt x="11" y="93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9" y="44"/>
                      <a:pt x="8" y="43"/>
                      <a:pt x="7" y="42"/>
                    </a:cubicBezTo>
                    <a:cubicBezTo>
                      <a:pt x="5" y="39"/>
                      <a:pt x="3" y="37"/>
                      <a:pt x="2" y="35"/>
                    </a:cubicBezTo>
                    <a:cubicBezTo>
                      <a:pt x="1" y="33"/>
                      <a:pt x="1" y="32"/>
                      <a:pt x="0" y="30"/>
                    </a:cubicBezTo>
                    <a:cubicBezTo>
                      <a:pt x="0" y="28"/>
                      <a:pt x="0" y="26"/>
                      <a:pt x="0" y="24"/>
                    </a:cubicBezTo>
                    <a:cubicBezTo>
                      <a:pt x="0" y="21"/>
                      <a:pt x="1" y="17"/>
                      <a:pt x="3" y="14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5" y="8"/>
                      <a:pt x="7" y="1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3" y="0"/>
                    </a:cubicBezTo>
                    <a:cubicBezTo>
                      <a:pt x="13" y="0"/>
                      <a:pt x="13" y="1"/>
                      <a:pt x="14" y="1"/>
                    </a:cubicBezTo>
                    <a:cubicBezTo>
                      <a:pt x="14" y="0"/>
                      <a:pt x="15" y="0"/>
                      <a:pt x="15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5" y="25"/>
                      <a:pt x="14" y="26"/>
                      <a:pt x="13" y="26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9" y="26"/>
                      <a:pt x="8" y="25"/>
                      <a:pt x="8" y="24"/>
                    </a:cubicBezTo>
                    <a:cubicBezTo>
                      <a:pt x="8" y="24"/>
                      <a:pt x="8" y="24"/>
                      <a:pt x="8" y="23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1"/>
                      <a:pt x="8" y="12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65" name="Freeform 286"/>
              <p:cNvSpPr>
                <a:spLocks noEditPoints="1"/>
              </p:cNvSpPr>
              <p:nvPr/>
            </p:nvSpPr>
            <p:spPr bwMode="auto">
              <a:xfrm>
                <a:off x="5037145" y="249240"/>
                <a:ext cx="452439" cy="454028"/>
              </a:xfrm>
              <a:custGeom>
                <a:avLst/>
                <a:gdLst>
                  <a:gd name="T0" fmla="*/ 100 w 200"/>
                  <a:gd name="T1" fmla="*/ 196 h 201"/>
                  <a:gd name="T2" fmla="*/ 167 w 200"/>
                  <a:gd name="T3" fmla="*/ 168 h 201"/>
                  <a:gd name="T4" fmla="*/ 195 w 200"/>
                  <a:gd name="T5" fmla="*/ 100 h 201"/>
                  <a:gd name="T6" fmla="*/ 167 w 200"/>
                  <a:gd name="T7" fmla="*/ 33 h 201"/>
                  <a:gd name="T8" fmla="*/ 100 w 200"/>
                  <a:gd name="T9" fmla="*/ 5 h 201"/>
                  <a:gd name="T10" fmla="*/ 100 w 200"/>
                  <a:gd name="T11" fmla="*/ 0 h 201"/>
                  <a:gd name="T12" fmla="*/ 171 w 200"/>
                  <a:gd name="T13" fmla="*/ 29 h 201"/>
                  <a:gd name="T14" fmla="*/ 200 w 200"/>
                  <a:gd name="T15" fmla="*/ 100 h 201"/>
                  <a:gd name="T16" fmla="*/ 171 w 200"/>
                  <a:gd name="T17" fmla="*/ 171 h 201"/>
                  <a:gd name="T18" fmla="*/ 100 w 200"/>
                  <a:gd name="T19" fmla="*/ 201 h 201"/>
                  <a:gd name="T20" fmla="*/ 100 w 200"/>
                  <a:gd name="T21" fmla="*/ 196 h 201"/>
                  <a:gd name="T22" fmla="*/ 100 w 200"/>
                  <a:gd name="T23" fmla="*/ 131 h 201"/>
                  <a:gd name="T24" fmla="*/ 121 w 200"/>
                  <a:gd name="T25" fmla="*/ 122 h 201"/>
                  <a:gd name="T26" fmla="*/ 122 w 200"/>
                  <a:gd name="T27" fmla="*/ 122 h 201"/>
                  <a:gd name="T28" fmla="*/ 131 w 200"/>
                  <a:gd name="T29" fmla="*/ 100 h 201"/>
                  <a:gd name="T30" fmla="*/ 122 w 200"/>
                  <a:gd name="T31" fmla="*/ 79 h 201"/>
                  <a:gd name="T32" fmla="*/ 122 w 200"/>
                  <a:gd name="T33" fmla="*/ 79 h 201"/>
                  <a:gd name="T34" fmla="*/ 122 w 200"/>
                  <a:gd name="T35" fmla="*/ 79 h 201"/>
                  <a:gd name="T36" fmla="*/ 100 w 200"/>
                  <a:gd name="T37" fmla="*/ 70 h 201"/>
                  <a:gd name="T38" fmla="*/ 100 w 200"/>
                  <a:gd name="T39" fmla="*/ 75 h 201"/>
                  <a:gd name="T40" fmla="*/ 118 w 200"/>
                  <a:gd name="T41" fmla="*/ 82 h 201"/>
                  <a:gd name="T42" fmla="*/ 118 w 200"/>
                  <a:gd name="T43" fmla="*/ 82 h 201"/>
                  <a:gd name="T44" fmla="*/ 126 w 200"/>
                  <a:gd name="T45" fmla="*/ 100 h 201"/>
                  <a:gd name="T46" fmla="*/ 118 w 200"/>
                  <a:gd name="T47" fmla="*/ 119 h 201"/>
                  <a:gd name="T48" fmla="*/ 118 w 200"/>
                  <a:gd name="T49" fmla="*/ 119 h 201"/>
                  <a:gd name="T50" fmla="*/ 100 w 200"/>
                  <a:gd name="T51" fmla="*/ 126 h 201"/>
                  <a:gd name="T52" fmla="*/ 100 w 200"/>
                  <a:gd name="T53" fmla="*/ 131 h 201"/>
                  <a:gd name="T54" fmla="*/ 100 w 200"/>
                  <a:gd name="T55" fmla="*/ 5 h 201"/>
                  <a:gd name="T56" fmla="*/ 32 w 200"/>
                  <a:gd name="T57" fmla="*/ 33 h 201"/>
                  <a:gd name="T58" fmla="*/ 4 w 200"/>
                  <a:gd name="T59" fmla="*/ 100 h 201"/>
                  <a:gd name="T60" fmla="*/ 32 w 200"/>
                  <a:gd name="T61" fmla="*/ 168 h 201"/>
                  <a:gd name="T62" fmla="*/ 100 w 200"/>
                  <a:gd name="T63" fmla="*/ 196 h 201"/>
                  <a:gd name="T64" fmla="*/ 100 w 200"/>
                  <a:gd name="T65" fmla="*/ 196 h 201"/>
                  <a:gd name="T66" fmla="*/ 100 w 200"/>
                  <a:gd name="T67" fmla="*/ 201 h 201"/>
                  <a:gd name="T68" fmla="*/ 100 w 200"/>
                  <a:gd name="T69" fmla="*/ 201 h 201"/>
                  <a:gd name="T70" fmla="*/ 29 w 200"/>
                  <a:gd name="T71" fmla="*/ 171 h 201"/>
                  <a:gd name="T72" fmla="*/ 0 w 200"/>
                  <a:gd name="T73" fmla="*/ 100 h 201"/>
                  <a:gd name="T74" fmla="*/ 29 w 200"/>
                  <a:gd name="T75" fmla="*/ 29 h 201"/>
                  <a:gd name="T76" fmla="*/ 100 w 200"/>
                  <a:gd name="T77" fmla="*/ 0 h 201"/>
                  <a:gd name="T78" fmla="*/ 100 w 200"/>
                  <a:gd name="T79" fmla="*/ 0 h 201"/>
                  <a:gd name="T80" fmla="*/ 100 w 200"/>
                  <a:gd name="T81" fmla="*/ 5 h 201"/>
                  <a:gd name="T82" fmla="*/ 100 w 200"/>
                  <a:gd name="T83" fmla="*/ 5 h 201"/>
                  <a:gd name="T84" fmla="*/ 100 w 200"/>
                  <a:gd name="T85" fmla="*/ 70 h 201"/>
                  <a:gd name="T86" fmla="*/ 100 w 200"/>
                  <a:gd name="T87" fmla="*/ 70 h 201"/>
                  <a:gd name="T88" fmla="*/ 78 w 200"/>
                  <a:gd name="T89" fmla="*/ 79 h 201"/>
                  <a:gd name="T90" fmla="*/ 69 w 200"/>
                  <a:gd name="T91" fmla="*/ 100 h 201"/>
                  <a:gd name="T92" fmla="*/ 78 w 200"/>
                  <a:gd name="T93" fmla="*/ 122 h 201"/>
                  <a:gd name="T94" fmla="*/ 78 w 200"/>
                  <a:gd name="T95" fmla="*/ 122 h 201"/>
                  <a:gd name="T96" fmla="*/ 100 w 200"/>
                  <a:gd name="T97" fmla="*/ 131 h 201"/>
                  <a:gd name="T98" fmla="*/ 100 w 200"/>
                  <a:gd name="T99" fmla="*/ 131 h 201"/>
                  <a:gd name="T100" fmla="*/ 100 w 200"/>
                  <a:gd name="T101" fmla="*/ 126 h 201"/>
                  <a:gd name="T102" fmla="*/ 100 w 200"/>
                  <a:gd name="T103" fmla="*/ 126 h 201"/>
                  <a:gd name="T104" fmla="*/ 82 w 200"/>
                  <a:gd name="T105" fmla="*/ 119 h 201"/>
                  <a:gd name="T106" fmla="*/ 82 w 200"/>
                  <a:gd name="T107" fmla="*/ 119 h 201"/>
                  <a:gd name="T108" fmla="*/ 82 w 200"/>
                  <a:gd name="T109" fmla="*/ 119 h 201"/>
                  <a:gd name="T110" fmla="*/ 74 w 200"/>
                  <a:gd name="T111" fmla="*/ 100 h 201"/>
                  <a:gd name="T112" fmla="*/ 82 w 200"/>
                  <a:gd name="T113" fmla="*/ 82 h 201"/>
                  <a:gd name="T114" fmla="*/ 100 w 200"/>
                  <a:gd name="T115" fmla="*/ 75 h 201"/>
                  <a:gd name="T116" fmla="*/ 100 w 200"/>
                  <a:gd name="T117" fmla="*/ 75 h 201"/>
                  <a:gd name="T118" fmla="*/ 100 w 200"/>
                  <a:gd name="T119" fmla="*/ 7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0" h="201">
                    <a:moveTo>
                      <a:pt x="100" y="196"/>
                    </a:moveTo>
                    <a:cubicBezTo>
                      <a:pt x="126" y="196"/>
                      <a:pt x="150" y="185"/>
                      <a:pt x="167" y="168"/>
                    </a:cubicBezTo>
                    <a:cubicBezTo>
                      <a:pt x="185" y="151"/>
                      <a:pt x="195" y="127"/>
                      <a:pt x="195" y="100"/>
                    </a:cubicBezTo>
                    <a:cubicBezTo>
                      <a:pt x="195" y="74"/>
                      <a:pt x="185" y="50"/>
                      <a:pt x="167" y="33"/>
                    </a:cubicBezTo>
                    <a:cubicBezTo>
                      <a:pt x="150" y="16"/>
                      <a:pt x="126" y="5"/>
                      <a:pt x="100" y="5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128" y="0"/>
                      <a:pt x="153" y="11"/>
                      <a:pt x="171" y="29"/>
                    </a:cubicBezTo>
                    <a:cubicBezTo>
                      <a:pt x="189" y="48"/>
                      <a:pt x="200" y="73"/>
                      <a:pt x="200" y="100"/>
                    </a:cubicBezTo>
                    <a:cubicBezTo>
                      <a:pt x="200" y="128"/>
                      <a:pt x="189" y="153"/>
                      <a:pt x="171" y="171"/>
                    </a:cubicBezTo>
                    <a:cubicBezTo>
                      <a:pt x="153" y="189"/>
                      <a:pt x="128" y="201"/>
                      <a:pt x="100" y="201"/>
                    </a:cubicBezTo>
                    <a:cubicBezTo>
                      <a:pt x="100" y="196"/>
                      <a:pt x="100" y="196"/>
                      <a:pt x="100" y="196"/>
                    </a:cubicBezTo>
                    <a:close/>
                    <a:moveTo>
                      <a:pt x="100" y="131"/>
                    </a:moveTo>
                    <a:cubicBezTo>
                      <a:pt x="108" y="131"/>
                      <a:pt x="116" y="128"/>
                      <a:pt x="121" y="122"/>
                    </a:cubicBezTo>
                    <a:cubicBezTo>
                      <a:pt x="122" y="122"/>
                      <a:pt x="122" y="122"/>
                      <a:pt x="122" y="122"/>
                    </a:cubicBezTo>
                    <a:cubicBezTo>
                      <a:pt x="127" y="116"/>
                      <a:pt x="131" y="109"/>
                      <a:pt x="131" y="100"/>
                    </a:cubicBezTo>
                    <a:cubicBezTo>
                      <a:pt x="131" y="92"/>
                      <a:pt x="127" y="84"/>
                      <a:pt x="122" y="79"/>
                    </a:cubicBezTo>
                    <a:cubicBezTo>
                      <a:pt x="122" y="79"/>
                      <a:pt x="122" y="79"/>
                      <a:pt x="122" y="79"/>
                    </a:cubicBezTo>
                    <a:cubicBezTo>
                      <a:pt x="122" y="79"/>
                      <a:pt x="122" y="79"/>
                      <a:pt x="122" y="79"/>
                    </a:cubicBezTo>
                    <a:cubicBezTo>
                      <a:pt x="116" y="73"/>
                      <a:pt x="108" y="70"/>
                      <a:pt x="100" y="70"/>
                    </a:cubicBezTo>
                    <a:cubicBezTo>
                      <a:pt x="100" y="75"/>
                      <a:pt x="100" y="75"/>
                      <a:pt x="100" y="75"/>
                    </a:cubicBezTo>
                    <a:cubicBezTo>
                      <a:pt x="107" y="75"/>
                      <a:pt x="114" y="77"/>
                      <a:pt x="118" y="82"/>
                    </a:cubicBezTo>
                    <a:cubicBezTo>
                      <a:pt x="118" y="82"/>
                      <a:pt x="118" y="82"/>
                      <a:pt x="118" y="82"/>
                    </a:cubicBezTo>
                    <a:cubicBezTo>
                      <a:pt x="123" y="87"/>
                      <a:pt x="126" y="93"/>
                      <a:pt x="126" y="100"/>
                    </a:cubicBezTo>
                    <a:cubicBezTo>
                      <a:pt x="126" y="108"/>
                      <a:pt x="123" y="114"/>
                      <a:pt x="118" y="119"/>
                    </a:cubicBezTo>
                    <a:cubicBezTo>
                      <a:pt x="118" y="119"/>
                      <a:pt x="118" y="119"/>
                      <a:pt x="118" y="119"/>
                    </a:cubicBezTo>
                    <a:cubicBezTo>
                      <a:pt x="113" y="123"/>
                      <a:pt x="107" y="126"/>
                      <a:pt x="100" y="126"/>
                    </a:cubicBezTo>
                    <a:lnTo>
                      <a:pt x="100" y="131"/>
                    </a:lnTo>
                    <a:close/>
                    <a:moveTo>
                      <a:pt x="100" y="5"/>
                    </a:moveTo>
                    <a:cubicBezTo>
                      <a:pt x="74" y="5"/>
                      <a:pt x="50" y="16"/>
                      <a:pt x="32" y="33"/>
                    </a:cubicBezTo>
                    <a:cubicBezTo>
                      <a:pt x="15" y="50"/>
                      <a:pt x="4" y="74"/>
                      <a:pt x="4" y="100"/>
                    </a:cubicBezTo>
                    <a:cubicBezTo>
                      <a:pt x="4" y="127"/>
                      <a:pt x="15" y="151"/>
                      <a:pt x="32" y="168"/>
                    </a:cubicBezTo>
                    <a:cubicBezTo>
                      <a:pt x="50" y="185"/>
                      <a:pt x="74" y="196"/>
                      <a:pt x="100" y="196"/>
                    </a:cubicBezTo>
                    <a:cubicBezTo>
                      <a:pt x="100" y="196"/>
                      <a:pt x="100" y="196"/>
                      <a:pt x="100" y="196"/>
                    </a:cubicBezTo>
                    <a:cubicBezTo>
                      <a:pt x="100" y="201"/>
                      <a:pt x="100" y="201"/>
                      <a:pt x="100" y="201"/>
                    </a:cubicBezTo>
                    <a:cubicBezTo>
                      <a:pt x="100" y="201"/>
                      <a:pt x="100" y="201"/>
                      <a:pt x="100" y="201"/>
                    </a:cubicBezTo>
                    <a:cubicBezTo>
                      <a:pt x="72" y="201"/>
                      <a:pt x="47" y="189"/>
                      <a:pt x="29" y="171"/>
                    </a:cubicBezTo>
                    <a:cubicBezTo>
                      <a:pt x="11" y="153"/>
                      <a:pt x="0" y="128"/>
                      <a:pt x="0" y="100"/>
                    </a:cubicBezTo>
                    <a:cubicBezTo>
                      <a:pt x="0" y="73"/>
                      <a:pt x="11" y="48"/>
                      <a:pt x="29" y="29"/>
                    </a:cubicBezTo>
                    <a:cubicBezTo>
                      <a:pt x="47" y="11"/>
                      <a:pt x="72" y="0"/>
                      <a:pt x="100" y="0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100" y="5"/>
                      <a:pt x="100" y="5"/>
                      <a:pt x="100" y="5"/>
                    </a:cubicBezTo>
                    <a:cubicBezTo>
                      <a:pt x="100" y="5"/>
                      <a:pt x="100" y="5"/>
                      <a:pt x="100" y="5"/>
                    </a:cubicBezTo>
                    <a:close/>
                    <a:moveTo>
                      <a:pt x="100" y="70"/>
                    </a:moveTo>
                    <a:cubicBezTo>
                      <a:pt x="100" y="70"/>
                      <a:pt x="100" y="70"/>
                      <a:pt x="100" y="70"/>
                    </a:cubicBezTo>
                    <a:cubicBezTo>
                      <a:pt x="91" y="70"/>
                      <a:pt x="84" y="73"/>
                      <a:pt x="78" y="79"/>
                    </a:cubicBezTo>
                    <a:cubicBezTo>
                      <a:pt x="73" y="84"/>
                      <a:pt x="69" y="92"/>
                      <a:pt x="69" y="100"/>
                    </a:cubicBezTo>
                    <a:cubicBezTo>
                      <a:pt x="69" y="109"/>
                      <a:pt x="73" y="116"/>
                      <a:pt x="78" y="122"/>
                    </a:cubicBezTo>
                    <a:cubicBezTo>
                      <a:pt x="78" y="122"/>
                      <a:pt x="78" y="122"/>
                      <a:pt x="78" y="122"/>
                    </a:cubicBezTo>
                    <a:cubicBezTo>
                      <a:pt x="84" y="128"/>
                      <a:pt x="91" y="131"/>
                      <a:pt x="100" y="131"/>
                    </a:cubicBezTo>
                    <a:cubicBezTo>
                      <a:pt x="100" y="131"/>
                      <a:pt x="100" y="131"/>
                      <a:pt x="100" y="131"/>
                    </a:cubicBezTo>
                    <a:cubicBezTo>
                      <a:pt x="100" y="126"/>
                      <a:pt x="100" y="126"/>
                      <a:pt x="100" y="126"/>
                    </a:cubicBezTo>
                    <a:cubicBezTo>
                      <a:pt x="100" y="126"/>
                      <a:pt x="100" y="126"/>
                      <a:pt x="100" y="126"/>
                    </a:cubicBezTo>
                    <a:cubicBezTo>
                      <a:pt x="93" y="126"/>
                      <a:pt x="86" y="123"/>
                      <a:pt x="82" y="119"/>
                    </a:cubicBezTo>
                    <a:cubicBezTo>
                      <a:pt x="82" y="119"/>
                      <a:pt x="82" y="119"/>
                      <a:pt x="82" y="119"/>
                    </a:cubicBezTo>
                    <a:cubicBezTo>
                      <a:pt x="82" y="119"/>
                      <a:pt x="82" y="119"/>
                      <a:pt x="82" y="119"/>
                    </a:cubicBezTo>
                    <a:cubicBezTo>
                      <a:pt x="77" y="114"/>
                      <a:pt x="74" y="108"/>
                      <a:pt x="74" y="100"/>
                    </a:cubicBezTo>
                    <a:cubicBezTo>
                      <a:pt x="74" y="93"/>
                      <a:pt x="77" y="87"/>
                      <a:pt x="82" y="82"/>
                    </a:cubicBezTo>
                    <a:cubicBezTo>
                      <a:pt x="86" y="77"/>
                      <a:pt x="93" y="75"/>
                      <a:pt x="100" y="75"/>
                    </a:cubicBezTo>
                    <a:cubicBezTo>
                      <a:pt x="100" y="75"/>
                      <a:pt x="100" y="75"/>
                      <a:pt x="100" y="75"/>
                    </a:cubicBezTo>
                    <a:lnTo>
                      <a:pt x="100" y="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66" name="Freeform 287"/>
              <p:cNvSpPr>
                <a:spLocks noEditPoints="1"/>
              </p:cNvSpPr>
              <p:nvPr/>
            </p:nvSpPr>
            <p:spPr bwMode="auto">
              <a:xfrm>
                <a:off x="5207008" y="417516"/>
                <a:ext cx="112714" cy="115889"/>
              </a:xfrm>
              <a:custGeom>
                <a:avLst/>
                <a:gdLst>
                  <a:gd name="T0" fmla="*/ 25 w 50"/>
                  <a:gd name="T1" fmla="*/ 46 h 51"/>
                  <a:gd name="T2" fmla="*/ 39 w 50"/>
                  <a:gd name="T3" fmla="*/ 40 h 51"/>
                  <a:gd name="T4" fmla="*/ 45 w 50"/>
                  <a:gd name="T5" fmla="*/ 25 h 51"/>
                  <a:gd name="T6" fmla="*/ 39 w 50"/>
                  <a:gd name="T7" fmla="*/ 11 h 51"/>
                  <a:gd name="T8" fmla="*/ 39 w 50"/>
                  <a:gd name="T9" fmla="*/ 11 h 51"/>
                  <a:gd name="T10" fmla="*/ 39 w 50"/>
                  <a:gd name="T11" fmla="*/ 11 h 51"/>
                  <a:gd name="T12" fmla="*/ 25 w 50"/>
                  <a:gd name="T13" fmla="*/ 5 h 51"/>
                  <a:gd name="T14" fmla="*/ 25 w 50"/>
                  <a:gd name="T15" fmla="*/ 0 h 51"/>
                  <a:gd name="T16" fmla="*/ 43 w 50"/>
                  <a:gd name="T17" fmla="*/ 8 h 51"/>
                  <a:gd name="T18" fmla="*/ 43 w 50"/>
                  <a:gd name="T19" fmla="*/ 8 h 51"/>
                  <a:gd name="T20" fmla="*/ 50 w 50"/>
                  <a:gd name="T21" fmla="*/ 25 h 51"/>
                  <a:gd name="T22" fmla="*/ 43 w 50"/>
                  <a:gd name="T23" fmla="*/ 43 h 51"/>
                  <a:gd name="T24" fmla="*/ 25 w 50"/>
                  <a:gd name="T25" fmla="*/ 51 h 51"/>
                  <a:gd name="T26" fmla="*/ 25 w 50"/>
                  <a:gd name="T27" fmla="*/ 46 h 51"/>
                  <a:gd name="T28" fmla="*/ 25 w 50"/>
                  <a:gd name="T29" fmla="*/ 44 h 51"/>
                  <a:gd name="T30" fmla="*/ 38 w 50"/>
                  <a:gd name="T31" fmla="*/ 38 h 51"/>
                  <a:gd name="T32" fmla="*/ 38 w 50"/>
                  <a:gd name="T33" fmla="*/ 38 h 51"/>
                  <a:gd name="T34" fmla="*/ 38 w 50"/>
                  <a:gd name="T35" fmla="*/ 38 h 51"/>
                  <a:gd name="T36" fmla="*/ 38 w 50"/>
                  <a:gd name="T37" fmla="*/ 38 h 51"/>
                  <a:gd name="T38" fmla="*/ 43 w 50"/>
                  <a:gd name="T39" fmla="*/ 25 h 51"/>
                  <a:gd name="T40" fmla="*/ 38 w 50"/>
                  <a:gd name="T41" fmla="*/ 12 h 51"/>
                  <a:gd name="T42" fmla="*/ 38 w 50"/>
                  <a:gd name="T43" fmla="*/ 12 h 51"/>
                  <a:gd name="T44" fmla="*/ 38 w 50"/>
                  <a:gd name="T45" fmla="*/ 12 h 51"/>
                  <a:gd name="T46" fmla="*/ 25 w 50"/>
                  <a:gd name="T47" fmla="*/ 7 h 51"/>
                  <a:gd name="T48" fmla="*/ 25 w 50"/>
                  <a:gd name="T49" fmla="*/ 12 h 51"/>
                  <a:gd name="T50" fmla="*/ 35 w 50"/>
                  <a:gd name="T51" fmla="*/ 16 h 51"/>
                  <a:gd name="T52" fmla="*/ 35 w 50"/>
                  <a:gd name="T53" fmla="*/ 16 h 51"/>
                  <a:gd name="T54" fmla="*/ 39 w 50"/>
                  <a:gd name="T55" fmla="*/ 25 h 51"/>
                  <a:gd name="T56" fmla="*/ 35 w 50"/>
                  <a:gd name="T57" fmla="*/ 35 h 51"/>
                  <a:gd name="T58" fmla="*/ 35 w 50"/>
                  <a:gd name="T59" fmla="*/ 35 h 51"/>
                  <a:gd name="T60" fmla="*/ 25 w 50"/>
                  <a:gd name="T61" fmla="*/ 39 h 51"/>
                  <a:gd name="T62" fmla="*/ 25 w 50"/>
                  <a:gd name="T63" fmla="*/ 44 h 51"/>
                  <a:gd name="T64" fmla="*/ 25 w 50"/>
                  <a:gd name="T65" fmla="*/ 5 h 51"/>
                  <a:gd name="T66" fmla="*/ 10 w 50"/>
                  <a:gd name="T67" fmla="*/ 11 h 51"/>
                  <a:gd name="T68" fmla="*/ 10 w 50"/>
                  <a:gd name="T69" fmla="*/ 11 h 51"/>
                  <a:gd name="T70" fmla="*/ 4 w 50"/>
                  <a:gd name="T71" fmla="*/ 25 h 51"/>
                  <a:gd name="T72" fmla="*/ 10 w 50"/>
                  <a:gd name="T73" fmla="*/ 40 h 51"/>
                  <a:gd name="T74" fmla="*/ 11 w 50"/>
                  <a:gd name="T75" fmla="*/ 40 h 51"/>
                  <a:gd name="T76" fmla="*/ 25 w 50"/>
                  <a:gd name="T77" fmla="*/ 46 h 51"/>
                  <a:gd name="T78" fmla="*/ 25 w 50"/>
                  <a:gd name="T79" fmla="*/ 51 h 51"/>
                  <a:gd name="T80" fmla="*/ 7 w 50"/>
                  <a:gd name="T81" fmla="*/ 43 h 51"/>
                  <a:gd name="T82" fmla="*/ 7 w 50"/>
                  <a:gd name="T83" fmla="*/ 43 h 51"/>
                  <a:gd name="T84" fmla="*/ 0 w 50"/>
                  <a:gd name="T85" fmla="*/ 25 h 51"/>
                  <a:gd name="T86" fmla="*/ 7 w 50"/>
                  <a:gd name="T87" fmla="*/ 8 h 51"/>
                  <a:gd name="T88" fmla="*/ 7 w 50"/>
                  <a:gd name="T89" fmla="*/ 8 h 51"/>
                  <a:gd name="T90" fmla="*/ 25 w 50"/>
                  <a:gd name="T91" fmla="*/ 0 h 51"/>
                  <a:gd name="T92" fmla="*/ 25 w 50"/>
                  <a:gd name="T93" fmla="*/ 5 h 51"/>
                  <a:gd name="T94" fmla="*/ 25 w 50"/>
                  <a:gd name="T95" fmla="*/ 7 h 51"/>
                  <a:gd name="T96" fmla="*/ 12 w 50"/>
                  <a:gd name="T97" fmla="*/ 12 h 51"/>
                  <a:gd name="T98" fmla="*/ 12 w 50"/>
                  <a:gd name="T99" fmla="*/ 12 h 51"/>
                  <a:gd name="T100" fmla="*/ 6 w 50"/>
                  <a:gd name="T101" fmla="*/ 25 h 51"/>
                  <a:gd name="T102" fmla="*/ 12 w 50"/>
                  <a:gd name="T103" fmla="*/ 38 h 51"/>
                  <a:gd name="T104" fmla="*/ 25 w 50"/>
                  <a:gd name="T105" fmla="*/ 44 h 51"/>
                  <a:gd name="T106" fmla="*/ 25 w 50"/>
                  <a:gd name="T107" fmla="*/ 39 h 51"/>
                  <a:gd name="T108" fmla="*/ 15 w 50"/>
                  <a:gd name="T109" fmla="*/ 35 h 51"/>
                  <a:gd name="T110" fmla="*/ 11 w 50"/>
                  <a:gd name="T111" fmla="*/ 25 h 51"/>
                  <a:gd name="T112" fmla="*/ 15 w 50"/>
                  <a:gd name="T113" fmla="*/ 16 h 51"/>
                  <a:gd name="T114" fmla="*/ 15 w 50"/>
                  <a:gd name="T115" fmla="*/ 16 h 51"/>
                  <a:gd name="T116" fmla="*/ 25 w 50"/>
                  <a:gd name="T117" fmla="*/ 12 h 51"/>
                  <a:gd name="T118" fmla="*/ 25 w 50"/>
                  <a:gd name="T119" fmla="*/ 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0" h="51">
                    <a:moveTo>
                      <a:pt x="25" y="46"/>
                    </a:moveTo>
                    <a:cubicBezTo>
                      <a:pt x="31" y="46"/>
                      <a:pt x="36" y="43"/>
                      <a:pt x="39" y="40"/>
                    </a:cubicBezTo>
                    <a:cubicBezTo>
                      <a:pt x="43" y="36"/>
                      <a:pt x="45" y="31"/>
                      <a:pt x="45" y="25"/>
                    </a:cubicBezTo>
                    <a:cubicBezTo>
                      <a:pt x="45" y="20"/>
                      <a:pt x="43" y="15"/>
                      <a:pt x="39" y="11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36" y="7"/>
                      <a:pt x="31" y="5"/>
                      <a:pt x="25" y="5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32" y="0"/>
                      <a:pt x="38" y="3"/>
                      <a:pt x="43" y="8"/>
                    </a:cubicBezTo>
                    <a:cubicBezTo>
                      <a:pt x="43" y="8"/>
                      <a:pt x="43" y="8"/>
                      <a:pt x="43" y="8"/>
                    </a:cubicBezTo>
                    <a:cubicBezTo>
                      <a:pt x="47" y="12"/>
                      <a:pt x="50" y="18"/>
                      <a:pt x="50" y="25"/>
                    </a:cubicBezTo>
                    <a:cubicBezTo>
                      <a:pt x="50" y="32"/>
                      <a:pt x="47" y="39"/>
                      <a:pt x="43" y="43"/>
                    </a:cubicBezTo>
                    <a:cubicBezTo>
                      <a:pt x="38" y="48"/>
                      <a:pt x="32" y="51"/>
                      <a:pt x="25" y="51"/>
                    </a:cubicBezTo>
                    <a:cubicBezTo>
                      <a:pt x="25" y="46"/>
                      <a:pt x="25" y="46"/>
                      <a:pt x="25" y="46"/>
                    </a:cubicBezTo>
                    <a:close/>
                    <a:moveTo>
                      <a:pt x="25" y="44"/>
                    </a:moveTo>
                    <a:cubicBezTo>
                      <a:pt x="30" y="44"/>
                      <a:pt x="35" y="42"/>
                      <a:pt x="38" y="38"/>
                    </a:cubicBezTo>
                    <a:cubicBezTo>
                      <a:pt x="38" y="38"/>
                      <a:pt x="38" y="38"/>
                      <a:pt x="38" y="38"/>
                    </a:cubicBezTo>
                    <a:cubicBezTo>
                      <a:pt x="38" y="38"/>
                      <a:pt x="38" y="38"/>
                      <a:pt x="38" y="38"/>
                    </a:cubicBezTo>
                    <a:cubicBezTo>
                      <a:pt x="38" y="38"/>
                      <a:pt x="38" y="38"/>
                      <a:pt x="38" y="38"/>
                    </a:cubicBezTo>
                    <a:cubicBezTo>
                      <a:pt x="41" y="35"/>
                      <a:pt x="43" y="30"/>
                      <a:pt x="43" y="25"/>
                    </a:cubicBezTo>
                    <a:cubicBezTo>
                      <a:pt x="43" y="20"/>
                      <a:pt x="41" y="16"/>
                      <a:pt x="38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5" y="9"/>
                      <a:pt x="30" y="7"/>
                      <a:pt x="25" y="7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9" y="12"/>
                      <a:pt x="32" y="13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7" y="18"/>
                      <a:pt x="39" y="22"/>
                      <a:pt x="39" y="25"/>
                    </a:cubicBezTo>
                    <a:cubicBezTo>
                      <a:pt x="39" y="29"/>
                      <a:pt x="37" y="33"/>
                      <a:pt x="35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2" y="38"/>
                      <a:pt x="29" y="39"/>
                      <a:pt x="25" y="39"/>
                    </a:cubicBezTo>
                    <a:lnTo>
                      <a:pt x="25" y="44"/>
                    </a:lnTo>
                    <a:close/>
                    <a:moveTo>
                      <a:pt x="25" y="5"/>
                    </a:moveTo>
                    <a:cubicBezTo>
                      <a:pt x="19" y="5"/>
                      <a:pt x="14" y="7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7" y="15"/>
                      <a:pt x="4" y="20"/>
                      <a:pt x="4" y="25"/>
                    </a:cubicBezTo>
                    <a:cubicBezTo>
                      <a:pt x="4" y="31"/>
                      <a:pt x="7" y="36"/>
                      <a:pt x="10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4" y="44"/>
                      <a:pt x="19" y="46"/>
                      <a:pt x="25" y="46"/>
                    </a:cubicBezTo>
                    <a:cubicBezTo>
                      <a:pt x="25" y="51"/>
                      <a:pt x="25" y="51"/>
                      <a:pt x="25" y="51"/>
                    </a:cubicBezTo>
                    <a:cubicBezTo>
                      <a:pt x="18" y="51"/>
                      <a:pt x="12" y="48"/>
                      <a:pt x="7" y="43"/>
                    </a:cubicBezTo>
                    <a:cubicBezTo>
                      <a:pt x="7" y="43"/>
                      <a:pt x="7" y="43"/>
                      <a:pt x="7" y="43"/>
                    </a:cubicBezTo>
                    <a:cubicBezTo>
                      <a:pt x="3" y="39"/>
                      <a:pt x="0" y="32"/>
                      <a:pt x="0" y="25"/>
                    </a:cubicBezTo>
                    <a:cubicBezTo>
                      <a:pt x="0" y="19"/>
                      <a:pt x="2" y="12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12" y="3"/>
                      <a:pt x="18" y="0"/>
                      <a:pt x="25" y="0"/>
                    </a:cubicBezTo>
                    <a:cubicBezTo>
                      <a:pt x="25" y="5"/>
                      <a:pt x="25" y="5"/>
                      <a:pt x="25" y="5"/>
                    </a:cubicBezTo>
                    <a:close/>
                    <a:moveTo>
                      <a:pt x="25" y="7"/>
                    </a:moveTo>
                    <a:cubicBezTo>
                      <a:pt x="20" y="7"/>
                      <a:pt x="15" y="9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8" y="16"/>
                      <a:pt x="6" y="20"/>
                      <a:pt x="6" y="25"/>
                    </a:cubicBezTo>
                    <a:cubicBezTo>
                      <a:pt x="6" y="30"/>
                      <a:pt x="8" y="35"/>
                      <a:pt x="12" y="38"/>
                    </a:cubicBezTo>
                    <a:cubicBezTo>
                      <a:pt x="15" y="42"/>
                      <a:pt x="20" y="44"/>
                      <a:pt x="25" y="44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1" y="39"/>
                      <a:pt x="18" y="38"/>
                      <a:pt x="15" y="35"/>
                    </a:cubicBezTo>
                    <a:cubicBezTo>
                      <a:pt x="13" y="33"/>
                      <a:pt x="11" y="29"/>
                      <a:pt x="11" y="25"/>
                    </a:cubicBezTo>
                    <a:cubicBezTo>
                      <a:pt x="11" y="22"/>
                      <a:pt x="13" y="18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8" y="13"/>
                      <a:pt x="21" y="12"/>
                      <a:pt x="25" y="12"/>
                    </a:cubicBezTo>
                    <a:lnTo>
                      <a:pt x="25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67" name="Freeform 290"/>
              <p:cNvSpPr>
                <a:spLocks noEditPoints="1"/>
              </p:cNvSpPr>
              <p:nvPr/>
            </p:nvSpPr>
            <p:spPr bwMode="auto">
              <a:xfrm>
                <a:off x="9898077" y="2517790"/>
                <a:ext cx="38100" cy="39688"/>
              </a:xfrm>
              <a:custGeom>
                <a:avLst/>
                <a:gdLst>
                  <a:gd name="T0" fmla="*/ 9 w 17"/>
                  <a:gd name="T1" fmla="*/ 0 h 17"/>
                  <a:gd name="T2" fmla="*/ 15 w 17"/>
                  <a:gd name="T3" fmla="*/ 3 h 17"/>
                  <a:gd name="T4" fmla="*/ 15 w 17"/>
                  <a:gd name="T5" fmla="*/ 3 h 17"/>
                  <a:gd name="T6" fmla="*/ 17 w 17"/>
                  <a:gd name="T7" fmla="*/ 9 h 17"/>
                  <a:gd name="T8" fmla="*/ 15 w 17"/>
                  <a:gd name="T9" fmla="*/ 15 h 17"/>
                  <a:gd name="T10" fmla="*/ 15 w 17"/>
                  <a:gd name="T11" fmla="*/ 15 h 17"/>
                  <a:gd name="T12" fmla="*/ 9 w 17"/>
                  <a:gd name="T13" fmla="*/ 17 h 17"/>
                  <a:gd name="T14" fmla="*/ 9 w 17"/>
                  <a:gd name="T15" fmla="*/ 17 h 17"/>
                  <a:gd name="T16" fmla="*/ 9 w 17"/>
                  <a:gd name="T17" fmla="*/ 13 h 17"/>
                  <a:gd name="T18" fmla="*/ 9 w 17"/>
                  <a:gd name="T19" fmla="*/ 13 h 17"/>
                  <a:gd name="T20" fmla="*/ 11 w 17"/>
                  <a:gd name="T21" fmla="*/ 12 h 17"/>
                  <a:gd name="T22" fmla="*/ 11 w 17"/>
                  <a:gd name="T23" fmla="*/ 12 h 17"/>
                  <a:gd name="T24" fmla="*/ 13 w 17"/>
                  <a:gd name="T25" fmla="*/ 9 h 17"/>
                  <a:gd name="T26" fmla="*/ 12 w 17"/>
                  <a:gd name="T27" fmla="*/ 6 h 17"/>
                  <a:gd name="T28" fmla="*/ 11 w 17"/>
                  <a:gd name="T29" fmla="*/ 6 h 17"/>
                  <a:gd name="T30" fmla="*/ 9 w 17"/>
                  <a:gd name="T31" fmla="*/ 5 h 17"/>
                  <a:gd name="T32" fmla="*/ 9 w 17"/>
                  <a:gd name="T33" fmla="*/ 5 h 17"/>
                  <a:gd name="T34" fmla="*/ 9 w 17"/>
                  <a:gd name="T35" fmla="*/ 0 h 17"/>
                  <a:gd name="T36" fmla="*/ 9 w 17"/>
                  <a:gd name="T37" fmla="*/ 17 h 17"/>
                  <a:gd name="T38" fmla="*/ 2 w 17"/>
                  <a:gd name="T39" fmla="*/ 15 h 17"/>
                  <a:gd name="T40" fmla="*/ 2 w 17"/>
                  <a:gd name="T41" fmla="*/ 15 h 17"/>
                  <a:gd name="T42" fmla="*/ 2 w 17"/>
                  <a:gd name="T43" fmla="*/ 15 h 17"/>
                  <a:gd name="T44" fmla="*/ 0 w 17"/>
                  <a:gd name="T45" fmla="*/ 9 h 17"/>
                  <a:gd name="T46" fmla="*/ 2 w 17"/>
                  <a:gd name="T47" fmla="*/ 3 h 17"/>
                  <a:gd name="T48" fmla="*/ 9 w 17"/>
                  <a:gd name="T49" fmla="*/ 0 h 17"/>
                  <a:gd name="T50" fmla="*/ 9 w 17"/>
                  <a:gd name="T51" fmla="*/ 5 h 17"/>
                  <a:gd name="T52" fmla="*/ 6 w 17"/>
                  <a:gd name="T53" fmla="*/ 6 h 17"/>
                  <a:gd name="T54" fmla="*/ 5 w 17"/>
                  <a:gd name="T55" fmla="*/ 9 h 17"/>
                  <a:gd name="T56" fmla="*/ 6 w 17"/>
                  <a:gd name="T57" fmla="*/ 12 h 17"/>
                  <a:gd name="T58" fmla="*/ 6 w 17"/>
                  <a:gd name="T59" fmla="*/ 12 h 17"/>
                  <a:gd name="T60" fmla="*/ 9 w 17"/>
                  <a:gd name="T61" fmla="*/ 13 h 17"/>
                  <a:gd name="T62" fmla="*/ 9 w 17"/>
                  <a:gd name="T6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" h="17">
                    <a:moveTo>
                      <a:pt x="9" y="0"/>
                    </a:moveTo>
                    <a:cubicBezTo>
                      <a:pt x="11" y="0"/>
                      <a:pt x="13" y="1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4"/>
                      <a:pt x="17" y="6"/>
                      <a:pt x="17" y="9"/>
                    </a:cubicBezTo>
                    <a:cubicBezTo>
                      <a:pt x="17" y="11"/>
                      <a:pt x="16" y="13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3" y="17"/>
                      <a:pt x="11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0" y="13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2" y="11"/>
                      <a:pt x="13" y="10"/>
                      <a:pt x="13" y="9"/>
                    </a:cubicBezTo>
                    <a:cubicBezTo>
                      <a:pt x="13" y="8"/>
                      <a:pt x="12" y="7"/>
                      <a:pt x="12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0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0"/>
                      <a:pt x="9" y="0"/>
                      <a:pt x="9" y="0"/>
                    </a:cubicBezTo>
                    <a:close/>
                    <a:moveTo>
                      <a:pt x="9" y="17"/>
                    </a:moveTo>
                    <a:cubicBezTo>
                      <a:pt x="6" y="17"/>
                      <a:pt x="4" y="16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3"/>
                      <a:pt x="0" y="11"/>
                      <a:pt x="0" y="9"/>
                    </a:cubicBezTo>
                    <a:cubicBezTo>
                      <a:pt x="0" y="6"/>
                      <a:pt x="1" y="4"/>
                      <a:pt x="2" y="3"/>
                    </a:cubicBezTo>
                    <a:cubicBezTo>
                      <a:pt x="4" y="1"/>
                      <a:pt x="6" y="0"/>
                      <a:pt x="9" y="0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5"/>
                      <a:pt x="7" y="5"/>
                      <a:pt x="6" y="6"/>
                    </a:cubicBezTo>
                    <a:cubicBezTo>
                      <a:pt x="5" y="7"/>
                      <a:pt x="5" y="8"/>
                      <a:pt x="5" y="9"/>
                    </a:cubicBezTo>
                    <a:cubicBezTo>
                      <a:pt x="5" y="10"/>
                      <a:pt x="5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2"/>
                      <a:pt x="8" y="13"/>
                      <a:pt x="9" y="13"/>
                    </a:cubicBezTo>
                    <a:lnTo>
                      <a:pt x="9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68" name="Freeform 292"/>
              <p:cNvSpPr>
                <a:spLocks noEditPoints="1"/>
              </p:cNvSpPr>
              <p:nvPr/>
            </p:nvSpPr>
            <p:spPr bwMode="auto">
              <a:xfrm>
                <a:off x="4752982" y="101601"/>
                <a:ext cx="101600" cy="95251"/>
              </a:xfrm>
              <a:custGeom>
                <a:avLst/>
                <a:gdLst>
                  <a:gd name="T0" fmla="*/ 30 w 45"/>
                  <a:gd name="T1" fmla="*/ 7 h 42"/>
                  <a:gd name="T2" fmla="*/ 23 w 45"/>
                  <a:gd name="T3" fmla="*/ 17 h 42"/>
                  <a:gd name="T4" fmla="*/ 23 w 45"/>
                  <a:gd name="T5" fmla="*/ 9 h 42"/>
                  <a:gd name="T6" fmla="*/ 29 w 45"/>
                  <a:gd name="T7" fmla="*/ 1 h 42"/>
                  <a:gd name="T8" fmla="*/ 30 w 45"/>
                  <a:gd name="T9" fmla="*/ 0 h 42"/>
                  <a:gd name="T10" fmla="*/ 33 w 45"/>
                  <a:gd name="T11" fmla="*/ 1 h 42"/>
                  <a:gd name="T12" fmla="*/ 37 w 45"/>
                  <a:gd name="T13" fmla="*/ 6 h 42"/>
                  <a:gd name="T14" fmla="*/ 43 w 45"/>
                  <a:gd name="T15" fmla="*/ 9 h 42"/>
                  <a:gd name="T16" fmla="*/ 43 w 45"/>
                  <a:gd name="T17" fmla="*/ 9 h 42"/>
                  <a:gd name="T18" fmla="*/ 44 w 45"/>
                  <a:gd name="T19" fmla="*/ 9 h 42"/>
                  <a:gd name="T20" fmla="*/ 44 w 45"/>
                  <a:gd name="T21" fmla="*/ 12 h 42"/>
                  <a:gd name="T22" fmla="*/ 23 w 45"/>
                  <a:gd name="T23" fmla="*/ 41 h 42"/>
                  <a:gd name="T24" fmla="*/ 23 w 45"/>
                  <a:gd name="T25" fmla="*/ 33 h 42"/>
                  <a:gd name="T26" fmla="*/ 38 w 45"/>
                  <a:gd name="T27" fmla="*/ 12 h 42"/>
                  <a:gd name="T28" fmla="*/ 34 w 45"/>
                  <a:gd name="T29" fmla="*/ 10 h 42"/>
                  <a:gd name="T30" fmla="*/ 30 w 45"/>
                  <a:gd name="T31" fmla="*/ 7 h 42"/>
                  <a:gd name="T32" fmla="*/ 23 w 45"/>
                  <a:gd name="T33" fmla="*/ 17 h 42"/>
                  <a:gd name="T34" fmla="*/ 7 w 45"/>
                  <a:gd name="T35" fmla="*/ 37 h 42"/>
                  <a:gd name="T36" fmla="*/ 19 w 45"/>
                  <a:gd name="T37" fmla="*/ 37 h 42"/>
                  <a:gd name="T38" fmla="*/ 23 w 45"/>
                  <a:gd name="T39" fmla="*/ 33 h 42"/>
                  <a:gd name="T40" fmla="*/ 23 w 45"/>
                  <a:gd name="T41" fmla="*/ 41 h 42"/>
                  <a:gd name="T42" fmla="*/ 23 w 45"/>
                  <a:gd name="T43" fmla="*/ 41 h 42"/>
                  <a:gd name="T44" fmla="*/ 21 w 45"/>
                  <a:gd name="T45" fmla="*/ 42 h 42"/>
                  <a:gd name="T46" fmla="*/ 2 w 45"/>
                  <a:gd name="T47" fmla="*/ 42 h 42"/>
                  <a:gd name="T48" fmla="*/ 2 w 45"/>
                  <a:gd name="T49" fmla="*/ 42 h 42"/>
                  <a:gd name="T50" fmla="*/ 1 w 45"/>
                  <a:gd name="T51" fmla="*/ 42 h 42"/>
                  <a:gd name="T52" fmla="*/ 0 w 45"/>
                  <a:gd name="T53" fmla="*/ 38 h 42"/>
                  <a:gd name="T54" fmla="*/ 23 w 45"/>
                  <a:gd name="T55" fmla="*/ 9 h 42"/>
                  <a:gd name="T56" fmla="*/ 23 w 45"/>
                  <a:gd name="T57" fmla="*/ 17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5" h="42">
                    <a:moveTo>
                      <a:pt x="30" y="7"/>
                    </a:move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0"/>
                      <a:pt x="30" y="0"/>
                    </a:cubicBezTo>
                    <a:cubicBezTo>
                      <a:pt x="31" y="0"/>
                      <a:pt x="32" y="0"/>
                      <a:pt x="33" y="1"/>
                    </a:cubicBezTo>
                    <a:cubicBezTo>
                      <a:pt x="34" y="3"/>
                      <a:pt x="35" y="5"/>
                      <a:pt x="37" y="6"/>
                    </a:cubicBezTo>
                    <a:cubicBezTo>
                      <a:pt x="38" y="7"/>
                      <a:pt x="40" y="8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4" y="9"/>
                    </a:cubicBezTo>
                    <a:cubicBezTo>
                      <a:pt x="45" y="10"/>
                      <a:pt x="45" y="11"/>
                      <a:pt x="44" y="12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7" y="12"/>
                      <a:pt x="35" y="11"/>
                      <a:pt x="34" y="10"/>
                    </a:cubicBezTo>
                    <a:cubicBezTo>
                      <a:pt x="33" y="9"/>
                      <a:pt x="31" y="8"/>
                      <a:pt x="30" y="7"/>
                    </a:cubicBezTo>
                    <a:close/>
                    <a:moveTo>
                      <a:pt x="23" y="17"/>
                    </a:moveTo>
                    <a:cubicBezTo>
                      <a:pt x="7" y="37"/>
                      <a:pt x="7" y="37"/>
                      <a:pt x="7" y="37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2" y="42"/>
                      <a:pt x="21" y="42"/>
                      <a:pt x="21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2"/>
                      <a:pt x="1" y="42"/>
                      <a:pt x="1" y="42"/>
                    </a:cubicBezTo>
                    <a:cubicBezTo>
                      <a:pt x="0" y="41"/>
                      <a:pt x="0" y="39"/>
                      <a:pt x="0" y="38"/>
                    </a:cubicBezTo>
                    <a:cubicBezTo>
                      <a:pt x="23" y="9"/>
                      <a:pt x="23" y="9"/>
                      <a:pt x="23" y="9"/>
                    </a:cubicBezTo>
                    <a:lnTo>
                      <a:pt x="23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69" name="Freeform 293"/>
              <p:cNvSpPr>
                <a:spLocks noEditPoints="1"/>
              </p:cNvSpPr>
              <p:nvPr/>
            </p:nvSpPr>
            <p:spPr bwMode="auto">
              <a:xfrm>
                <a:off x="4822833" y="63501"/>
                <a:ext cx="60325" cy="58738"/>
              </a:xfrm>
              <a:custGeom>
                <a:avLst/>
                <a:gdLst>
                  <a:gd name="T0" fmla="*/ 14 w 27"/>
                  <a:gd name="T1" fmla="*/ 21 h 26"/>
                  <a:gd name="T2" fmla="*/ 15 w 27"/>
                  <a:gd name="T3" fmla="*/ 21 h 26"/>
                  <a:gd name="T4" fmla="*/ 15 w 27"/>
                  <a:gd name="T5" fmla="*/ 21 h 26"/>
                  <a:gd name="T6" fmla="*/ 16 w 27"/>
                  <a:gd name="T7" fmla="*/ 21 h 26"/>
                  <a:gd name="T8" fmla="*/ 22 w 27"/>
                  <a:gd name="T9" fmla="*/ 13 h 26"/>
                  <a:gd name="T10" fmla="*/ 22 w 27"/>
                  <a:gd name="T11" fmla="*/ 13 h 26"/>
                  <a:gd name="T12" fmla="*/ 22 w 27"/>
                  <a:gd name="T13" fmla="*/ 12 h 26"/>
                  <a:gd name="T14" fmla="*/ 22 w 27"/>
                  <a:gd name="T15" fmla="*/ 11 h 26"/>
                  <a:gd name="T16" fmla="*/ 19 w 27"/>
                  <a:gd name="T17" fmla="*/ 6 h 26"/>
                  <a:gd name="T18" fmla="*/ 14 w 27"/>
                  <a:gd name="T19" fmla="*/ 5 h 26"/>
                  <a:gd name="T20" fmla="*/ 14 w 27"/>
                  <a:gd name="T21" fmla="*/ 0 h 26"/>
                  <a:gd name="T22" fmla="*/ 26 w 27"/>
                  <a:gd name="T23" fmla="*/ 10 h 26"/>
                  <a:gd name="T24" fmla="*/ 26 w 27"/>
                  <a:gd name="T25" fmla="*/ 10 h 26"/>
                  <a:gd name="T26" fmla="*/ 26 w 27"/>
                  <a:gd name="T27" fmla="*/ 11 h 26"/>
                  <a:gd name="T28" fmla="*/ 27 w 27"/>
                  <a:gd name="T29" fmla="*/ 12 h 26"/>
                  <a:gd name="T30" fmla="*/ 27 w 27"/>
                  <a:gd name="T31" fmla="*/ 12 h 26"/>
                  <a:gd name="T32" fmla="*/ 27 w 27"/>
                  <a:gd name="T33" fmla="*/ 13 h 26"/>
                  <a:gd name="T34" fmla="*/ 27 w 27"/>
                  <a:gd name="T35" fmla="*/ 13 h 26"/>
                  <a:gd name="T36" fmla="*/ 24 w 27"/>
                  <a:gd name="T37" fmla="*/ 21 h 26"/>
                  <a:gd name="T38" fmla="*/ 17 w 27"/>
                  <a:gd name="T39" fmla="*/ 25 h 26"/>
                  <a:gd name="T40" fmla="*/ 15 w 27"/>
                  <a:gd name="T41" fmla="*/ 26 h 26"/>
                  <a:gd name="T42" fmla="*/ 15 w 27"/>
                  <a:gd name="T43" fmla="*/ 26 h 26"/>
                  <a:gd name="T44" fmla="*/ 14 w 27"/>
                  <a:gd name="T45" fmla="*/ 26 h 26"/>
                  <a:gd name="T46" fmla="*/ 14 w 27"/>
                  <a:gd name="T47" fmla="*/ 21 h 26"/>
                  <a:gd name="T48" fmla="*/ 14 w 27"/>
                  <a:gd name="T49" fmla="*/ 21 h 26"/>
                  <a:gd name="T50" fmla="*/ 14 w 27"/>
                  <a:gd name="T51" fmla="*/ 26 h 26"/>
                  <a:gd name="T52" fmla="*/ 1 w 27"/>
                  <a:gd name="T53" fmla="*/ 16 h 26"/>
                  <a:gd name="T54" fmla="*/ 1 w 27"/>
                  <a:gd name="T55" fmla="*/ 16 h 26"/>
                  <a:gd name="T56" fmla="*/ 1 w 27"/>
                  <a:gd name="T57" fmla="*/ 15 h 26"/>
                  <a:gd name="T58" fmla="*/ 3 w 27"/>
                  <a:gd name="T59" fmla="*/ 6 h 26"/>
                  <a:gd name="T60" fmla="*/ 11 w 27"/>
                  <a:gd name="T61" fmla="*/ 0 h 26"/>
                  <a:gd name="T62" fmla="*/ 12 w 27"/>
                  <a:gd name="T63" fmla="*/ 0 h 26"/>
                  <a:gd name="T64" fmla="*/ 14 w 27"/>
                  <a:gd name="T65" fmla="*/ 5 h 26"/>
                  <a:gd name="T66" fmla="*/ 12 w 27"/>
                  <a:gd name="T67" fmla="*/ 5 h 26"/>
                  <a:gd name="T68" fmla="*/ 7 w 27"/>
                  <a:gd name="T69" fmla="*/ 8 h 26"/>
                  <a:gd name="T70" fmla="*/ 6 w 27"/>
                  <a:gd name="T71" fmla="*/ 14 h 26"/>
                  <a:gd name="T72" fmla="*/ 6 w 27"/>
                  <a:gd name="T73" fmla="*/ 15 h 26"/>
                  <a:gd name="T74" fmla="*/ 9 w 27"/>
                  <a:gd name="T75" fmla="*/ 1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7" h="26">
                    <a:moveTo>
                      <a:pt x="14" y="21"/>
                    </a:move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6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7" y="20"/>
                      <a:pt x="19" y="19"/>
                      <a:pt x="20" y="18"/>
                    </a:cubicBezTo>
                    <a:cubicBezTo>
                      <a:pt x="21" y="16"/>
                      <a:pt x="22" y="15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1" y="9"/>
                      <a:pt x="20" y="8"/>
                      <a:pt x="19" y="6"/>
                    </a:cubicBezTo>
                    <a:cubicBezTo>
                      <a:pt x="17" y="5"/>
                      <a:pt x="16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7" y="0"/>
                      <a:pt x="19" y="1"/>
                      <a:pt x="22" y="3"/>
                    </a:cubicBezTo>
                    <a:cubicBezTo>
                      <a:pt x="24" y="4"/>
                      <a:pt x="26" y="7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7" y="11"/>
                      <a:pt x="27" y="12"/>
                      <a:pt x="27" y="12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7" y="16"/>
                      <a:pt x="26" y="19"/>
                      <a:pt x="24" y="21"/>
                    </a:cubicBezTo>
                    <a:cubicBezTo>
                      <a:pt x="22" y="23"/>
                      <a:pt x="20" y="25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lnTo>
                      <a:pt x="14" y="21"/>
                    </a:lnTo>
                    <a:close/>
                    <a:moveTo>
                      <a:pt x="14" y="21"/>
                    </a:move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1" y="26"/>
                      <a:pt x="8" y="25"/>
                      <a:pt x="6" y="23"/>
                    </a:cubicBezTo>
                    <a:cubicBezTo>
                      <a:pt x="3" y="21"/>
                      <a:pt x="2" y="19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0" y="11"/>
                      <a:pt x="1" y="8"/>
                      <a:pt x="3" y="6"/>
                    </a:cubicBezTo>
                    <a:cubicBezTo>
                      <a:pt x="5" y="3"/>
                      <a:pt x="7" y="1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0"/>
                      <a:pt x="14" y="0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0" y="5"/>
                      <a:pt x="8" y="7"/>
                      <a:pt x="7" y="8"/>
                    </a:cubicBezTo>
                    <a:cubicBezTo>
                      <a:pt x="6" y="10"/>
                      <a:pt x="5" y="12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6"/>
                      <a:pt x="7" y="18"/>
                      <a:pt x="9" y="19"/>
                    </a:cubicBezTo>
                    <a:cubicBezTo>
                      <a:pt x="10" y="20"/>
                      <a:pt x="12" y="21"/>
                      <a:pt x="14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70" name="Freeform 294"/>
              <p:cNvSpPr>
                <a:spLocks noEditPoints="1"/>
              </p:cNvSpPr>
              <p:nvPr/>
            </p:nvSpPr>
            <p:spPr bwMode="auto">
              <a:xfrm>
                <a:off x="4910145" y="101601"/>
                <a:ext cx="103188" cy="95251"/>
              </a:xfrm>
              <a:custGeom>
                <a:avLst/>
                <a:gdLst>
                  <a:gd name="T0" fmla="*/ 26 w 45"/>
                  <a:gd name="T1" fmla="*/ 37 h 42"/>
                  <a:gd name="T2" fmla="*/ 38 w 45"/>
                  <a:gd name="T3" fmla="*/ 37 h 42"/>
                  <a:gd name="T4" fmla="*/ 23 w 45"/>
                  <a:gd name="T5" fmla="*/ 17 h 42"/>
                  <a:gd name="T6" fmla="*/ 23 w 45"/>
                  <a:gd name="T7" fmla="*/ 9 h 42"/>
                  <a:gd name="T8" fmla="*/ 45 w 45"/>
                  <a:gd name="T9" fmla="*/ 38 h 42"/>
                  <a:gd name="T10" fmla="*/ 45 w 45"/>
                  <a:gd name="T11" fmla="*/ 40 h 42"/>
                  <a:gd name="T12" fmla="*/ 43 w 45"/>
                  <a:gd name="T13" fmla="*/ 42 h 42"/>
                  <a:gd name="T14" fmla="*/ 25 w 45"/>
                  <a:gd name="T15" fmla="*/ 42 h 42"/>
                  <a:gd name="T16" fmla="*/ 25 w 45"/>
                  <a:gd name="T17" fmla="*/ 42 h 42"/>
                  <a:gd name="T18" fmla="*/ 23 w 45"/>
                  <a:gd name="T19" fmla="*/ 41 h 42"/>
                  <a:gd name="T20" fmla="*/ 23 w 45"/>
                  <a:gd name="T21" fmla="*/ 41 h 42"/>
                  <a:gd name="T22" fmla="*/ 23 w 45"/>
                  <a:gd name="T23" fmla="*/ 33 h 42"/>
                  <a:gd name="T24" fmla="*/ 26 w 45"/>
                  <a:gd name="T25" fmla="*/ 37 h 42"/>
                  <a:gd name="T26" fmla="*/ 23 w 45"/>
                  <a:gd name="T27" fmla="*/ 17 h 42"/>
                  <a:gd name="T28" fmla="*/ 15 w 45"/>
                  <a:gd name="T29" fmla="*/ 7 h 42"/>
                  <a:gd name="T30" fmla="*/ 11 w 45"/>
                  <a:gd name="T31" fmla="*/ 10 h 42"/>
                  <a:gd name="T32" fmla="*/ 7 w 45"/>
                  <a:gd name="T33" fmla="*/ 12 h 42"/>
                  <a:gd name="T34" fmla="*/ 23 w 45"/>
                  <a:gd name="T35" fmla="*/ 33 h 42"/>
                  <a:gd name="T36" fmla="*/ 23 w 45"/>
                  <a:gd name="T37" fmla="*/ 41 h 42"/>
                  <a:gd name="T38" fmla="*/ 1 w 45"/>
                  <a:gd name="T39" fmla="*/ 13 h 42"/>
                  <a:gd name="T40" fmla="*/ 1 w 45"/>
                  <a:gd name="T41" fmla="*/ 11 h 42"/>
                  <a:gd name="T42" fmla="*/ 3 w 45"/>
                  <a:gd name="T43" fmla="*/ 9 h 42"/>
                  <a:gd name="T44" fmla="*/ 8 w 45"/>
                  <a:gd name="T45" fmla="*/ 6 h 42"/>
                  <a:gd name="T46" fmla="*/ 12 w 45"/>
                  <a:gd name="T47" fmla="*/ 1 h 42"/>
                  <a:gd name="T48" fmla="*/ 13 w 45"/>
                  <a:gd name="T49" fmla="*/ 0 h 42"/>
                  <a:gd name="T50" fmla="*/ 16 w 45"/>
                  <a:gd name="T51" fmla="*/ 1 h 42"/>
                  <a:gd name="T52" fmla="*/ 23 w 45"/>
                  <a:gd name="T53" fmla="*/ 9 h 42"/>
                  <a:gd name="T54" fmla="*/ 23 w 45"/>
                  <a:gd name="T55" fmla="*/ 17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5" h="42">
                    <a:moveTo>
                      <a:pt x="26" y="37"/>
                    </a:moveTo>
                    <a:cubicBezTo>
                      <a:pt x="38" y="37"/>
                      <a:pt x="38" y="37"/>
                      <a:pt x="38" y="3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45" y="38"/>
                      <a:pt x="45" y="38"/>
                      <a:pt x="45" y="38"/>
                    </a:cubicBezTo>
                    <a:cubicBezTo>
                      <a:pt x="45" y="38"/>
                      <a:pt x="45" y="39"/>
                      <a:pt x="45" y="40"/>
                    </a:cubicBezTo>
                    <a:cubicBezTo>
                      <a:pt x="45" y="41"/>
                      <a:pt x="44" y="42"/>
                      <a:pt x="43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2"/>
                      <a:pt x="23" y="42"/>
                      <a:pt x="23" y="41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3" y="33"/>
                      <a:pt x="23" y="33"/>
                      <a:pt x="23" y="33"/>
                    </a:cubicBezTo>
                    <a:lnTo>
                      <a:pt x="26" y="37"/>
                    </a:lnTo>
                    <a:close/>
                    <a:moveTo>
                      <a:pt x="23" y="17"/>
                    </a:moveTo>
                    <a:cubicBezTo>
                      <a:pt x="15" y="7"/>
                      <a:pt x="15" y="7"/>
                      <a:pt x="15" y="7"/>
                    </a:cubicBezTo>
                    <a:cubicBezTo>
                      <a:pt x="14" y="8"/>
                      <a:pt x="13" y="9"/>
                      <a:pt x="11" y="10"/>
                    </a:cubicBezTo>
                    <a:cubicBezTo>
                      <a:pt x="10" y="11"/>
                      <a:pt x="9" y="12"/>
                      <a:pt x="7" y="12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1" y="12"/>
                      <a:pt x="1" y="11"/>
                    </a:cubicBezTo>
                    <a:cubicBezTo>
                      <a:pt x="0" y="10"/>
                      <a:pt x="1" y="9"/>
                      <a:pt x="3" y="9"/>
                    </a:cubicBezTo>
                    <a:cubicBezTo>
                      <a:pt x="5" y="8"/>
                      <a:pt x="7" y="7"/>
                      <a:pt x="8" y="6"/>
                    </a:cubicBezTo>
                    <a:cubicBezTo>
                      <a:pt x="10" y="5"/>
                      <a:pt x="11" y="3"/>
                      <a:pt x="12" y="1"/>
                    </a:cubicBezTo>
                    <a:cubicBezTo>
                      <a:pt x="12" y="1"/>
                      <a:pt x="13" y="1"/>
                      <a:pt x="13" y="0"/>
                    </a:cubicBezTo>
                    <a:cubicBezTo>
                      <a:pt x="14" y="0"/>
                      <a:pt x="16" y="0"/>
                      <a:pt x="16" y="1"/>
                    </a:cubicBezTo>
                    <a:cubicBezTo>
                      <a:pt x="23" y="9"/>
                      <a:pt x="23" y="9"/>
                      <a:pt x="23" y="9"/>
                    </a:cubicBezTo>
                    <a:lnTo>
                      <a:pt x="23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71" name="Freeform 295"/>
              <p:cNvSpPr>
                <a:spLocks noEditPoints="1"/>
              </p:cNvSpPr>
              <p:nvPr/>
            </p:nvSpPr>
            <p:spPr bwMode="auto">
              <a:xfrm>
                <a:off x="4883158" y="63501"/>
                <a:ext cx="58738" cy="58738"/>
              </a:xfrm>
              <a:custGeom>
                <a:avLst/>
                <a:gdLst>
                  <a:gd name="T0" fmla="*/ 13 w 26"/>
                  <a:gd name="T1" fmla="*/ 5 h 26"/>
                  <a:gd name="T2" fmla="*/ 13 w 26"/>
                  <a:gd name="T3" fmla="*/ 1 h 26"/>
                  <a:gd name="T4" fmla="*/ 15 w 26"/>
                  <a:gd name="T5" fmla="*/ 0 h 26"/>
                  <a:gd name="T6" fmla="*/ 25 w 26"/>
                  <a:gd name="T7" fmla="*/ 15 h 26"/>
                  <a:gd name="T8" fmla="*/ 21 w 26"/>
                  <a:gd name="T9" fmla="*/ 23 h 26"/>
                  <a:gd name="T10" fmla="*/ 13 w 26"/>
                  <a:gd name="T11" fmla="*/ 21 h 26"/>
                  <a:gd name="T12" fmla="*/ 20 w 26"/>
                  <a:gd name="T13" fmla="*/ 15 h 26"/>
                  <a:gd name="T14" fmla="*/ 21 w 26"/>
                  <a:gd name="T15" fmla="*/ 14 h 26"/>
                  <a:gd name="T16" fmla="*/ 14 w 26"/>
                  <a:gd name="T17" fmla="*/ 5 h 26"/>
                  <a:gd name="T18" fmla="*/ 14 w 26"/>
                  <a:gd name="T19" fmla="*/ 0 h 26"/>
                  <a:gd name="T20" fmla="*/ 12 w 26"/>
                  <a:gd name="T21" fmla="*/ 5 h 26"/>
                  <a:gd name="T22" fmla="*/ 13 w 26"/>
                  <a:gd name="T23" fmla="*/ 1 h 26"/>
                  <a:gd name="T24" fmla="*/ 11 w 26"/>
                  <a:gd name="T25" fmla="*/ 21 h 26"/>
                  <a:gd name="T26" fmla="*/ 12 w 26"/>
                  <a:gd name="T27" fmla="*/ 21 h 26"/>
                  <a:gd name="T28" fmla="*/ 12 w 26"/>
                  <a:gd name="T29" fmla="*/ 21 h 26"/>
                  <a:gd name="T30" fmla="*/ 12 w 26"/>
                  <a:gd name="T31" fmla="*/ 26 h 26"/>
                  <a:gd name="T32" fmla="*/ 11 w 26"/>
                  <a:gd name="T33" fmla="*/ 26 h 26"/>
                  <a:gd name="T34" fmla="*/ 11 w 26"/>
                  <a:gd name="T35" fmla="*/ 21 h 26"/>
                  <a:gd name="T36" fmla="*/ 11 w 26"/>
                  <a:gd name="T37" fmla="*/ 0 h 26"/>
                  <a:gd name="T38" fmla="*/ 11 w 26"/>
                  <a:gd name="T39" fmla="*/ 0 h 26"/>
                  <a:gd name="T40" fmla="*/ 12 w 26"/>
                  <a:gd name="T41" fmla="*/ 0 h 26"/>
                  <a:gd name="T42" fmla="*/ 8 w 26"/>
                  <a:gd name="T43" fmla="*/ 5 h 26"/>
                  <a:gd name="T44" fmla="*/ 8 w 26"/>
                  <a:gd name="T45" fmla="*/ 20 h 26"/>
                  <a:gd name="T46" fmla="*/ 11 w 26"/>
                  <a:gd name="T47" fmla="*/ 21 h 26"/>
                  <a:gd name="T48" fmla="*/ 11 w 26"/>
                  <a:gd name="T49" fmla="*/ 21 h 26"/>
                  <a:gd name="T50" fmla="*/ 10 w 26"/>
                  <a:gd name="T51" fmla="*/ 26 h 26"/>
                  <a:gd name="T52" fmla="*/ 10 w 26"/>
                  <a:gd name="T53" fmla="*/ 25 h 26"/>
                  <a:gd name="T54" fmla="*/ 8 w 26"/>
                  <a:gd name="T55" fmla="*/ 20 h 26"/>
                  <a:gd name="T56" fmla="*/ 8 w 26"/>
                  <a:gd name="T57" fmla="*/ 1 h 26"/>
                  <a:gd name="T58" fmla="*/ 8 w 26"/>
                  <a:gd name="T59" fmla="*/ 6 h 26"/>
                  <a:gd name="T60" fmla="*/ 5 w 26"/>
                  <a:gd name="T61" fmla="*/ 11 h 26"/>
                  <a:gd name="T62" fmla="*/ 4 w 26"/>
                  <a:gd name="T63" fmla="*/ 8 h 26"/>
                  <a:gd name="T64" fmla="*/ 4 w 26"/>
                  <a:gd name="T65" fmla="*/ 14 h 26"/>
                  <a:gd name="T66" fmla="*/ 8 w 26"/>
                  <a:gd name="T67" fmla="*/ 25 h 26"/>
                  <a:gd name="T68" fmla="*/ 8 w 26"/>
                  <a:gd name="T69" fmla="*/ 1 h 26"/>
                  <a:gd name="T70" fmla="*/ 8 w 26"/>
                  <a:gd name="T71" fmla="*/ 1 h 26"/>
                  <a:gd name="T72" fmla="*/ 4 w 26"/>
                  <a:gd name="T73" fmla="*/ 3 h 26"/>
                  <a:gd name="T74" fmla="*/ 4 w 26"/>
                  <a:gd name="T75" fmla="*/ 12 h 26"/>
                  <a:gd name="T76" fmla="*/ 4 w 26"/>
                  <a:gd name="T77" fmla="*/ 13 h 26"/>
                  <a:gd name="T78" fmla="*/ 2 w 26"/>
                  <a:gd name="T79" fmla="*/ 21 h 26"/>
                  <a:gd name="T80" fmla="*/ 4 w 26"/>
                  <a:gd name="T81" fmla="*/ 8 h 26"/>
                  <a:gd name="T82" fmla="*/ 0 w 26"/>
                  <a:gd name="T83" fmla="*/ 10 h 26"/>
                  <a:gd name="T84" fmla="*/ 0 w 26"/>
                  <a:gd name="T85" fmla="*/ 10 h 26"/>
                  <a:gd name="T86" fmla="*/ 0 w 26"/>
                  <a:gd name="T87" fmla="*/ 10 h 26"/>
                  <a:gd name="T88" fmla="*/ 0 w 26"/>
                  <a:gd name="T89" fmla="*/ 10 h 26"/>
                  <a:gd name="T90" fmla="*/ 0 w 26"/>
                  <a:gd name="T91" fmla="*/ 15 h 26"/>
                  <a:gd name="T92" fmla="*/ 0 w 26"/>
                  <a:gd name="T93" fmla="*/ 11 h 26"/>
                  <a:gd name="T94" fmla="*/ 0 w 26"/>
                  <a:gd name="T95" fmla="*/ 11 h 26"/>
                  <a:gd name="T96" fmla="*/ 0 w 26"/>
                  <a:gd name="T97" fmla="*/ 11 h 26"/>
                  <a:gd name="T98" fmla="*/ 0 w 26"/>
                  <a:gd name="T99" fmla="*/ 14 h 26"/>
                  <a:gd name="T100" fmla="*/ 0 w 26"/>
                  <a:gd name="T101" fmla="*/ 12 h 26"/>
                  <a:gd name="T102" fmla="*/ 0 w 26"/>
                  <a:gd name="T103" fmla="*/ 12 h 26"/>
                  <a:gd name="T104" fmla="*/ 0 w 26"/>
                  <a:gd name="T105" fmla="*/ 12 h 26"/>
                  <a:gd name="T106" fmla="*/ 0 w 26"/>
                  <a:gd name="T107" fmla="*/ 13 h 26"/>
                  <a:gd name="T108" fmla="*/ 0 w 26"/>
                  <a:gd name="T109" fmla="*/ 12 h 26"/>
                  <a:gd name="T110" fmla="*/ 0 w 26"/>
                  <a:gd name="T111" fmla="*/ 12 h 26"/>
                  <a:gd name="T112" fmla="*/ 0 w 26"/>
                  <a:gd name="T113" fmla="*/ 12 h 26"/>
                  <a:gd name="T114" fmla="*/ 0 w 26"/>
                  <a:gd name="T115" fmla="*/ 13 h 26"/>
                  <a:gd name="T116" fmla="*/ 0 w 26"/>
                  <a:gd name="T117" fmla="*/ 12 h 26"/>
                  <a:gd name="T118" fmla="*/ 0 w 26"/>
                  <a:gd name="T119" fmla="*/ 12 h 26"/>
                  <a:gd name="T120" fmla="*/ 0 w 26"/>
                  <a:gd name="T121" fmla="*/ 13 h 26"/>
                  <a:gd name="T122" fmla="*/ 0 w 26"/>
                  <a:gd name="T123" fmla="*/ 12 h 26"/>
                  <a:gd name="T124" fmla="*/ 0 w 26"/>
                  <a:gd name="T125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6" h="26">
                    <a:moveTo>
                      <a:pt x="14" y="5"/>
                    </a:moveTo>
                    <a:cubicBezTo>
                      <a:pt x="14" y="5"/>
                      <a:pt x="14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5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9" y="1"/>
                      <a:pt x="21" y="3"/>
                      <a:pt x="23" y="6"/>
                    </a:cubicBezTo>
                    <a:cubicBezTo>
                      <a:pt x="25" y="8"/>
                      <a:pt x="26" y="11"/>
                      <a:pt x="25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15"/>
                      <a:pt x="25" y="15"/>
                      <a:pt x="25" y="16"/>
                    </a:cubicBezTo>
                    <a:cubicBezTo>
                      <a:pt x="24" y="19"/>
                      <a:pt x="23" y="21"/>
                      <a:pt x="21" y="23"/>
                    </a:cubicBezTo>
                    <a:cubicBezTo>
                      <a:pt x="18" y="25"/>
                      <a:pt x="15" y="26"/>
                      <a:pt x="13" y="26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6" y="20"/>
                      <a:pt x="18" y="19"/>
                    </a:cubicBezTo>
                    <a:cubicBezTo>
                      <a:pt x="19" y="18"/>
                      <a:pt x="20" y="16"/>
                      <a:pt x="20" y="15"/>
                    </a:cubicBezTo>
                    <a:cubicBezTo>
                      <a:pt x="20" y="14"/>
                      <a:pt x="20" y="14"/>
                      <a:pt x="21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2"/>
                      <a:pt x="20" y="10"/>
                      <a:pt x="19" y="8"/>
                    </a:cubicBezTo>
                    <a:cubicBezTo>
                      <a:pt x="18" y="7"/>
                      <a:pt x="16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lose/>
                    <a:moveTo>
                      <a:pt x="13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lose/>
                    <a:moveTo>
                      <a:pt x="13" y="5"/>
                    </a:move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1" y="5"/>
                      <a:pt x="11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5"/>
                      <a:pt x="13" y="5"/>
                      <a:pt x="13" y="5"/>
                    </a:cubicBezTo>
                    <a:close/>
                    <a:moveTo>
                      <a:pt x="11" y="21"/>
                    </a:move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21"/>
                      <a:pt x="12" y="21"/>
                      <a:pt x="13" y="21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6"/>
                      <a:pt x="11" y="26"/>
                      <a:pt x="11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lose/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1" y="0"/>
                      <a:pt x="11" y="0"/>
                      <a:pt x="11" y="0"/>
                    </a:cubicBezTo>
                    <a:close/>
                    <a:moveTo>
                      <a:pt x="12" y="0"/>
                    </a:moveTo>
                    <a:cubicBezTo>
                      <a:pt x="13" y="0"/>
                      <a:pt x="13" y="0"/>
                      <a:pt x="13" y="0"/>
                    </a:cubicBezTo>
                    <a:lnTo>
                      <a:pt x="12" y="0"/>
                    </a:lnTo>
                    <a:close/>
                    <a:moveTo>
                      <a:pt x="11" y="5"/>
                    </a:moveTo>
                    <a:cubicBezTo>
                      <a:pt x="10" y="5"/>
                      <a:pt x="9" y="5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1" y="5"/>
                      <a:pt x="11" y="5"/>
                    </a:cubicBezTo>
                    <a:close/>
                    <a:moveTo>
                      <a:pt x="8" y="20"/>
                    </a:moveTo>
                    <a:cubicBezTo>
                      <a:pt x="9" y="20"/>
                      <a:pt x="10" y="20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1" y="26"/>
                      <a:pt x="11" y="26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9" y="25"/>
                      <a:pt x="9" y="25"/>
                      <a:pt x="8" y="25"/>
                    </a:cubicBezTo>
                    <a:cubicBezTo>
                      <a:pt x="8" y="20"/>
                      <a:pt x="8" y="20"/>
                      <a:pt x="8" y="20"/>
                    </a:cubicBezTo>
                    <a:close/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9" y="0"/>
                      <a:pt x="10" y="0"/>
                      <a:pt x="11" y="0"/>
                    </a:cubicBezTo>
                    <a:close/>
                    <a:moveTo>
                      <a:pt x="8" y="6"/>
                    </a:moveTo>
                    <a:cubicBezTo>
                      <a:pt x="8" y="6"/>
                      <a:pt x="8" y="6"/>
                      <a:pt x="7" y="6"/>
                    </a:cubicBezTo>
                    <a:cubicBezTo>
                      <a:pt x="6" y="8"/>
                      <a:pt x="5" y="9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8" y="6"/>
                      <a:pt x="8" y="6"/>
                    </a:cubicBezTo>
                    <a:close/>
                    <a:moveTo>
                      <a:pt x="4" y="14"/>
                    </a:moveTo>
                    <a:cubicBezTo>
                      <a:pt x="5" y="15"/>
                      <a:pt x="5" y="17"/>
                      <a:pt x="6" y="18"/>
                    </a:cubicBezTo>
                    <a:cubicBezTo>
                      <a:pt x="7" y="19"/>
                      <a:pt x="8" y="19"/>
                      <a:pt x="8" y="20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7" y="25"/>
                      <a:pt x="6" y="24"/>
                      <a:pt x="4" y="23"/>
                    </a:cubicBezTo>
                    <a:cubicBezTo>
                      <a:pt x="4" y="14"/>
                      <a:pt x="4" y="14"/>
                      <a:pt x="4" y="14"/>
                    </a:cubicBezTo>
                    <a:close/>
                    <a:moveTo>
                      <a:pt x="8" y="1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6" y="2"/>
                      <a:pt x="7" y="1"/>
                      <a:pt x="8" y="1"/>
                    </a:cubicBezTo>
                    <a:close/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lose/>
                    <a:moveTo>
                      <a:pt x="4" y="12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4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2"/>
                      <a:pt x="3" y="22"/>
                      <a:pt x="2" y="21"/>
                    </a:cubicBezTo>
                    <a:cubicBezTo>
                      <a:pt x="1" y="19"/>
                      <a:pt x="0" y="17"/>
                      <a:pt x="0" y="16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12"/>
                      <a:pt x="4" y="12"/>
                      <a:pt x="4" y="12"/>
                    </a:cubicBezTo>
                    <a:close/>
                    <a:moveTo>
                      <a:pt x="4" y="3"/>
                    </a:moveTo>
                    <a:cubicBezTo>
                      <a:pt x="2" y="4"/>
                      <a:pt x="1" y="7"/>
                      <a:pt x="0" y="10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lose/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lose/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lose/>
                    <a:moveTo>
                      <a:pt x="0" y="12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lose/>
                    <a:moveTo>
                      <a:pt x="0" y="11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1"/>
                      <a:pt x="0" y="11"/>
                      <a:pt x="0" y="11"/>
                    </a:cubicBezTo>
                    <a:close/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lose/>
                    <a:moveTo>
                      <a:pt x="0" y="12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4"/>
                      <a:pt x="0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lose/>
                    <a:moveTo>
                      <a:pt x="0" y="12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2"/>
                      <a:pt x="0" y="12"/>
                      <a:pt x="0" y="12"/>
                    </a:cubicBezTo>
                    <a:close/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lose/>
                    <a:moveTo>
                      <a:pt x="0" y="12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lose/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lose/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2"/>
                      <a:pt x="0" y="12"/>
                      <a:pt x="0" y="12"/>
                    </a:cubicBezTo>
                    <a:close/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lose/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lose/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72" name="Freeform 296"/>
              <p:cNvSpPr>
                <a:spLocks noEditPoints="1"/>
              </p:cNvSpPr>
              <p:nvPr/>
            </p:nvSpPr>
            <p:spPr bwMode="auto">
              <a:xfrm>
                <a:off x="4710120" y="196852"/>
                <a:ext cx="346075" cy="176214"/>
              </a:xfrm>
              <a:custGeom>
                <a:avLst/>
                <a:gdLst>
                  <a:gd name="T0" fmla="*/ 77 w 153"/>
                  <a:gd name="T1" fmla="*/ 73 h 78"/>
                  <a:gd name="T2" fmla="*/ 129 w 153"/>
                  <a:gd name="T3" fmla="*/ 73 h 78"/>
                  <a:gd name="T4" fmla="*/ 147 w 153"/>
                  <a:gd name="T5" fmla="*/ 4 h 78"/>
                  <a:gd name="T6" fmla="*/ 135 w 153"/>
                  <a:gd name="T7" fmla="*/ 4 h 78"/>
                  <a:gd name="T8" fmla="*/ 117 w 153"/>
                  <a:gd name="T9" fmla="*/ 4 h 78"/>
                  <a:gd name="T10" fmla="*/ 77 w 153"/>
                  <a:gd name="T11" fmla="*/ 4 h 78"/>
                  <a:gd name="T12" fmla="*/ 77 w 153"/>
                  <a:gd name="T13" fmla="*/ 0 h 78"/>
                  <a:gd name="T14" fmla="*/ 117 w 153"/>
                  <a:gd name="T15" fmla="*/ 0 h 78"/>
                  <a:gd name="T16" fmla="*/ 135 w 153"/>
                  <a:gd name="T17" fmla="*/ 0 h 78"/>
                  <a:gd name="T18" fmla="*/ 150 w 153"/>
                  <a:gd name="T19" fmla="*/ 0 h 78"/>
                  <a:gd name="T20" fmla="*/ 150 w 153"/>
                  <a:gd name="T21" fmla="*/ 0 h 78"/>
                  <a:gd name="T22" fmla="*/ 151 w 153"/>
                  <a:gd name="T23" fmla="*/ 0 h 78"/>
                  <a:gd name="T24" fmla="*/ 153 w 153"/>
                  <a:gd name="T25" fmla="*/ 3 h 78"/>
                  <a:gd name="T26" fmla="*/ 133 w 153"/>
                  <a:gd name="T27" fmla="*/ 76 h 78"/>
                  <a:gd name="T28" fmla="*/ 131 w 153"/>
                  <a:gd name="T29" fmla="*/ 78 h 78"/>
                  <a:gd name="T30" fmla="*/ 77 w 153"/>
                  <a:gd name="T31" fmla="*/ 78 h 78"/>
                  <a:gd name="T32" fmla="*/ 77 w 153"/>
                  <a:gd name="T33" fmla="*/ 73 h 78"/>
                  <a:gd name="T34" fmla="*/ 6 w 153"/>
                  <a:gd name="T35" fmla="*/ 4 h 78"/>
                  <a:gd name="T36" fmla="*/ 24 w 153"/>
                  <a:gd name="T37" fmla="*/ 73 h 78"/>
                  <a:gd name="T38" fmla="*/ 77 w 153"/>
                  <a:gd name="T39" fmla="*/ 73 h 78"/>
                  <a:gd name="T40" fmla="*/ 77 w 153"/>
                  <a:gd name="T41" fmla="*/ 78 h 78"/>
                  <a:gd name="T42" fmla="*/ 22 w 153"/>
                  <a:gd name="T43" fmla="*/ 78 h 78"/>
                  <a:gd name="T44" fmla="*/ 22 w 153"/>
                  <a:gd name="T45" fmla="*/ 78 h 78"/>
                  <a:gd name="T46" fmla="*/ 20 w 153"/>
                  <a:gd name="T47" fmla="*/ 76 h 78"/>
                  <a:gd name="T48" fmla="*/ 1 w 153"/>
                  <a:gd name="T49" fmla="*/ 3 h 78"/>
                  <a:gd name="T50" fmla="*/ 0 w 153"/>
                  <a:gd name="T51" fmla="*/ 2 h 78"/>
                  <a:gd name="T52" fmla="*/ 3 w 153"/>
                  <a:gd name="T53" fmla="*/ 0 h 78"/>
                  <a:gd name="T54" fmla="*/ 18 w 153"/>
                  <a:gd name="T55" fmla="*/ 0 h 78"/>
                  <a:gd name="T56" fmla="*/ 36 w 153"/>
                  <a:gd name="T57" fmla="*/ 0 h 78"/>
                  <a:gd name="T58" fmla="*/ 77 w 153"/>
                  <a:gd name="T59" fmla="*/ 0 h 78"/>
                  <a:gd name="T60" fmla="*/ 77 w 153"/>
                  <a:gd name="T61" fmla="*/ 4 h 78"/>
                  <a:gd name="T62" fmla="*/ 36 w 153"/>
                  <a:gd name="T63" fmla="*/ 4 h 78"/>
                  <a:gd name="T64" fmla="*/ 18 w 153"/>
                  <a:gd name="T65" fmla="*/ 4 h 78"/>
                  <a:gd name="T66" fmla="*/ 6 w 153"/>
                  <a:gd name="T67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53" h="78">
                    <a:moveTo>
                      <a:pt x="77" y="73"/>
                    </a:moveTo>
                    <a:cubicBezTo>
                      <a:pt x="129" y="73"/>
                      <a:pt x="129" y="73"/>
                      <a:pt x="129" y="73"/>
                    </a:cubicBezTo>
                    <a:cubicBezTo>
                      <a:pt x="147" y="4"/>
                      <a:pt x="147" y="4"/>
                      <a:pt x="147" y="4"/>
                    </a:cubicBezTo>
                    <a:cubicBezTo>
                      <a:pt x="135" y="4"/>
                      <a:pt x="135" y="4"/>
                      <a:pt x="135" y="4"/>
                    </a:cubicBezTo>
                    <a:cubicBezTo>
                      <a:pt x="117" y="4"/>
                      <a:pt x="117" y="4"/>
                      <a:pt x="117" y="4"/>
                    </a:cubicBezTo>
                    <a:cubicBezTo>
                      <a:pt x="77" y="4"/>
                      <a:pt x="77" y="4"/>
                      <a:pt x="77" y="4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50" y="0"/>
                      <a:pt x="150" y="0"/>
                      <a:pt x="150" y="0"/>
                    </a:cubicBezTo>
                    <a:cubicBezTo>
                      <a:pt x="150" y="0"/>
                      <a:pt x="150" y="0"/>
                      <a:pt x="150" y="0"/>
                    </a:cubicBezTo>
                    <a:cubicBezTo>
                      <a:pt x="151" y="0"/>
                      <a:pt x="151" y="0"/>
                      <a:pt x="151" y="0"/>
                    </a:cubicBezTo>
                    <a:cubicBezTo>
                      <a:pt x="152" y="0"/>
                      <a:pt x="153" y="1"/>
                      <a:pt x="153" y="3"/>
                    </a:cubicBezTo>
                    <a:cubicBezTo>
                      <a:pt x="133" y="76"/>
                      <a:pt x="133" y="76"/>
                      <a:pt x="133" y="76"/>
                    </a:cubicBezTo>
                    <a:cubicBezTo>
                      <a:pt x="133" y="77"/>
                      <a:pt x="132" y="78"/>
                      <a:pt x="131" y="78"/>
                    </a:cubicBezTo>
                    <a:cubicBezTo>
                      <a:pt x="77" y="78"/>
                      <a:pt x="77" y="78"/>
                      <a:pt x="77" y="78"/>
                    </a:cubicBezTo>
                    <a:lnTo>
                      <a:pt x="77" y="73"/>
                    </a:lnTo>
                    <a:close/>
                    <a:moveTo>
                      <a:pt x="6" y="4"/>
                    </a:moveTo>
                    <a:cubicBezTo>
                      <a:pt x="24" y="73"/>
                      <a:pt x="24" y="73"/>
                      <a:pt x="24" y="73"/>
                    </a:cubicBezTo>
                    <a:cubicBezTo>
                      <a:pt x="77" y="73"/>
                      <a:pt x="77" y="73"/>
                      <a:pt x="77" y="73"/>
                    </a:cubicBezTo>
                    <a:cubicBezTo>
                      <a:pt x="77" y="78"/>
                      <a:pt x="77" y="78"/>
                      <a:pt x="77" y="78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1" y="78"/>
                      <a:pt x="20" y="77"/>
                      <a:pt x="20" y="76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7" y="4"/>
                      <a:pt x="77" y="4"/>
                      <a:pt x="77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18" y="4"/>
                      <a:pt x="18" y="4"/>
                      <a:pt x="18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73" name="Freeform 297"/>
              <p:cNvSpPr>
                <a:spLocks noEditPoints="1"/>
              </p:cNvSpPr>
              <p:nvPr/>
            </p:nvSpPr>
            <p:spPr bwMode="auto">
              <a:xfrm>
                <a:off x="6918335" y="1589"/>
                <a:ext cx="400050" cy="247651"/>
              </a:xfrm>
              <a:custGeom>
                <a:avLst/>
                <a:gdLst>
                  <a:gd name="T0" fmla="*/ 34 w 177"/>
                  <a:gd name="T1" fmla="*/ 0 h 109"/>
                  <a:gd name="T2" fmla="*/ 29 w 177"/>
                  <a:gd name="T3" fmla="*/ 5 h 109"/>
                  <a:gd name="T4" fmla="*/ 4 w 177"/>
                  <a:gd name="T5" fmla="*/ 64 h 109"/>
                  <a:gd name="T6" fmla="*/ 7 w 177"/>
                  <a:gd name="T7" fmla="*/ 85 h 109"/>
                  <a:gd name="T8" fmla="*/ 10 w 177"/>
                  <a:gd name="T9" fmla="*/ 94 h 109"/>
                  <a:gd name="T10" fmla="*/ 10 w 177"/>
                  <a:gd name="T11" fmla="*/ 82 h 109"/>
                  <a:gd name="T12" fmla="*/ 11 w 177"/>
                  <a:gd name="T13" fmla="*/ 76 h 109"/>
                  <a:gd name="T14" fmla="*/ 14 w 177"/>
                  <a:gd name="T15" fmla="*/ 70 h 109"/>
                  <a:gd name="T16" fmla="*/ 14 w 177"/>
                  <a:gd name="T17" fmla="*/ 68 h 109"/>
                  <a:gd name="T18" fmla="*/ 14 w 177"/>
                  <a:gd name="T19" fmla="*/ 64 h 109"/>
                  <a:gd name="T20" fmla="*/ 36 w 177"/>
                  <a:gd name="T21" fmla="*/ 11 h 109"/>
                  <a:gd name="T22" fmla="*/ 50 w 177"/>
                  <a:gd name="T23" fmla="*/ 0 h 109"/>
                  <a:gd name="T24" fmla="*/ 60 w 177"/>
                  <a:gd name="T25" fmla="*/ 0 h 109"/>
                  <a:gd name="T26" fmla="*/ 39 w 177"/>
                  <a:gd name="T27" fmla="*/ 15 h 109"/>
                  <a:gd name="T28" fmla="*/ 19 w 177"/>
                  <a:gd name="T29" fmla="*/ 64 h 109"/>
                  <a:gd name="T30" fmla="*/ 19 w 177"/>
                  <a:gd name="T31" fmla="*/ 67 h 109"/>
                  <a:gd name="T32" fmla="*/ 19 w 177"/>
                  <a:gd name="T33" fmla="*/ 71 h 109"/>
                  <a:gd name="T34" fmla="*/ 19 w 177"/>
                  <a:gd name="T35" fmla="*/ 71 h 109"/>
                  <a:gd name="T36" fmla="*/ 19 w 177"/>
                  <a:gd name="T37" fmla="*/ 72 h 109"/>
                  <a:gd name="T38" fmla="*/ 16 w 177"/>
                  <a:gd name="T39" fmla="*/ 77 h 109"/>
                  <a:gd name="T40" fmla="*/ 15 w 177"/>
                  <a:gd name="T41" fmla="*/ 82 h 109"/>
                  <a:gd name="T42" fmla="*/ 15 w 177"/>
                  <a:gd name="T43" fmla="*/ 105 h 109"/>
                  <a:gd name="T44" fmla="*/ 15 w 177"/>
                  <a:gd name="T45" fmla="*/ 105 h 109"/>
                  <a:gd name="T46" fmla="*/ 14 w 177"/>
                  <a:gd name="T47" fmla="*/ 107 h 109"/>
                  <a:gd name="T48" fmla="*/ 10 w 177"/>
                  <a:gd name="T49" fmla="*/ 106 h 109"/>
                  <a:gd name="T50" fmla="*/ 2 w 177"/>
                  <a:gd name="T51" fmla="*/ 86 h 109"/>
                  <a:gd name="T52" fmla="*/ 0 w 177"/>
                  <a:gd name="T53" fmla="*/ 64 h 109"/>
                  <a:gd name="T54" fmla="*/ 26 w 177"/>
                  <a:gd name="T55" fmla="*/ 1 h 109"/>
                  <a:gd name="T56" fmla="*/ 27 w 177"/>
                  <a:gd name="T57" fmla="*/ 0 h 109"/>
                  <a:gd name="T58" fmla="*/ 34 w 177"/>
                  <a:gd name="T59" fmla="*/ 0 h 109"/>
                  <a:gd name="T60" fmla="*/ 127 w 177"/>
                  <a:gd name="T61" fmla="*/ 0 h 109"/>
                  <a:gd name="T62" fmla="*/ 141 w 177"/>
                  <a:gd name="T63" fmla="*/ 11 h 109"/>
                  <a:gd name="T64" fmla="*/ 163 w 177"/>
                  <a:gd name="T65" fmla="*/ 64 h 109"/>
                  <a:gd name="T66" fmla="*/ 162 w 177"/>
                  <a:gd name="T67" fmla="*/ 68 h 109"/>
                  <a:gd name="T68" fmla="*/ 162 w 177"/>
                  <a:gd name="T69" fmla="*/ 68 h 109"/>
                  <a:gd name="T70" fmla="*/ 162 w 177"/>
                  <a:gd name="T71" fmla="*/ 71 h 109"/>
                  <a:gd name="T72" fmla="*/ 165 w 177"/>
                  <a:gd name="T73" fmla="*/ 76 h 109"/>
                  <a:gd name="T74" fmla="*/ 166 w 177"/>
                  <a:gd name="T75" fmla="*/ 82 h 109"/>
                  <a:gd name="T76" fmla="*/ 166 w 177"/>
                  <a:gd name="T77" fmla="*/ 96 h 109"/>
                  <a:gd name="T78" fmla="*/ 169 w 177"/>
                  <a:gd name="T79" fmla="*/ 85 h 109"/>
                  <a:gd name="T80" fmla="*/ 172 w 177"/>
                  <a:gd name="T81" fmla="*/ 64 h 109"/>
                  <a:gd name="T82" fmla="*/ 147 w 177"/>
                  <a:gd name="T83" fmla="*/ 5 h 109"/>
                  <a:gd name="T84" fmla="*/ 143 w 177"/>
                  <a:gd name="T85" fmla="*/ 0 h 109"/>
                  <a:gd name="T86" fmla="*/ 150 w 177"/>
                  <a:gd name="T87" fmla="*/ 0 h 109"/>
                  <a:gd name="T88" fmla="*/ 151 w 177"/>
                  <a:gd name="T89" fmla="*/ 1 h 109"/>
                  <a:gd name="T90" fmla="*/ 177 w 177"/>
                  <a:gd name="T91" fmla="*/ 64 h 109"/>
                  <a:gd name="T92" fmla="*/ 174 w 177"/>
                  <a:gd name="T93" fmla="*/ 87 h 109"/>
                  <a:gd name="T94" fmla="*/ 165 w 177"/>
                  <a:gd name="T95" fmla="*/ 107 h 109"/>
                  <a:gd name="T96" fmla="*/ 163 w 177"/>
                  <a:gd name="T97" fmla="*/ 109 h 109"/>
                  <a:gd name="T98" fmla="*/ 161 w 177"/>
                  <a:gd name="T99" fmla="*/ 106 h 109"/>
                  <a:gd name="T100" fmla="*/ 161 w 177"/>
                  <a:gd name="T101" fmla="*/ 82 h 109"/>
                  <a:gd name="T102" fmla="*/ 160 w 177"/>
                  <a:gd name="T103" fmla="*/ 78 h 109"/>
                  <a:gd name="T104" fmla="*/ 158 w 177"/>
                  <a:gd name="T105" fmla="*/ 73 h 109"/>
                  <a:gd name="T106" fmla="*/ 157 w 177"/>
                  <a:gd name="T107" fmla="*/ 71 h 109"/>
                  <a:gd name="T108" fmla="*/ 158 w 177"/>
                  <a:gd name="T109" fmla="*/ 68 h 109"/>
                  <a:gd name="T110" fmla="*/ 158 w 177"/>
                  <a:gd name="T111" fmla="*/ 68 h 109"/>
                  <a:gd name="T112" fmla="*/ 158 w 177"/>
                  <a:gd name="T113" fmla="*/ 64 h 109"/>
                  <a:gd name="T114" fmla="*/ 137 w 177"/>
                  <a:gd name="T115" fmla="*/ 15 h 109"/>
                  <a:gd name="T116" fmla="*/ 117 w 177"/>
                  <a:gd name="T117" fmla="*/ 0 h 109"/>
                  <a:gd name="T118" fmla="*/ 127 w 177"/>
                  <a:gd name="T119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77" h="109">
                    <a:moveTo>
                      <a:pt x="34" y="0"/>
                    </a:moveTo>
                    <a:cubicBezTo>
                      <a:pt x="32" y="2"/>
                      <a:pt x="31" y="3"/>
                      <a:pt x="29" y="5"/>
                    </a:cubicBezTo>
                    <a:cubicBezTo>
                      <a:pt x="14" y="20"/>
                      <a:pt x="4" y="41"/>
                      <a:pt x="4" y="64"/>
                    </a:cubicBezTo>
                    <a:cubicBezTo>
                      <a:pt x="4" y="71"/>
                      <a:pt x="5" y="78"/>
                      <a:pt x="7" y="85"/>
                    </a:cubicBezTo>
                    <a:cubicBezTo>
                      <a:pt x="8" y="88"/>
                      <a:pt x="9" y="91"/>
                      <a:pt x="10" y="94"/>
                    </a:cubicBezTo>
                    <a:cubicBezTo>
                      <a:pt x="10" y="82"/>
                      <a:pt x="10" y="82"/>
                      <a:pt x="10" y="82"/>
                    </a:cubicBezTo>
                    <a:cubicBezTo>
                      <a:pt x="10" y="80"/>
                      <a:pt x="11" y="78"/>
                      <a:pt x="11" y="76"/>
                    </a:cubicBezTo>
                    <a:cubicBezTo>
                      <a:pt x="12" y="74"/>
                      <a:pt x="13" y="72"/>
                      <a:pt x="14" y="70"/>
                    </a:cubicBezTo>
                    <a:cubicBezTo>
                      <a:pt x="14" y="69"/>
                      <a:pt x="14" y="68"/>
                      <a:pt x="14" y="68"/>
                    </a:cubicBezTo>
                    <a:cubicBezTo>
                      <a:pt x="14" y="66"/>
                      <a:pt x="14" y="65"/>
                      <a:pt x="14" y="64"/>
                    </a:cubicBezTo>
                    <a:cubicBezTo>
                      <a:pt x="14" y="43"/>
                      <a:pt x="22" y="25"/>
                      <a:pt x="36" y="11"/>
                    </a:cubicBezTo>
                    <a:cubicBezTo>
                      <a:pt x="40" y="7"/>
                      <a:pt x="45" y="3"/>
                      <a:pt x="5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52" y="4"/>
                      <a:pt x="45" y="9"/>
                      <a:pt x="39" y="15"/>
                    </a:cubicBezTo>
                    <a:cubicBezTo>
                      <a:pt x="27" y="27"/>
                      <a:pt x="19" y="45"/>
                      <a:pt x="19" y="64"/>
                    </a:cubicBezTo>
                    <a:cubicBezTo>
                      <a:pt x="19" y="65"/>
                      <a:pt x="19" y="66"/>
                      <a:pt x="19" y="67"/>
                    </a:cubicBezTo>
                    <a:cubicBezTo>
                      <a:pt x="19" y="68"/>
                      <a:pt x="19" y="70"/>
                      <a:pt x="19" y="71"/>
                    </a:cubicBezTo>
                    <a:cubicBezTo>
                      <a:pt x="19" y="71"/>
                      <a:pt x="19" y="71"/>
                      <a:pt x="19" y="71"/>
                    </a:cubicBezTo>
                    <a:cubicBezTo>
                      <a:pt x="19" y="71"/>
                      <a:pt x="19" y="72"/>
                      <a:pt x="19" y="72"/>
                    </a:cubicBezTo>
                    <a:cubicBezTo>
                      <a:pt x="17" y="74"/>
                      <a:pt x="16" y="75"/>
                      <a:pt x="16" y="77"/>
                    </a:cubicBezTo>
                    <a:cubicBezTo>
                      <a:pt x="15" y="79"/>
                      <a:pt x="15" y="81"/>
                      <a:pt x="15" y="82"/>
                    </a:cubicBezTo>
                    <a:cubicBezTo>
                      <a:pt x="15" y="105"/>
                      <a:pt x="15" y="105"/>
                      <a:pt x="15" y="105"/>
                    </a:cubicBezTo>
                    <a:cubicBezTo>
                      <a:pt x="15" y="105"/>
                      <a:pt x="15" y="105"/>
                      <a:pt x="15" y="105"/>
                    </a:cubicBezTo>
                    <a:cubicBezTo>
                      <a:pt x="15" y="106"/>
                      <a:pt x="14" y="107"/>
                      <a:pt x="14" y="107"/>
                    </a:cubicBezTo>
                    <a:cubicBezTo>
                      <a:pt x="12" y="108"/>
                      <a:pt x="11" y="108"/>
                      <a:pt x="10" y="106"/>
                    </a:cubicBezTo>
                    <a:cubicBezTo>
                      <a:pt x="7" y="100"/>
                      <a:pt x="4" y="93"/>
                      <a:pt x="2" y="86"/>
                    </a:cubicBezTo>
                    <a:cubicBezTo>
                      <a:pt x="1" y="79"/>
                      <a:pt x="0" y="71"/>
                      <a:pt x="0" y="64"/>
                    </a:cubicBezTo>
                    <a:cubicBezTo>
                      <a:pt x="0" y="40"/>
                      <a:pt x="10" y="17"/>
                      <a:pt x="26" y="1"/>
                    </a:cubicBezTo>
                    <a:cubicBezTo>
                      <a:pt x="26" y="1"/>
                      <a:pt x="26" y="1"/>
                      <a:pt x="27" y="0"/>
                    </a:cubicBezTo>
                    <a:cubicBezTo>
                      <a:pt x="34" y="0"/>
                      <a:pt x="34" y="0"/>
                      <a:pt x="34" y="0"/>
                    </a:cubicBezTo>
                    <a:close/>
                    <a:moveTo>
                      <a:pt x="127" y="0"/>
                    </a:moveTo>
                    <a:cubicBezTo>
                      <a:pt x="132" y="3"/>
                      <a:pt x="137" y="7"/>
                      <a:pt x="141" y="11"/>
                    </a:cubicBezTo>
                    <a:cubicBezTo>
                      <a:pt x="154" y="25"/>
                      <a:pt x="163" y="43"/>
                      <a:pt x="163" y="64"/>
                    </a:cubicBezTo>
                    <a:cubicBezTo>
                      <a:pt x="163" y="65"/>
                      <a:pt x="162" y="67"/>
                      <a:pt x="162" y="68"/>
                    </a:cubicBezTo>
                    <a:cubicBezTo>
                      <a:pt x="162" y="68"/>
                      <a:pt x="162" y="68"/>
                      <a:pt x="162" y="68"/>
                    </a:cubicBezTo>
                    <a:cubicBezTo>
                      <a:pt x="162" y="69"/>
                      <a:pt x="162" y="70"/>
                      <a:pt x="162" y="71"/>
                    </a:cubicBezTo>
                    <a:cubicBezTo>
                      <a:pt x="163" y="73"/>
                      <a:pt x="164" y="74"/>
                      <a:pt x="165" y="76"/>
                    </a:cubicBezTo>
                    <a:cubicBezTo>
                      <a:pt x="165" y="78"/>
                      <a:pt x="166" y="80"/>
                      <a:pt x="166" y="82"/>
                    </a:cubicBezTo>
                    <a:cubicBezTo>
                      <a:pt x="166" y="96"/>
                      <a:pt x="166" y="96"/>
                      <a:pt x="166" y="96"/>
                    </a:cubicBezTo>
                    <a:cubicBezTo>
                      <a:pt x="167" y="92"/>
                      <a:pt x="168" y="89"/>
                      <a:pt x="169" y="85"/>
                    </a:cubicBezTo>
                    <a:cubicBezTo>
                      <a:pt x="171" y="78"/>
                      <a:pt x="172" y="71"/>
                      <a:pt x="172" y="64"/>
                    </a:cubicBezTo>
                    <a:cubicBezTo>
                      <a:pt x="172" y="41"/>
                      <a:pt x="163" y="20"/>
                      <a:pt x="147" y="5"/>
                    </a:cubicBezTo>
                    <a:cubicBezTo>
                      <a:pt x="146" y="3"/>
                      <a:pt x="144" y="2"/>
                      <a:pt x="143" y="0"/>
                    </a:cubicBezTo>
                    <a:cubicBezTo>
                      <a:pt x="150" y="0"/>
                      <a:pt x="150" y="0"/>
                      <a:pt x="150" y="0"/>
                    </a:cubicBezTo>
                    <a:cubicBezTo>
                      <a:pt x="150" y="1"/>
                      <a:pt x="150" y="1"/>
                      <a:pt x="151" y="1"/>
                    </a:cubicBezTo>
                    <a:cubicBezTo>
                      <a:pt x="167" y="17"/>
                      <a:pt x="177" y="40"/>
                      <a:pt x="177" y="64"/>
                    </a:cubicBezTo>
                    <a:cubicBezTo>
                      <a:pt x="177" y="72"/>
                      <a:pt x="176" y="79"/>
                      <a:pt x="174" y="87"/>
                    </a:cubicBezTo>
                    <a:cubicBezTo>
                      <a:pt x="172" y="94"/>
                      <a:pt x="169" y="101"/>
                      <a:pt x="165" y="107"/>
                    </a:cubicBezTo>
                    <a:cubicBezTo>
                      <a:pt x="165" y="108"/>
                      <a:pt x="164" y="109"/>
                      <a:pt x="163" y="109"/>
                    </a:cubicBezTo>
                    <a:cubicBezTo>
                      <a:pt x="162" y="109"/>
                      <a:pt x="161" y="108"/>
                      <a:pt x="161" y="106"/>
                    </a:cubicBezTo>
                    <a:cubicBezTo>
                      <a:pt x="161" y="82"/>
                      <a:pt x="161" y="82"/>
                      <a:pt x="161" y="82"/>
                    </a:cubicBezTo>
                    <a:cubicBezTo>
                      <a:pt x="161" y="81"/>
                      <a:pt x="161" y="79"/>
                      <a:pt x="160" y="78"/>
                    </a:cubicBezTo>
                    <a:cubicBezTo>
                      <a:pt x="160" y="76"/>
                      <a:pt x="159" y="74"/>
                      <a:pt x="158" y="73"/>
                    </a:cubicBezTo>
                    <a:cubicBezTo>
                      <a:pt x="157" y="73"/>
                      <a:pt x="157" y="72"/>
                      <a:pt x="157" y="71"/>
                    </a:cubicBezTo>
                    <a:cubicBezTo>
                      <a:pt x="157" y="70"/>
                      <a:pt x="158" y="69"/>
                      <a:pt x="158" y="68"/>
                    </a:cubicBezTo>
                    <a:cubicBezTo>
                      <a:pt x="158" y="68"/>
                      <a:pt x="158" y="68"/>
                      <a:pt x="158" y="68"/>
                    </a:cubicBezTo>
                    <a:cubicBezTo>
                      <a:pt x="158" y="67"/>
                      <a:pt x="158" y="65"/>
                      <a:pt x="158" y="64"/>
                    </a:cubicBezTo>
                    <a:cubicBezTo>
                      <a:pt x="158" y="45"/>
                      <a:pt x="150" y="27"/>
                      <a:pt x="137" y="15"/>
                    </a:cubicBezTo>
                    <a:cubicBezTo>
                      <a:pt x="131" y="9"/>
                      <a:pt x="124" y="4"/>
                      <a:pt x="117" y="0"/>
                    </a:cubicBezTo>
                    <a:lnTo>
                      <a:pt x="12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74" name="Freeform 299"/>
              <p:cNvSpPr>
                <a:spLocks noEditPoints="1"/>
              </p:cNvSpPr>
              <p:nvPr/>
            </p:nvSpPr>
            <p:spPr bwMode="auto">
              <a:xfrm>
                <a:off x="7185036" y="142877"/>
                <a:ext cx="96838" cy="165101"/>
              </a:xfrm>
              <a:custGeom>
                <a:avLst/>
                <a:gdLst>
                  <a:gd name="T0" fmla="*/ 38 w 43"/>
                  <a:gd name="T1" fmla="*/ 53 h 73"/>
                  <a:gd name="T2" fmla="*/ 38 w 43"/>
                  <a:gd name="T3" fmla="*/ 42 h 73"/>
                  <a:gd name="T4" fmla="*/ 38 w 43"/>
                  <a:gd name="T5" fmla="*/ 20 h 73"/>
                  <a:gd name="T6" fmla="*/ 38 w 43"/>
                  <a:gd name="T7" fmla="*/ 19 h 73"/>
                  <a:gd name="T8" fmla="*/ 38 w 43"/>
                  <a:gd name="T9" fmla="*/ 18 h 73"/>
                  <a:gd name="T10" fmla="*/ 38 w 43"/>
                  <a:gd name="T11" fmla="*/ 18 h 73"/>
                  <a:gd name="T12" fmla="*/ 30 w 43"/>
                  <a:gd name="T13" fmla="*/ 9 h 73"/>
                  <a:gd name="T14" fmla="*/ 22 w 43"/>
                  <a:gd name="T15" fmla="*/ 6 h 73"/>
                  <a:gd name="T16" fmla="*/ 22 w 43"/>
                  <a:gd name="T17" fmla="*/ 1 h 73"/>
                  <a:gd name="T18" fmla="*/ 33 w 43"/>
                  <a:gd name="T19" fmla="*/ 5 h 73"/>
                  <a:gd name="T20" fmla="*/ 43 w 43"/>
                  <a:gd name="T21" fmla="*/ 17 h 73"/>
                  <a:gd name="T22" fmla="*/ 43 w 43"/>
                  <a:gd name="T23" fmla="*/ 18 h 73"/>
                  <a:gd name="T24" fmla="*/ 43 w 43"/>
                  <a:gd name="T25" fmla="*/ 19 h 73"/>
                  <a:gd name="T26" fmla="*/ 43 w 43"/>
                  <a:gd name="T27" fmla="*/ 20 h 73"/>
                  <a:gd name="T28" fmla="*/ 43 w 43"/>
                  <a:gd name="T29" fmla="*/ 42 h 73"/>
                  <a:gd name="T30" fmla="*/ 43 w 43"/>
                  <a:gd name="T31" fmla="*/ 53 h 73"/>
                  <a:gd name="T32" fmla="*/ 34 w 43"/>
                  <a:gd name="T33" fmla="*/ 67 h 73"/>
                  <a:gd name="T34" fmla="*/ 22 w 43"/>
                  <a:gd name="T35" fmla="*/ 72 h 73"/>
                  <a:gd name="T36" fmla="*/ 22 w 43"/>
                  <a:gd name="T37" fmla="*/ 67 h 73"/>
                  <a:gd name="T38" fmla="*/ 31 w 43"/>
                  <a:gd name="T39" fmla="*/ 63 h 73"/>
                  <a:gd name="T40" fmla="*/ 38 w 43"/>
                  <a:gd name="T41" fmla="*/ 53 h 73"/>
                  <a:gd name="T42" fmla="*/ 22 w 43"/>
                  <a:gd name="T43" fmla="*/ 6 h 73"/>
                  <a:gd name="T44" fmla="*/ 14 w 43"/>
                  <a:gd name="T45" fmla="*/ 5 h 73"/>
                  <a:gd name="T46" fmla="*/ 5 w 43"/>
                  <a:gd name="T47" fmla="*/ 5 h 73"/>
                  <a:gd name="T48" fmla="*/ 5 w 43"/>
                  <a:gd name="T49" fmla="*/ 68 h 73"/>
                  <a:gd name="T50" fmla="*/ 14 w 43"/>
                  <a:gd name="T51" fmla="*/ 68 h 73"/>
                  <a:gd name="T52" fmla="*/ 22 w 43"/>
                  <a:gd name="T53" fmla="*/ 67 h 73"/>
                  <a:gd name="T54" fmla="*/ 22 w 43"/>
                  <a:gd name="T55" fmla="*/ 72 h 73"/>
                  <a:gd name="T56" fmla="*/ 14 w 43"/>
                  <a:gd name="T57" fmla="*/ 73 h 73"/>
                  <a:gd name="T58" fmla="*/ 3 w 43"/>
                  <a:gd name="T59" fmla="*/ 73 h 73"/>
                  <a:gd name="T60" fmla="*/ 0 w 43"/>
                  <a:gd name="T61" fmla="*/ 71 h 73"/>
                  <a:gd name="T62" fmla="*/ 0 w 43"/>
                  <a:gd name="T63" fmla="*/ 2 h 73"/>
                  <a:gd name="T64" fmla="*/ 3 w 43"/>
                  <a:gd name="T65" fmla="*/ 0 h 73"/>
                  <a:gd name="T66" fmla="*/ 14 w 43"/>
                  <a:gd name="T67" fmla="*/ 0 h 73"/>
                  <a:gd name="T68" fmla="*/ 22 w 43"/>
                  <a:gd name="T69" fmla="*/ 1 h 73"/>
                  <a:gd name="T70" fmla="*/ 22 w 43"/>
                  <a:gd name="T71" fmla="*/ 6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3" h="73">
                    <a:moveTo>
                      <a:pt x="38" y="53"/>
                    </a:moveTo>
                    <a:cubicBezTo>
                      <a:pt x="38" y="42"/>
                      <a:pt x="38" y="42"/>
                      <a:pt x="38" y="42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38" y="20"/>
                      <a:pt x="38" y="20"/>
                      <a:pt x="38" y="19"/>
                    </a:cubicBezTo>
                    <a:cubicBezTo>
                      <a:pt x="38" y="19"/>
                      <a:pt x="38" y="19"/>
                      <a:pt x="38" y="18"/>
                    </a:cubicBezTo>
                    <a:cubicBezTo>
                      <a:pt x="38" y="18"/>
                      <a:pt x="38" y="18"/>
                      <a:pt x="38" y="18"/>
                    </a:cubicBezTo>
                    <a:cubicBezTo>
                      <a:pt x="37" y="15"/>
                      <a:pt x="34" y="11"/>
                      <a:pt x="30" y="9"/>
                    </a:cubicBezTo>
                    <a:cubicBezTo>
                      <a:pt x="28" y="7"/>
                      <a:pt x="25" y="6"/>
                      <a:pt x="22" y="6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6" y="1"/>
                      <a:pt x="30" y="3"/>
                      <a:pt x="33" y="5"/>
                    </a:cubicBezTo>
                    <a:cubicBezTo>
                      <a:pt x="38" y="8"/>
                      <a:pt x="42" y="12"/>
                      <a:pt x="43" y="17"/>
                    </a:cubicBezTo>
                    <a:cubicBezTo>
                      <a:pt x="43" y="18"/>
                      <a:pt x="43" y="18"/>
                      <a:pt x="43" y="18"/>
                    </a:cubicBezTo>
                    <a:cubicBezTo>
                      <a:pt x="43" y="18"/>
                      <a:pt x="43" y="18"/>
                      <a:pt x="43" y="19"/>
                    </a:cubicBezTo>
                    <a:cubicBezTo>
                      <a:pt x="43" y="19"/>
                      <a:pt x="43" y="20"/>
                      <a:pt x="43" y="20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43" y="53"/>
                      <a:pt x="43" y="53"/>
                      <a:pt x="43" y="53"/>
                    </a:cubicBezTo>
                    <a:cubicBezTo>
                      <a:pt x="43" y="58"/>
                      <a:pt x="40" y="64"/>
                      <a:pt x="34" y="67"/>
                    </a:cubicBezTo>
                    <a:cubicBezTo>
                      <a:pt x="31" y="70"/>
                      <a:pt x="26" y="71"/>
                      <a:pt x="22" y="72"/>
                    </a:cubicBezTo>
                    <a:cubicBezTo>
                      <a:pt x="22" y="67"/>
                      <a:pt x="22" y="67"/>
                      <a:pt x="22" y="67"/>
                    </a:cubicBezTo>
                    <a:cubicBezTo>
                      <a:pt x="25" y="67"/>
                      <a:pt x="29" y="65"/>
                      <a:pt x="31" y="63"/>
                    </a:cubicBezTo>
                    <a:cubicBezTo>
                      <a:pt x="36" y="61"/>
                      <a:pt x="38" y="57"/>
                      <a:pt x="38" y="53"/>
                    </a:cubicBezTo>
                    <a:close/>
                    <a:moveTo>
                      <a:pt x="22" y="6"/>
                    </a:moveTo>
                    <a:cubicBezTo>
                      <a:pt x="19" y="5"/>
                      <a:pt x="17" y="5"/>
                      <a:pt x="1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8"/>
                      <a:pt x="5" y="68"/>
                      <a:pt x="5" y="68"/>
                    </a:cubicBezTo>
                    <a:cubicBezTo>
                      <a:pt x="14" y="68"/>
                      <a:pt x="14" y="68"/>
                      <a:pt x="14" y="68"/>
                    </a:cubicBezTo>
                    <a:cubicBezTo>
                      <a:pt x="17" y="68"/>
                      <a:pt x="19" y="68"/>
                      <a:pt x="22" y="67"/>
                    </a:cubicBezTo>
                    <a:cubicBezTo>
                      <a:pt x="22" y="72"/>
                      <a:pt x="22" y="72"/>
                      <a:pt x="22" y="72"/>
                    </a:cubicBezTo>
                    <a:cubicBezTo>
                      <a:pt x="19" y="73"/>
                      <a:pt x="17" y="73"/>
                      <a:pt x="14" y="73"/>
                    </a:cubicBezTo>
                    <a:cubicBezTo>
                      <a:pt x="3" y="73"/>
                      <a:pt x="3" y="73"/>
                      <a:pt x="3" y="73"/>
                    </a:cubicBezTo>
                    <a:cubicBezTo>
                      <a:pt x="2" y="73"/>
                      <a:pt x="0" y="72"/>
                      <a:pt x="0" y="7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2" y="0"/>
                      <a:pt x="3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7" y="0"/>
                      <a:pt x="19" y="0"/>
                      <a:pt x="22" y="1"/>
                    </a:cubicBezTo>
                    <a:lnTo>
                      <a:pt x="22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75" name="Freeform 300"/>
              <p:cNvSpPr/>
              <p:nvPr/>
            </p:nvSpPr>
            <p:spPr bwMode="auto">
              <a:xfrm>
                <a:off x="10671190" y="1589"/>
                <a:ext cx="212726" cy="303214"/>
              </a:xfrm>
              <a:custGeom>
                <a:avLst/>
                <a:gdLst>
                  <a:gd name="T0" fmla="*/ 18 w 94"/>
                  <a:gd name="T1" fmla="*/ 16 h 134"/>
                  <a:gd name="T2" fmla="*/ 23 w 94"/>
                  <a:gd name="T3" fmla="*/ 16 h 134"/>
                  <a:gd name="T4" fmla="*/ 25 w 94"/>
                  <a:gd name="T5" fmla="*/ 19 h 134"/>
                  <a:gd name="T6" fmla="*/ 25 w 94"/>
                  <a:gd name="T7" fmla="*/ 64 h 134"/>
                  <a:gd name="T8" fmla="*/ 25 w 94"/>
                  <a:gd name="T9" fmla="*/ 64 h 134"/>
                  <a:gd name="T10" fmla="*/ 25 w 94"/>
                  <a:gd name="T11" fmla="*/ 129 h 134"/>
                  <a:gd name="T12" fmla="*/ 42 w 94"/>
                  <a:gd name="T13" fmla="*/ 129 h 134"/>
                  <a:gd name="T14" fmla="*/ 42 w 94"/>
                  <a:gd name="T15" fmla="*/ 59 h 134"/>
                  <a:gd name="T16" fmla="*/ 44 w 94"/>
                  <a:gd name="T17" fmla="*/ 57 h 134"/>
                  <a:gd name="T18" fmla="*/ 51 w 94"/>
                  <a:gd name="T19" fmla="*/ 57 h 134"/>
                  <a:gd name="T20" fmla="*/ 53 w 94"/>
                  <a:gd name="T21" fmla="*/ 59 h 134"/>
                  <a:gd name="T22" fmla="*/ 53 w 94"/>
                  <a:gd name="T23" fmla="*/ 129 h 134"/>
                  <a:gd name="T24" fmla="*/ 70 w 94"/>
                  <a:gd name="T25" fmla="*/ 129 h 134"/>
                  <a:gd name="T26" fmla="*/ 70 w 94"/>
                  <a:gd name="T27" fmla="*/ 59 h 134"/>
                  <a:gd name="T28" fmla="*/ 70 w 94"/>
                  <a:gd name="T29" fmla="*/ 58 h 134"/>
                  <a:gd name="T30" fmla="*/ 70 w 94"/>
                  <a:gd name="T31" fmla="*/ 19 h 134"/>
                  <a:gd name="T32" fmla="*/ 72 w 94"/>
                  <a:gd name="T33" fmla="*/ 16 h 134"/>
                  <a:gd name="T34" fmla="*/ 77 w 94"/>
                  <a:gd name="T35" fmla="*/ 16 h 134"/>
                  <a:gd name="T36" fmla="*/ 80 w 94"/>
                  <a:gd name="T37" fmla="*/ 19 h 134"/>
                  <a:gd name="T38" fmla="*/ 80 w 94"/>
                  <a:gd name="T39" fmla="*/ 57 h 134"/>
                  <a:gd name="T40" fmla="*/ 89 w 94"/>
                  <a:gd name="T41" fmla="*/ 57 h 134"/>
                  <a:gd name="T42" fmla="*/ 89 w 94"/>
                  <a:gd name="T43" fmla="*/ 0 h 134"/>
                  <a:gd name="T44" fmla="*/ 94 w 94"/>
                  <a:gd name="T45" fmla="*/ 0 h 134"/>
                  <a:gd name="T46" fmla="*/ 94 w 94"/>
                  <a:gd name="T47" fmla="*/ 59 h 134"/>
                  <a:gd name="T48" fmla="*/ 92 w 94"/>
                  <a:gd name="T49" fmla="*/ 61 h 134"/>
                  <a:gd name="T50" fmla="*/ 77 w 94"/>
                  <a:gd name="T51" fmla="*/ 61 h 134"/>
                  <a:gd name="T52" fmla="*/ 75 w 94"/>
                  <a:gd name="T53" fmla="*/ 59 h 134"/>
                  <a:gd name="T54" fmla="*/ 75 w 94"/>
                  <a:gd name="T55" fmla="*/ 21 h 134"/>
                  <a:gd name="T56" fmla="*/ 75 w 94"/>
                  <a:gd name="T57" fmla="*/ 21 h 134"/>
                  <a:gd name="T58" fmla="*/ 75 w 94"/>
                  <a:gd name="T59" fmla="*/ 59 h 134"/>
                  <a:gd name="T60" fmla="*/ 75 w 94"/>
                  <a:gd name="T61" fmla="*/ 60 h 134"/>
                  <a:gd name="T62" fmla="*/ 75 w 94"/>
                  <a:gd name="T63" fmla="*/ 131 h 134"/>
                  <a:gd name="T64" fmla="*/ 72 w 94"/>
                  <a:gd name="T65" fmla="*/ 134 h 134"/>
                  <a:gd name="T66" fmla="*/ 51 w 94"/>
                  <a:gd name="T67" fmla="*/ 134 h 134"/>
                  <a:gd name="T68" fmla="*/ 48 w 94"/>
                  <a:gd name="T69" fmla="*/ 131 h 134"/>
                  <a:gd name="T70" fmla="*/ 48 w 94"/>
                  <a:gd name="T71" fmla="*/ 61 h 134"/>
                  <a:gd name="T72" fmla="*/ 47 w 94"/>
                  <a:gd name="T73" fmla="*/ 61 h 134"/>
                  <a:gd name="T74" fmla="*/ 47 w 94"/>
                  <a:gd name="T75" fmla="*/ 131 h 134"/>
                  <a:gd name="T76" fmla="*/ 44 w 94"/>
                  <a:gd name="T77" fmla="*/ 134 h 134"/>
                  <a:gd name="T78" fmla="*/ 23 w 94"/>
                  <a:gd name="T79" fmla="*/ 134 h 134"/>
                  <a:gd name="T80" fmla="*/ 21 w 94"/>
                  <a:gd name="T81" fmla="*/ 131 h 134"/>
                  <a:gd name="T82" fmla="*/ 21 w 94"/>
                  <a:gd name="T83" fmla="*/ 64 h 134"/>
                  <a:gd name="T84" fmla="*/ 21 w 94"/>
                  <a:gd name="T85" fmla="*/ 63 h 134"/>
                  <a:gd name="T86" fmla="*/ 21 w 94"/>
                  <a:gd name="T87" fmla="*/ 21 h 134"/>
                  <a:gd name="T88" fmla="*/ 20 w 94"/>
                  <a:gd name="T89" fmla="*/ 21 h 134"/>
                  <a:gd name="T90" fmla="*/ 20 w 94"/>
                  <a:gd name="T91" fmla="*/ 59 h 134"/>
                  <a:gd name="T92" fmla="*/ 18 w 94"/>
                  <a:gd name="T93" fmla="*/ 61 h 134"/>
                  <a:gd name="T94" fmla="*/ 2 w 94"/>
                  <a:gd name="T95" fmla="*/ 61 h 134"/>
                  <a:gd name="T96" fmla="*/ 0 w 94"/>
                  <a:gd name="T97" fmla="*/ 59 h 134"/>
                  <a:gd name="T98" fmla="*/ 0 w 94"/>
                  <a:gd name="T99" fmla="*/ 0 h 134"/>
                  <a:gd name="T100" fmla="*/ 5 w 94"/>
                  <a:gd name="T101" fmla="*/ 0 h 134"/>
                  <a:gd name="T102" fmla="*/ 5 w 94"/>
                  <a:gd name="T103" fmla="*/ 57 h 134"/>
                  <a:gd name="T104" fmla="*/ 15 w 94"/>
                  <a:gd name="T105" fmla="*/ 57 h 134"/>
                  <a:gd name="T106" fmla="*/ 15 w 94"/>
                  <a:gd name="T107" fmla="*/ 19 h 134"/>
                  <a:gd name="T108" fmla="*/ 18 w 94"/>
                  <a:gd name="T109" fmla="*/ 16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94" h="134">
                    <a:moveTo>
                      <a:pt x="18" y="16"/>
                    </a:moveTo>
                    <a:cubicBezTo>
                      <a:pt x="23" y="16"/>
                      <a:pt x="23" y="16"/>
                      <a:pt x="23" y="16"/>
                    </a:cubicBezTo>
                    <a:cubicBezTo>
                      <a:pt x="24" y="16"/>
                      <a:pt x="25" y="17"/>
                      <a:pt x="25" y="19"/>
                    </a:cubicBezTo>
                    <a:cubicBezTo>
                      <a:pt x="25" y="64"/>
                      <a:pt x="25" y="64"/>
                      <a:pt x="25" y="64"/>
                    </a:cubicBezTo>
                    <a:cubicBezTo>
                      <a:pt x="25" y="64"/>
                      <a:pt x="25" y="64"/>
                      <a:pt x="25" y="64"/>
                    </a:cubicBezTo>
                    <a:cubicBezTo>
                      <a:pt x="25" y="129"/>
                      <a:pt x="25" y="129"/>
                      <a:pt x="25" y="129"/>
                    </a:cubicBezTo>
                    <a:cubicBezTo>
                      <a:pt x="42" y="129"/>
                      <a:pt x="42" y="129"/>
                      <a:pt x="42" y="129"/>
                    </a:cubicBezTo>
                    <a:cubicBezTo>
                      <a:pt x="42" y="59"/>
                      <a:pt x="42" y="59"/>
                      <a:pt x="42" y="59"/>
                    </a:cubicBezTo>
                    <a:cubicBezTo>
                      <a:pt x="42" y="58"/>
                      <a:pt x="43" y="57"/>
                      <a:pt x="44" y="57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2" y="57"/>
                      <a:pt x="53" y="58"/>
                      <a:pt x="53" y="59"/>
                    </a:cubicBezTo>
                    <a:cubicBezTo>
                      <a:pt x="53" y="129"/>
                      <a:pt x="53" y="129"/>
                      <a:pt x="53" y="129"/>
                    </a:cubicBezTo>
                    <a:cubicBezTo>
                      <a:pt x="70" y="129"/>
                      <a:pt x="70" y="129"/>
                      <a:pt x="70" y="129"/>
                    </a:cubicBezTo>
                    <a:cubicBezTo>
                      <a:pt x="70" y="59"/>
                      <a:pt x="70" y="59"/>
                      <a:pt x="70" y="59"/>
                    </a:cubicBezTo>
                    <a:cubicBezTo>
                      <a:pt x="70" y="59"/>
                      <a:pt x="70" y="58"/>
                      <a:pt x="70" y="58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70" y="17"/>
                      <a:pt x="71" y="16"/>
                      <a:pt x="72" y="16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79" y="16"/>
                      <a:pt x="80" y="17"/>
                      <a:pt x="80" y="19"/>
                    </a:cubicBezTo>
                    <a:cubicBezTo>
                      <a:pt x="80" y="57"/>
                      <a:pt x="80" y="57"/>
                      <a:pt x="80" y="57"/>
                    </a:cubicBezTo>
                    <a:cubicBezTo>
                      <a:pt x="89" y="57"/>
                      <a:pt x="89" y="57"/>
                      <a:pt x="89" y="57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4" y="59"/>
                      <a:pt x="94" y="59"/>
                      <a:pt x="94" y="59"/>
                    </a:cubicBezTo>
                    <a:cubicBezTo>
                      <a:pt x="94" y="60"/>
                      <a:pt x="93" y="61"/>
                      <a:pt x="92" y="61"/>
                    </a:cubicBezTo>
                    <a:cubicBezTo>
                      <a:pt x="77" y="61"/>
                      <a:pt x="77" y="61"/>
                      <a:pt x="77" y="61"/>
                    </a:cubicBezTo>
                    <a:cubicBezTo>
                      <a:pt x="76" y="61"/>
                      <a:pt x="75" y="60"/>
                      <a:pt x="75" y="59"/>
                    </a:cubicBezTo>
                    <a:cubicBezTo>
                      <a:pt x="75" y="21"/>
                      <a:pt x="75" y="21"/>
                      <a:pt x="75" y="21"/>
                    </a:cubicBezTo>
                    <a:cubicBezTo>
                      <a:pt x="75" y="21"/>
                      <a:pt x="75" y="21"/>
                      <a:pt x="75" y="21"/>
                    </a:cubicBezTo>
                    <a:cubicBezTo>
                      <a:pt x="75" y="59"/>
                      <a:pt x="75" y="59"/>
                      <a:pt x="75" y="59"/>
                    </a:cubicBezTo>
                    <a:cubicBezTo>
                      <a:pt x="75" y="59"/>
                      <a:pt x="75" y="59"/>
                      <a:pt x="75" y="60"/>
                    </a:cubicBezTo>
                    <a:cubicBezTo>
                      <a:pt x="75" y="131"/>
                      <a:pt x="75" y="131"/>
                      <a:pt x="75" y="131"/>
                    </a:cubicBezTo>
                    <a:cubicBezTo>
                      <a:pt x="75" y="132"/>
                      <a:pt x="73" y="134"/>
                      <a:pt x="72" y="134"/>
                    </a:cubicBezTo>
                    <a:cubicBezTo>
                      <a:pt x="51" y="134"/>
                      <a:pt x="51" y="134"/>
                      <a:pt x="51" y="134"/>
                    </a:cubicBezTo>
                    <a:cubicBezTo>
                      <a:pt x="49" y="134"/>
                      <a:pt x="48" y="132"/>
                      <a:pt x="48" y="131"/>
                    </a:cubicBezTo>
                    <a:cubicBezTo>
                      <a:pt x="48" y="61"/>
                      <a:pt x="48" y="61"/>
                      <a:pt x="48" y="61"/>
                    </a:cubicBezTo>
                    <a:cubicBezTo>
                      <a:pt x="47" y="61"/>
                      <a:pt x="47" y="61"/>
                      <a:pt x="47" y="61"/>
                    </a:cubicBezTo>
                    <a:cubicBezTo>
                      <a:pt x="47" y="131"/>
                      <a:pt x="47" y="131"/>
                      <a:pt x="47" y="131"/>
                    </a:cubicBezTo>
                    <a:cubicBezTo>
                      <a:pt x="47" y="132"/>
                      <a:pt x="46" y="134"/>
                      <a:pt x="44" y="134"/>
                    </a:cubicBezTo>
                    <a:cubicBezTo>
                      <a:pt x="23" y="134"/>
                      <a:pt x="23" y="134"/>
                      <a:pt x="23" y="134"/>
                    </a:cubicBezTo>
                    <a:cubicBezTo>
                      <a:pt x="22" y="134"/>
                      <a:pt x="21" y="132"/>
                      <a:pt x="21" y="131"/>
                    </a:cubicBezTo>
                    <a:cubicBezTo>
                      <a:pt x="21" y="64"/>
                      <a:pt x="21" y="64"/>
                      <a:pt x="21" y="64"/>
                    </a:cubicBezTo>
                    <a:cubicBezTo>
                      <a:pt x="21" y="63"/>
                      <a:pt x="21" y="63"/>
                      <a:pt x="21" y="63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0" y="59"/>
                      <a:pt x="20" y="59"/>
                      <a:pt x="20" y="59"/>
                    </a:cubicBezTo>
                    <a:cubicBezTo>
                      <a:pt x="20" y="60"/>
                      <a:pt x="19" y="61"/>
                      <a:pt x="18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1" y="61"/>
                      <a:pt x="0" y="60"/>
                      <a:pt x="0" y="5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15" y="57"/>
                      <a:pt x="15" y="57"/>
                      <a:pt x="15" y="57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17"/>
                      <a:pt x="16" y="16"/>
                      <a:pt x="18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76" name="Freeform 301"/>
              <p:cNvSpPr>
                <a:spLocks noEditPoints="1"/>
              </p:cNvSpPr>
              <p:nvPr/>
            </p:nvSpPr>
            <p:spPr bwMode="auto">
              <a:xfrm>
                <a:off x="10885504" y="1589"/>
                <a:ext cx="242888" cy="303214"/>
              </a:xfrm>
              <a:custGeom>
                <a:avLst/>
                <a:gdLst>
                  <a:gd name="T0" fmla="*/ 102 w 107"/>
                  <a:gd name="T1" fmla="*/ 57 h 134"/>
                  <a:gd name="T2" fmla="*/ 91 w 107"/>
                  <a:gd name="T3" fmla="*/ 0 h 134"/>
                  <a:gd name="T4" fmla="*/ 107 w 107"/>
                  <a:gd name="T5" fmla="*/ 59 h 134"/>
                  <a:gd name="T6" fmla="*/ 91 w 107"/>
                  <a:gd name="T7" fmla="*/ 61 h 134"/>
                  <a:gd name="T8" fmla="*/ 88 w 107"/>
                  <a:gd name="T9" fmla="*/ 60 h 134"/>
                  <a:gd name="T10" fmla="*/ 77 w 107"/>
                  <a:gd name="T11" fmla="*/ 22 h 134"/>
                  <a:gd name="T12" fmla="*/ 97 w 107"/>
                  <a:gd name="T13" fmla="*/ 92 h 134"/>
                  <a:gd name="T14" fmla="*/ 81 w 107"/>
                  <a:gd name="T15" fmla="*/ 94 h 134"/>
                  <a:gd name="T16" fmla="*/ 81 w 107"/>
                  <a:gd name="T17" fmla="*/ 131 h 134"/>
                  <a:gd name="T18" fmla="*/ 75 w 107"/>
                  <a:gd name="T19" fmla="*/ 134 h 134"/>
                  <a:gd name="T20" fmla="*/ 76 w 107"/>
                  <a:gd name="T21" fmla="*/ 129 h 134"/>
                  <a:gd name="T22" fmla="*/ 78 w 107"/>
                  <a:gd name="T23" fmla="*/ 89 h 134"/>
                  <a:gd name="T24" fmla="*/ 91 w 107"/>
                  <a:gd name="T25" fmla="*/ 89 h 134"/>
                  <a:gd name="T26" fmla="*/ 75 w 107"/>
                  <a:gd name="T27" fmla="*/ 18 h 134"/>
                  <a:gd name="T28" fmla="*/ 75 w 107"/>
                  <a:gd name="T29" fmla="*/ 17 h 134"/>
                  <a:gd name="T30" fmla="*/ 79 w 107"/>
                  <a:gd name="T31" fmla="*/ 17 h 134"/>
                  <a:gd name="T32" fmla="*/ 82 w 107"/>
                  <a:gd name="T33" fmla="*/ 19 h 134"/>
                  <a:gd name="T34" fmla="*/ 75 w 107"/>
                  <a:gd name="T35" fmla="*/ 134 h 134"/>
                  <a:gd name="T36" fmla="*/ 54 w 107"/>
                  <a:gd name="T37" fmla="*/ 131 h 134"/>
                  <a:gd name="T38" fmla="*/ 53 w 107"/>
                  <a:gd name="T39" fmla="*/ 94 h 134"/>
                  <a:gd name="T40" fmla="*/ 50 w 107"/>
                  <a:gd name="T41" fmla="*/ 134 h 134"/>
                  <a:gd name="T42" fmla="*/ 29 w 107"/>
                  <a:gd name="T43" fmla="*/ 134 h 134"/>
                  <a:gd name="T44" fmla="*/ 27 w 107"/>
                  <a:gd name="T45" fmla="*/ 94 h 134"/>
                  <a:gd name="T46" fmla="*/ 13 w 107"/>
                  <a:gd name="T47" fmla="*/ 94 h 134"/>
                  <a:gd name="T48" fmla="*/ 10 w 107"/>
                  <a:gd name="T49" fmla="*/ 91 h 134"/>
                  <a:gd name="T50" fmla="*/ 17 w 107"/>
                  <a:gd name="T51" fmla="*/ 61 h 134"/>
                  <a:gd name="T52" fmla="*/ 2 w 107"/>
                  <a:gd name="T53" fmla="*/ 61 h 134"/>
                  <a:gd name="T54" fmla="*/ 0 w 107"/>
                  <a:gd name="T55" fmla="*/ 58 h 134"/>
                  <a:gd name="T56" fmla="*/ 22 w 107"/>
                  <a:gd name="T57" fmla="*/ 0 h 134"/>
                  <a:gd name="T58" fmla="*/ 15 w 107"/>
                  <a:gd name="T59" fmla="*/ 57 h 134"/>
                  <a:gd name="T60" fmla="*/ 28 w 107"/>
                  <a:gd name="T61" fmla="*/ 16 h 134"/>
                  <a:gd name="T62" fmla="*/ 32 w 107"/>
                  <a:gd name="T63" fmla="*/ 16 h 134"/>
                  <a:gd name="T64" fmla="*/ 35 w 107"/>
                  <a:gd name="T65" fmla="*/ 19 h 134"/>
                  <a:gd name="T66" fmla="*/ 16 w 107"/>
                  <a:gd name="T67" fmla="*/ 89 h 134"/>
                  <a:gd name="T68" fmla="*/ 31 w 107"/>
                  <a:gd name="T69" fmla="*/ 92 h 134"/>
                  <a:gd name="T70" fmla="*/ 32 w 107"/>
                  <a:gd name="T71" fmla="*/ 129 h 134"/>
                  <a:gd name="T72" fmla="*/ 48 w 107"/>
                  <a:gd name="T73" fmla="*/ 92 h 134"/>
                  <a:gd name="T74" fmla="*/ 57 w 107"/>
                  <a:gd name="T75" fmla="*/ 89 h 134"/>
                  <a:gd name="T76" fmla="*/ 59 w 107"/>
                  <a:gd name="T77" fmla="*/ 129 h 134"/>
                  <a:gd name="T78" fmla="*/ 75 w 107"/>
                  <a:gd name="T79" fmla="*/ 134 h 134"/>
                  <a:gd name="T80" fmla="*/ 75 w 107"/>
                  <a:gd name="T81" fmla="*/ 18 h 134"/>
                  <a:gd name="T82" fmla="*/ 75 w 107"/>
                  <a:gd name="T83" fmla="*/ 17 h 134"/>
                  <a:gd name="T84" fmla="*/ 74 w 107"/>
                  <a:gd name="T85" fmla="*/ 17 h 134"/>
                  <a:gd name="T86" fmla="*/ 72 w 107"/>
                  <a:gd name="T87" fmla="*/ 2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7" h="134">
                    <a:moveTo>
                      <a:pt x="92" y="57"/>
                    </a:moveTo>
                    <a:cubicBezTo>
                      <a:pt x="102" y="57"/>
                      <a:pt x="102" y="57"/>
                      <a:pt x="102" y="57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107" y="58"/>
                      <a:pt x="107" y="58"/>
                      <a:pt x="107" y="58"/>
                    </a:cubicBezTo>
                    <a:cubicBezTo>
                      <a:pt x="107" y="58"/>
                      <a:pt x="107" y="59"/>
                      <a:pt x="107" y="59"/>
                    </a:cubicBezTo>
                    <a:cubicBezTo>
                      <a:pt x="107" y="60"/>
                      <a:pt x="106" y="61"/>
                      <a:pt x="105" y="61"/>
                    </a:cubicBezTo>
                    <a:cubicBezTo>
                      <a:pt x="91" y="61"/>
                      <a:pt x="91" y="61"/>
                      <a:pt x="91" y="61"/>
                    </a:cubicBezTo>
                    <a:cubicBezTo>
                      <a:pt x="91" y="61"/>
                      <a:pt x="91" y="61"/>
                      <a:pt x="91" y="61"/>
                    </a:cubicBezTo>
                    <a:cubicBezTo>
                      <a:pt x="90" y="61"/>
                      <a:pt x="89" y="61"/>
                      <a:pt x="88" y="60"/>
                    </a:cubicBezTo>
                    <a:cubicBezTo>
                      <a:pt x="77" y="22"/>
                      <a:pt x="77" y="22"/>
                      <a:pt x="77" y="22"/>
                    </a:cubicBezTo>
                    <a:cubicBezTo>
                      <a:pt x="77" y="22"/>
                      <a:pt x="77" y="22"/>
                      <a:pt x="77" y="22"/>
                    </a:cubicBezTo>
                    <a:cubicBezTo>
                      <a:pt x="97" y="91"/>
                      <a:pt x="97" y="91"/>
                      <a:pt x="97" y="91"/>
                    </a:cubicBezTo>
                    <a:cubicBezTo>
                      <a:pt x="97" y="91"/>
                      <a:pt x="97" y="91"/>
                      <a:pt x="97" y="92"/>
                    </a:cubicBezTo>
                    <a:cubicBezTo>
                      <a:pt x="97" y="93"/>
                      <a:pt x="96" y="94"/>
                      <a:pt x="94" y="94"/>
                    </a:cubicBezTo>
                    <a:cubicBezTo>
                      <a:pt x="81" y="94"/>
                      <a:pt x="81" y="94"/>
                      <a:pt x="81" y="94"/>
                    </a:cubicBezTo>
                    <a:cubicBezTo>
                      <a:pt x="81" y="131"/>
                      <a:pt x="81" y="131"/>
                      <a:pt x="81" y="131"/>
                    </a:cubicBezTo>
                    <a:cubicBezTo>
                      <a:pt x="81" y="131"/>
                      <a:pt x="81" y="131"/>
                      <a:pt x="81" y="131"/>
                    </a:cubicBezTo>
                    <a:cubicBezTo>
                      <a:pt x="81" y="132"/>
                      <a:pt x="80" y="134"/>
                      <a:pt x="78" y="134"/>
                    </a:cubicBezTo>
                    <a:cubicBezTo>
                      <a:pt x="75" y="134"/>
                      <a:pt x="75" y="134"/>
                      <a:pt x="75" y="134"/>
                    </a:cubicBezTo>
                    <a:cubicBezTo>
                      <a:pt x="75" y="129"/>
                      <a:pt x="75" y="129"/>
                      <a:pt x="75" y="129"/>
                    </a:cubicBezTo>
                    <a:cubicBezTo>
                      <a:pt x="76" y="129"/>
                      <a:pt x="76" y="129"/>
                      <a:pt x="76" y="129"/>
                    </a:cubicBezTo>
                    <a:cubicBezTo>
                      <a:pt x="76" y="92"/>
                      <a:pt x="76" y="92"/>
                      <a:pt x="76" y="92"/>
                    </a:cubicBezTo>
                    <a:cubicBezTo>
                      <a:pt x="76" y="90"/>
                      <a:pt x="77" y="89"/>
                      <a:pt x="78" y="89"/>
                    </a:cubicBezTo>
                    <a:cubicBezTo>
                      <a:pt x="78" y="89"/>
                      <a:pt x="78" y="89"/>
                      <a:pt x="78" y="89"/>
                    </a:cubicBezTo>
                    <a:cubicBezTo>
                      <a:pt x="91" y="89"/>
                      <a:pt x="91" y="89"/>
                      <a:pt x="91" y="89"/>
                    </a:cubicBezTo>
                    <a:cubicBezTo>
                      <a:pt x="75" y="33"/>
                      <a:pt x="75" y="33"/>
                      <a:pt x="75" y="33"/>
                    </a:cubicBezTo>
                    <a:cubicBezTo>
                      <a:pt x="75" y="18"/>
                      <a:pt x="75" y="18"/>
                      <a:pt x="75" y="18"/>
                    </a:cubicBezTo>
                    <a:cubicBezTo>
                      <a:pt x="77" y="19"/>
                      <a:pt x="77" y="19"/>
                      <a:pt x="77" y="19"/>
                    </a:cubicBezTo>
                    <a:cubicBezTo>
                      <a:pt x="76" y="18"/>
                      <a:pt x="76" y="18"/>
                      <a:pt x="75" y="17"/>
                    </a:cubicBezTo>
                    <a:cubicBezTo>
                      <a:pt x="75" y="17"/>
                      <a:pt x="75" y="17"/>
                      <a:pt x="75" y="17"/>
                    </a:cubicBezTo>
                    <a:cubicBezTo>
                      <a:pt x="79" y="17"/>
                      <a:pt x="79" y="17"/>
                      <a:pt x="79" y="17"/>
                    </a:cubicBezTo>
                    <a:cubicBezTo>
                      <a:pt x="80" y="17"/>
                      <a:pt x="81" y="18"/>
                      <a:pt x="82" y="19"/>
                    </a:cubicBezTo>
                    <a:cubicBezTo>
                      <a:pt x="82" y="19"/>
                      <a:pt x="82" y="19"/>
                      <a:pt x="82" y="19"/>
                    </a:cubicBezTo>
                    <a:lnTo>
                      <a:pt x="92" y="57"/>
                    </a:lnTo>
                    <a:close/>
                    <a:moveTo>
                      <a:pt x="75" y="134"/>
                    </a:moveTo>
                    <a:cubicBezTo>
                      <a:pt x="57" y="134"/>
                      <a:pt x="57" y="134"/>
                      <a:pt x="57" y="134"/>
                    </a:cubicBezTo>
                    <a:cubicBezTo>
                      <a:pt x="55" y="134"/>
                      <a:pt x="54" y="132"/>
                      <a:pt x="54" y="131"/>
                    </a:cubicBezTo>
                    <a:cubicBezTo>
                      <a:pt x="54" y="94"/>
                      <a:pt x="54" y="94"/>
                      <a:pt x="54" y="94"/>
                    </a:cubicBezTo>
                    <a:cubicBezTo>
                      <a:pt x="53" y="94"/>
                      <a:pt x="53" y="94"/>
                      <a:pt x="53" y="94"/>
                    </a:cubicBezTo>
                    <a:cubicBezTo>
                      <a:pt x="53" y="131"/>
                      <a:pt x="53" y="131"/>
                      <a:pt x="53" y="131"/>
                    </a:cubicBezTo>
                    <a:cubicBezTo>
                      <a:pt x="53" y="132"/>
                      <a:pt x="52" y="134"/>
                      <a:pt x="50" y="134"/>
                    </a:cubicBezTo>
                    <a:cubicBezTo>
                      <a:pt x="29" y="134"/>
                      <a:pt x="29" y="134"/>
                      <a:pt x="29" y="134"/>
                    </a:cubicBezTo>
                    <a:cubicBezTo>
                      <a:pt x="29" y="134"/>
                      <a:pt x="29" y="134"/>
                      <a:pt x="29" y="134"/>
                    </a:cubicBezTo>
                    <a:cubicBezTo>
                      <a:pt x="28" y="134"/>
                      <a:pt x="27" y="132"/>
                      <a:pt x="27" y="131"/>
                    </a:cubicBezTo>
                    <a:cubicBezTo>
                      <a:pt x="27" y="94"/>
                      <a:pt x="27" y="94"/>
                      <a:pt x="27" y="94"/>
                    </a:cubicBezTo>
                    <a:cubicBezTo>
                      <a:pt x="13" y="94"/>
                      <a:pt x="13" y="94"/>
                      <a:pt x="13" y="94"/>
                    </a:cubicBezTo>
                    <a:cubicBezTo>
                      <a:pt x="13" y="94"/>
                      <a:pt x="13" y="94"/>
                      <a:pt x="13" y="94"/>
                    </a:cubicBezTo>
                    <a:cubicBezTo>
                      <a:pt x="13" y="94"/>
                      <a:pt x="12" y="94"/>
                      <a:pt x="12" y="94"/>
                    </a:cubicBezTo>
                    <a:cubicBezTo>
                      <a:pt x="11" y="94"/>
                      <a:pt x="10" y="92"/>
                      <a:pt x="10" y="91"/>
                    </a:cubicBezTo>
                    <a:cubicBezTo>
                      <a:pt x="19" y="60"/>
                      <a:pt x="19" y="60"/>
                      <a:pt x="19" y="60"/>
                    </a:cubicBezTo>
                    <a:cubicBezTo>
                      <a:pt x="18" y="61"/>
                      <a:pt x="18" y="61"/>
                      <a:pt x="17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0" y="61"/>
                      <a:pt x="0" y="60"/>
                      <a:pt x="0" y="58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15" y="57"/>
                      <a:pt x="15" y="57"/>
                      <a:pt x="15" y="57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7"/>
                      <a:pt x="27" y="16"/>
                      <a:pt x="28" y="16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4" y="16"/>
                      <a:pt x="35" y="17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16" y="89"/>
                      <a:pt x="16" y="89"/>
                      <a:pt x="16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30" y="89"/>
                      <a:pt x="31" y="90"/>
                      <a:pt x="31" y="92"/>
                    </a:cubicBezTo>
                    <a:cubicBezTo>
                      <a:pt x="31" y="92"/>
                      <a:pt x="31" y="92"/>
                      <a:pt x="31" y="92"/>
                    </a:cubicBezTo>
                    <a:cubicBezTo>
                      <a:pt x="32" y="129"/>
                      <a:pt x="32" y="129"/>
                      <a:pt x="32" y="129"/>
                    </a:cubicBezTo>
                    <a:cubicBezTo>
                      <a:pt x="48" y="129"/>
                      <a:pt x="48" y="129"/>
                      <a:pt x="48" y="129"/>
                    </a:cubicBezTo>
                    <a:cubicBezTo>
                      <a:pt x="48" y="92"/>
                      <a:pt x="48" y="92"/>
                      <a:pt x="48" y="92"/>
                    </a:cubicBezTo>
                    <a:cubicBezTo>
                      <a:pt x="48" y="90"/>
                      <a:pt x="49" y="89"/>
                      <a:pt x="50" y="89"/>
                    </a:cubicBezTo>
                    <a:cubicBezTo>
                      <a:pt x="57" y="89"/>
                      <a:pt x="57" y="89"/>
                      <a:pt x="57" y="89"/>
                    </a:cubicBezTo>
                    <a:cubicBezTo>
                      <a:pt x="58" y="89"/>
                      <a:pt x="59" y="90"/>
                      <a:pt x="59" y="92"/>
                    </a:cubicBezTo>
                    <a:cubicBezTo>
                      <a:pt x="59" y="129"/>
                      <a:pt x="59" y="129"/>
                      <a:pt x="59" y="129"/>
                    </a:cubicBezTo>
                    <a:cubicBezTo>
                      <a:pt x="75" y="129"/>
                      <a:pt x="75" y="129"/>
                      <a:pt x="75" y="129"/>
                    </a:cubicBezTo>
                    <a:cubicBezTo>
                      <a:pt x="75" y="134"/>
                      <a:pt x="75" y="134"/>
                      <a:pt x="75" y="134"/>
                    </a:cubicBezTo>
                    <a:close/>
                    <a:moveTo>
                      <a:pt x="75" y="33"/>
                    </a:moveTo>
                    <a:cubicBezTo>
                      <a:pt x="75" y="18"/>
                      <a:pt x="75" y="18"/>
                      <a:pt x="75" y="18"/>
                    </a:cubicBezTo>
                    <a:cubicBezTo>
                      <a:pt x="74" y="17"/>
                      <a:pt x="74" y="17"/>
                      <a:pt x="74" y="17"/>
                    </a:cubicBezTo>
                    <a:cubicBezTo>
                      <a:pt x="75" y="17"/>
                      <a:pt x="75" y="17"/>
                      <a:pt x="75" y="17"/>
                    </a:cubicBezTo>
                    <a:cubicBezTo>
                      <a:pt x="75" y="17"/>
                      <a:pt x="75" y="17"/>
                      <a:pt x="75" y="17"/>
                    </a:cubicBezTo>
                    <a:cubicBezTo>
                      <a:pt x="74" y="17"/>
                      <a:pt x="74" y="17"/>
                      <a:pt x="74" y="17"/>
                    </a:cubicBezTo>
                    <a:cubicBezTo>
                      <a:pt x="74" y="17"/>
                      <a:pt x="74" y="17"/>
                      <a:pt x="74" y="17"/>
                    </a:cubicBezTo>
                    <a:cubicBezTo>
                      <a:pt x="72" y="17"/>
                      <a:pt x="72" y="19"/>
                      <a:pt x="72" y="20"/>
                    </a:cubicBezTo>
                    <a:lnTo>
                      <a:pt x="75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77" name="Freeform 302"/>
              <p:cNvSpPr>
                <a:spLocks noEditPoints="1"/>
              </p:cNvSpPr>
              <p:nvPr/>
            </p:nvSpPr>
            <p:spPr bwMode="auto">
              <a:xfrm>
                <a:off x="9336102" y="1589"/>
                <a:ext cx="347663" cy="238126"/>
              </a:xfrm>
              <a:custGeom>
                <a:avLst/>
                <a:gdLst>
                  <a:gd name="T0" fmla="*/ 135 w 154"/>
                  <a:gd name="T1" fmla="*/ 12 h 105"/>
                  <a:gd name="T2" fmla="*/ 139 w 154"/>
                  <a:gd name="T3" fmla="*/ 9 h 105"/>
                  <a:gd name="T4" fmla="*/ 154 w 154"/>
                  <a:gd name="T5" fmla="*/ 79 h 105"/>
                  <a:gd name="T6" fmla="*/ 152 w 154"/>
                  <a:gd name="T7" fmla="*/ 102 h 105"/>
                  <a:gd name="T8" fmla="*/ 124 w 154"/>
                  <a:gd name="T9" fmla="*/ 100 h 105"/>
                  <a:gd name="T10" fmla="*/ 148 w 154"/>
                  <a:gd name="T11" fmla="*/ 99 h 105"/>
                  <a:gd name="T12" fmla="*/ 150 w 154"/>
                  <a:gd name="T13" fmla="*/ 28 h 105"/>
                  <a:gd name="T14" fmla="*/ 141 w 154"/>
                  <a:gd name="T15" fmla="*/ 67 h 105"/>
                  <a:gd name="T16" fmla="*/ 124 w 154"/>
                  <a:gd name="T17" fmla="*/ 49 h 105"/>
                  <a:gd name="T18" fmla="*/ 136 w 154"/>
                  <a:gd name="T19" fmla="*/ 64 h 105"/>
                  <a:gd name="T20" fmla="*/ 124 w 154"/>
                  <a:gd name="T21" fmla="*/ 20 h 105"/>
                  <a:gd name="T22" fmla="*/ 128 w 154"/>
                  <a:gd name="T23" fmla="*/ 20 h 105"/>
                  <a:gd name="T24" fmla="*/ 124 w 154"/>
                  <a:gd name="T25" fmla="*/ 20 h 105"/>
                  <a:gd name="T26" fmla="*/ 117 w 154"/>
                  <a:gd name="T27" fmla="*/ 102 h 105"/>
                  <a:gd name="T28" fmla="*/ 114 w 154"/>
                  <a:gd name="T29" fmla="*/ 81 h 105"/>
                  <a:gd name="T30" fmla="*/ 116 w 154"/>
                  <a:gd name="T31" fmla="*/ 76 h 105"/>
                  <a:gd name="T32" fmla="*/ 120 w 154"/>
                  <a:gd name="T33" fmla="*/ 99 h 105"/>
                  <a:gd name="T34" fmla="*/ 124 w 154"/>
                  <a:gd name="T35" fmla="*/ 105 h 105"/>
                  <a:gd name="T36" fmla="*/ 77 w 154"/>
                  <a:gd name="T37" fmla="*/ 20 h 105"/>
                  <a:gd name="T38" fmla="*/ 115 w 154"/>
                  <a:gd name="T39" fmla="*/ 0 h 105"/>
                  <a:gd name="T40" fmla="*/ 124 w 154"/>
                  <a:gd name="T41" fmla="*/ 49 h 105"/>
                  <a:gd name="T42" fmla="*/ 111 w 154"/>
                  <a:gd name="T43" fmla="*/ 64 h 105"/>
                  <a:gd name="T44" fmla="*/ 109 w 154"/>
                  <a:gd name="T45" fmla="*/ 69 h 105"/>
                  <a:gd name="T46" fmla="*/ 109 w 154"/>
                  <a:gd name="T47" fmla="*/ 49 h 105"/>
                  <a:gd name="T48" fmla="*/ 40 w 154"/>
                  <a:gd name="T49" fmla="*/ 81 h 105"/>
                  <a:gd name="T50" fmla="*/ 31 w 154"/>
                  <a:gd name="T51" fmla="*/ 105 h 105"/>
                  <a:gd name="T52" fmla="*/ 31 w 154"/>
                  <a:gd name="T53" fmla="*/ 100 h 105"/>
                  <a:gd name="T54" fmla="*/ 35 w 154"/>
                  <a:gd name="T55" fmla="*/ 79 h 105"/>
                  <a:gd name="T56" fmla="*/ 77 w 154"/>
                  <a:gd name="T57" fmla="*/ 81 h 105"/>
                  <a:gd name="T58" fmla="*/ 31 w 154"/>
                  <a:gd name="T59" fmla="*/ 20 h 105"/>
                  <a:gd name="T60" fmla="*/ 39 w 154"/>
                  <a:gd name="T61" fmla="*/ 0 h 105"/>
                  <a:gd name="T62" fmla="*/ 31 w 154"/>
                  <a:gd name="T63" fmla="*/ 69 h 105"/>
                  <a:gd name="T64" fmla="*/ 43 w 154"/>
                  <a:gd name="T65" fmla="*/ 53 h 105"/>
                  <a:gd name="T66" fmla="*/ 46 w 154"/>
                  <a:gd name="T67" fmla="*/ 49 h 105"/>
                  <a:gd name="T68" fmla="*/ 46 w 154"/>
                  <a:gd name="T69" fmla="*/ 69 h 105"/>
                  <a:gd name="T70" fmla="*/ 9 w 154"/>
                  <a:gd name="T71" fmla="*/ 105 h 105"/>
                  <a:gd name="T72" fmla="*/ 3 w 154"/>
                  <a:gd name="T73" fmla="*/ 102 h 105"/>
                  <a:gd name="T74" fmla="*/ 0 w 154"/>
                  <a:gd name="T75" fmla="*/ 75 h 105"/>
                  <a:gd name="T76" fmla="*/ 0 w 154"/>
                  <a:gd name="T77" fmla="*/ 25 h 105"/>
                  <a:gd name="T78" fmla="*/ 25 w 154"/>
                  <a:gd name="T79" fmla="*/ 0 h 105"/>
                  <a:gd name="T80" fmla="*/ 19 w 154"/>
                  <a:gd name="T81" fmla="*/ 12 h 105"/>
                  <a:gd name="T82" fmla="*/ 5 w 154"/>
                  <a:gd name="T83" fmla="*/ 79 h 105"/>
                  <a:gd name="T84" fmla="*/ 6 w 154"/>
                  <a:gd name="T85" fmla="*/ 99 h 105"/>
                  <a:gd name="T86" fmla="*/ 31 w 154"/>
                  <a:gd name="T87" fmla="*/ 105 h 105"/>
                  <a:gd name="T88" fmla="*/ 25 w 154"/>
                  <a:gd name="T89" fmla="*/ 18 h 105"/>
                  <a:gd name="T90" fmla="*/ 31 w 154"/>
                  <a:gd name="T91" fmla="*/ 6 h 105"/>
                  <a:gd name="T92" fmla="*/ 13 w 154"/>
                  <a:gd name="T93" fmla="*/ 51 h 105"/>
                  <a:gd name="T94" fmla="*/ 31 w 154"/>
                  <a:gd name="T95" fmla="*/ 69 h 105"/>
                  <a:gd name="T96" fmla="*/ 18 w 154"/>
                  <a:gd name="T97" fmla="*/ 53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54" h="105">
                    <a:moveTo>
                      <a:pt x="150" y="28"/>
                    </a:moveTo>
                    <a:cubicBezTo>
                      <a:pt x="135" y="12"/>
                      <a:pt x="135" y="12"/>
                      <a:pt x="135" y="12"/>
                    </a:cubicBezTo>
                    <a:cubicBezTo>
                      <a:pt x="135" y="12"/>
                      <a:pt x="135" y="12"/>
                      <a:pt x="135" y="1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4" y="0"/>
                      <a:pt x="134" y="0"/>
                      <a:pt x="134" y="0"/>
                    </a:cubicBezTo>
                    <a:cubicBezTo>
                      <a:pt x="139" y="9"/>
                      <a:pt x="139" y="9"/>
                      <a:pt x="139" y="9"/>
                    </a:cubicBezTo>
                    <a:cubicBezTo>
                      <a:pt x="154" y="25"/>
                      <a:pt x="154" y="25"/>
                      <a:pt x="154" y="25"/>
                    </a:cubicBezTo>
                    <a:cubicBezTo>
                      <a:pt x="154" y="26"/>
                      <a:pt x="154" y="26"/>
                      <a:pt x="154" y="27"/>
                    </a:cubicBezTo>
                    <a:cubicBezTo>
                      <a:pt x="154" y="79"/>
                      <a:pt x="154" y="79"/>
                      <a:pt x="154" y="79"/>
                    </a:cubicBezTo>
                    <a:cubicBezTo>
                      <a:pt x="154" y="96"/>
                      <a:pt x="154" y="96"/>
                      <a:pt x="154" y="96"/>
                    </a:cubicBezTo>
                    <a:cubicBezTo>
                      <a:pt x="154" y="98"/>
                      <a:pt x="153" y="101"/>
                      <a:pt x="152" y="102"/>
                    </a:cubicBezTo>
                    <a:cubicBezTo>
                      <a:pt x="152" y="102"/>
                      <a:pt x="152" y="102"/>
                      <a:pt x="152" y="102"/>
                    </a:cubicBezTo>
                    <a:cubicBezTo>
                      <a:pt x="150" y="104"/>
                      <a:pt x="148" y="105"/>
                      <a:pt x="145" y="105"/>
                    </a:cubicBezTo>
                    <a:cubicBezTo>
                      <a:pt x="124" y="105"/>
                      <a:pt x="124" y="105"/>
                      <a:pt x="124" y="105"/>
                    </a:cubicBezTo>
                    <a:cubicBezTo>
                      <a:pt x="124" y="100"/>
                      <a:pt x="124" y="100"/>
                      <a:pt x="124" y="100"/>
                    </a:cubicBezTo>
                    <a:cubicBezTo>
                      <a:pt x="145" y="100"/>
                      <a:pt x="145" y="100"/>
                      <a:pt x="145" y="100"/>
                    </a:cubicBezTo>
                    <a:cubicBezTo>
                      <a:pt x="146" y="100"/>
                      <a:pt x="148" y="100"/>
                      <a:pt x="148" y="99"/>
                    </a:cubicBezTo>
                    <a:cubicBezTo>
                      <a:pt x="148" y="99"/>
                      <a:pt x="148" y="99"/>
                      <a:pt x="148" y="99"/>
                    </a:cubicBezTo>
                    <a:cubicBezTo>
                      <a:pt x="149" y="98"/>
                      <a:pt x="150" y="97"/>
                      <a:pt x="150" y="96"/>
                    </a:cubicBezTo>
                    <a:cubicBezTo>
                      <a:pt x="150" y="79"/>
                      <a:pt x="150" y="79"/>
                      <a:pt x="150" y="79"/>
                    </a:cubicBezTo>
                    <a:cubicBezTo>
                      <a:pt x="150" y="28"/>
                      <a:pt x="150" y="28"/>
                      <a:pt x="150" y="28"/>
                    </a:cubicBezTo>
                    <a:close/>
                    <a:moveTo>
                      <a:pt x="124" y="69"/>
                    </a:moveTo>
                    <a:cubicBezTo>
                      <a:pt x="139" y="69"/>
                      <a:pt x="139" y="69"/>
                      <a:pt x="139" y="69"/>
                    </a:cubicBezTo>
                    <a:cubicBezTo>
                      <a:pt x="140" y="69"/>
                      <a:pt x="141" y="68"/>
                      <a:pt x="141" y="67"/>
                    </a:cubicBezTo>
                    <a:cubicBezTo>
                      <a:pt x="141" y="51"/>
                      <a:pt x="141" y="51"/>
                      <a:pt x="141" y="51"/>
                    </a:cubicBezTo>
                    <a:cubicBezTo>
                      <a:pt x="141" y="50"/>
                      <a:pt x="140" y="49"/>
                      <a:pt x="139" y="49"/>
                    </a:cubicBezTo>
                    <a:cubicBezTo>
                      <a:pt x="124" y="49"/>
                      <a:pt x="124" y="49"/>
                      <a:pt x="124" y="49"/>
                    </a:cubicBezTo>
                    <a:cubicBezTo>
                      <a:pt x="124" y="53"/>
                      <a:pt x="124" y="53"/>
                      <a:pt x="124" y="53"/>
                    </a:cubicBezTo>
                    <a:cubicBezTo>
                      <a:pt x="136" y="53"/>
                      <a:pt x="136" y="53"/>
                      <a:pt x="136" y="53"/>
                    </a:cubicBezTo>
                    <a:cubicBezTo>
                      <a:pt x="136" y="64"/>
                      <a:pt x="136" y="64"/>
                      <a:pt x="136" y="64"/>
                    </a:cubicBezTo>
                    <a:cubicBezTo>
                      <a:pt x="124" y="64"/>
                      <a:pt x="124" y="64"/>
                      <a:pt x="124" y="64"/>
                    </a:cubicBezTo>
                    <a:cubicBezTo>
                      <a:pt x="124" y="69"/>
                      <a:pt x="124" y="69"/>
                      <a:pt x="124" y="69"/>
                    </a:cubicBezTo>
                    <a:close/>
                    <a:moveTo>
                      <a:pt x="124" y="20"/>
                    </a:moveTo>
                    <a:cubicBezTo>
                      <a:pt x="127" y="20"/>
                      <a:pt x="127" y="20"/>
                      <a:pt x="127" y="20"/>
                    </a:cubicBezTo>
                    <a:cubicBezTo>
                      <a:pt x="127" y="20"/>
                      <a:pt x="127" y="20"/>
                      <a:pt x="127" y="20"/>
                    </a:cubicBezTo>
                    <a:cubicBezTo>
                      <a:pt x="128" y="20"/>
                      <a:pt x="128" y="20"/>
                      <a:pt x="128" y="20"/>
                    </a:cubicBezTo>
                    <a:cubicBezTo>
                      <a:pt x="130" y="19"/>
                      <a:pt x="130" y="18"/>
                      <a:pt x="129" y="17"/>
                    </a:cubicBezTo>
                    <a:cubicBezTo>
                      <a:pt x="124" y="6"/>
                      <a:pt x="124" y="6"/>
                      <a:pt x="124" y="6"/>
                    </a:cubicBezTo>
                    <a:lnTo>
                      <a:pt x="124" y="20"/>
                    </a:lnTo>
                    <a:close/>
                    <a:moveTo>
                      <a:pt x="124" y="105"/>
                    </a:move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1" y="105"/>
                      <a:pt x="118" y="104"/>
                      <a:pt x="117" y="102"/>
                    </a:cubicBezTo>
                    <a:cubicBezTo>
                      <a:pt x="117" y="102"/>
                      <a:pt x="117" y="102"/>
                      <a:pt x="117" y="102"/>
                    </a:cubicBezTo>
                    <a:cubicBezTo>
                      <a:pt x="115" y="101"/>
                      <a:pt x="114" y="98"/>
                      <a:pt x="114" y="96"/>
                    </a:cubicBezTo>
                    <a:cubicBezTo>
                      <a:pt x="114" y="81"/>
                      <a:pt x="114" y="81"/>
                      <a:pt x="114" y="81"/>
                    </a:cubicBezTo>
                    <a:cubicBezTo>
                      <a:pt x="77" y="81"/>
                      <a:pt x="77" y="81"/>
                      <a:pt x="77" y="81"/>
                    </a:cubicBezTo>
                    <a:cubicBezTo>
                      <a:pt x="77" y="76"/>
                      <a:pt x="77" y="76"/>
                      <a:pt x="77" y="76"/>
                    </a:cubicBezTo>
                    <a:cubicBezTo>
                      <a:pt x="116" y="76"/>
                      <a:pt x="116" y="76"/>
                      <a:pt x="116" y="76"/>
                    </a:cubicBezTo>
                    <a:cubicBezTo>
                      <a:pt x="118" y="76"/>
                      <a:pt x="119" y="77"/>
                      <a:pt x="119" y="79"/>
                    </a:cubicBezTo>
                    <a:cubicBezTo>
                      <a:pt x="119" y="96"/>
                      <a:pt x="119" y="96"/>
                      <a:pt x="119" y="96"/>
                    </a:cubicBezTo>
                    <a:cubicBezTo>
                      <a:pt x="119" y="97"/>
                      <a:pt x="119" y="98"/>
                      <a:pt x="120" y="99"/>
                    </a:cubicBezTo>
                    <a:cubicBezTo>
                      <a:pt x="121" y="100"/>
                      <a:pt x="122" y="100"/>
                      <a:pt x="123" y="100"/>
                    </a:cubicBezTo>
                    <a:cubicBezTo>
                      <a:pt x="124" y="100"/>
                      <a:pt x="124" y="100"/>
                      <a:pt x="124" y="100"/>
                    </a:cubicBezTo>
                    <a:cubicBezTo>
                      <a:pt x="124" y="105"/>
                      <a:pt x="124" y="105"/>
                      <a:pt x="124" y="105"/>
                    </a:cubicBezTo>
                    <a:close/>
                    <a:moveTo>
                      <a:pt x="124" y="6"/>
                    </a:moveTo>
                    <a:cubicBezTo>
                      <a:pt x="124" y="20"/>
                      <a:pt x="124" y="20"/>
                      <a:pt x="124" y="20"/>
                    </a:cubicBezTo>
                    <a:cubicBezTo>
                      <a:pt x="77" y="20"/>
                      <a:pt x="77" y="20"/>
                      <a:pt x="77" y="20"/>
                    </a:cubicBezTo>
                    <a:cubicBezTo>
                      <a:pt x="77" y="15"/>
                      <a:pt x="77" y="15"/>
                      <a:pt x="77" y="15"/>
                    </a:cubicBezTo>
                    <a:cubicBezTo>
                      <a:pt x="123" y="15"/>
                      <a:pt x="123" y="15"/>
                      <a:pt x="123" y="15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124" y="6"/>
                      <a:pt x="124" y="6"/>
                      <a:pt x="124" y="6"/>
                    </a:cubicBezTo>
                    <a:close/>
                    <a:moveTo>
                      <a:pt x="124" y="49"/>
                    </a:moveTo>
                    <a:cubicBezTo>
                      <a:pt x="124" y="53"/>
                      <a:pt x="124" y="53"/>
                      <a:pt x="124" y="53"/>
                    </a:cubicBezTo>
                    <a:cubicBezTo>
                      <a:pt x="111" y="53"/>
                      <a:pt x="111" y="53"/>
                      <a:pt x="111" y="53"/>
                    </a:cubicBezTo>
                    <a:cubicBezTo>
                      <a:pt x="111" y="64"/>
                      <a:pt x="111" y="64"/>
                      <a:pt x="111" y="64"/>
                    </a:cubicBezTo>
                    <a:cubicBezTo>
                      <a:pt x="124" y="64"/>
                      <a:pt x="124" y="64"/>
                      <a:pt x="124" y="64"/>
                    </a:cubicBezTo>
                    <a:cubicBezTo>
                      <a:pt x="124" y="69"/>
                      <a:pt x="124" y="69"/>
                      <a:pt x="124" y="69"/>
                    </a:cubicBezTo>
                    <a:cubicBezTo>
                      <a:pt x="109" y="69"/>
                      <a:pt x="109" y="69"/>
                      <a:pt x="109" y="69"/>
                    </a:cubicBezTo>
                    <a:cubicBezTo>
                      <a:pt x="107" y="69"/>
                      <a:pt x="106" y="68"/>
                      <a:pt x="106" y="67"/>
                    </a:cubicBezTo>
                    <a:cubicBezTo>
                      <a:pt x="106" y="51"/>
                      <a:pt x="106" y="51"/>
                      <a:pt x="106" y="51"/>
                    </a:cubicBezTo>
                    <a:cubicBezTo>
                      <a:pt x="106" y="50"/>
                      <a:pt x="107" y="49"/>
                      <a:pt x="109" y="49"/>
                    </a:cubicBezTo>
                    <a:lnTo>
                      <a:pt x="124" y="49"/>
                    </a:lnTo>
                    <a:close/>
                    <a:moveTo>
                      <a:pt x="77" y="81"/>
                    </a:moveTo>
                    <a:cubicBezTo>
                      <a:pt x="40" y="81"/>
                      <a:pt x="40" y="81"/>
                      <a:pt x="40" y="81"/>
                    </a:cubicBezTo>
                    <a:cubicBezTo>
                      <a:pt x="40" y="96"/>
                      <a:pt x="40" y="96"/>
                      <a:pt x="40" y="96"/>
                    </a:cubicBezTo>
                    <a:cubicBezTo>
                      <a:pt x="40" y="98"/>
                      <a:pt x="39" y="101"/>
                      <a:pt x="38" y="102"/>
                    </a:cubicBezTo>
                    <a:cubicBezTo>
                      <a:pt x="36" y="104"/>
                      <a:pt x="34" y="105"/>
                      <a:pt x="31" y="105"/>
                    </a:cubicBezTo>
                    <a:cubicBezTo>
                      <a:pt x="31" y="105"/>
                      <a:pt x="31" y="105"/>
                      <a:pt x="31" y="105"/>
                    </a:cubicBezTo>
                    <a:cubicBezTo>
                      <a:pt x="31" y="100"/>
                      <a:pt x="31" y="100"/>
                      <a:pt x="31" y="100"/>
                    </a:cubicBezTo>
                    <a:cubicBezTo>
                      <a:pt x="31" y="100"/>
                      <a:pt x="31" y="100"/>
                      <a:pt x="31" y="100"/>
                    </a:cubicBezTo>
                    <a:cubicBezTo>
                      <a:pt x="32" y="100"/>
                      <a:pt x="33" y="100"/>
                      <a:pt x="34" y="99"/>
                    </a:cubicBezTo>
                    <a:cubicBezTo>
                      <a:pt x="35" y="98"/>
                      <a:pt x="35" y="97"/>
                      <a:pt x="35" y="96"/>
                    </a:cubicBezTo>
                    <a:cubicBezTo>
                      <a:pt x="35" y="79"/>
                      <a:pt x="35" y="79"/>
                      <a:pt x="35" y="79"/>
                    </a:cubicBezTo>
                    <a:cubicBezTo>
                      <a:pt x="35" y="77"/>
                      <a:pt x="37" y="76"/>
                      <a:pt x="38" y="76"/>
                    </a:cubicBezTo>
                    <a:cubicBezTo>
                      <a:pt x="77" y="76"/>
                      <a:pt x="77" y="76"/>
                      <a:pt x="77" y="76"/>
                    </a:cubicBezTo>
                    <a:cubicBezTo>
                      <a:pt x="77" y="81"/>
                      <a:pt x="77" y="81"/>
                      <a:pt x="77" y="81"/>
                    </a:cubicBezTo>
                    <a:close/>
                    <a:moveTo>
                      <a:pt x="77" y="15"/>
                    </a:moveTo>
                    <a:cubicBezTo>
                      <a:pt x="77" y="20"/>
                      <a:pt x="77" y="20"/>
                      <a:pt x="77" y="20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77" y="15"/>
                      <a:pt x="77" y="15"/>
                      <a:pt x="77" y="15"/>
                    </a:cubicBezTo>
                    <a:close/>
                    <a:moveTo>
                      <a:pt x="31" y="69"/>
                    </a:moveTo>
                    <a:cubicBezTo>
                      <a:pt x="31" y="64"/>
                      <a:pt x="31" y="64"/>
                      <a:pt x="31" y="64"/>
                    </a:cubicBezTo>
                    <a:cubicBezTo>
                      <a:pt x="43" y="64"/>
                      <a:pt x="43" y="64"/>
                      <a:pt x="43" y="64"/>
                    </a:cubicBezTo>
                    <a:cubicBezTo>
                      <a:pt x="43" y="53"/>
                      <a:pt x="43" y="53"/>
                      <a:pt x="43" y="53"/>
                    </a:cubicBezTo>
                    <a:cubicBezTo>
                      <a:pt x="31" y="53"/>
                      <a:pt x="31" y="53"/>
                      <a:pt x="31" y="53"/>
                    </a:cubicBezTo>
                    <a:cubicBezTo>
                      <a:pt x="31" y="49"/>
                      <a:pt x="31" y="49"/>
                      <a:pt x="31" y="49"/>
                    </a:cubicBezTo>
                    <a:cubicBezTo>
                      <a:pt x="46" y="49"/>
                      <a:pt x="46" y="49"/>
                      <a:pt x="46" y="49"/>
                    </a:cubicBezTo>
                    <a:cubicBezTo>
                      <a:pt x="47" y="49"/>
                      <a:pt x="48" y="50"/>
                      <a:pt x="48" y="51"/>
                    </a:cubicBezTo>
                    <a:cubicBezTo>
                      <a:pt x="48" y="67"/>
                      <a:pt x="48" y="67"/>
                      <a:pt x="48" y="67"/>
                    </a:cubicBezTo>
                    <a:cubicBezTo>
                      <a:pt x="48" y="68"/>
                      <a:pt x="47" y="69"/>
                      <a:pt x="46" y="69"/>
                    </a:cubicBezTo>
                    <a:lnTo>
                      <a:pt x="31" y="69"/>
                    </a:lnTo>
                    <a:close/>
                    <a:moveTo>
                      <a:pt x="31" y="105"/>
                    </a:moveTo>
                    <a:cubicBezTo>
                      <a:pt x="9" y="105"/>
                      <a:pt x="9" y="105"/>
                      <a:pt x="9" y="105"/>
                    </a:cubicBezTo>
                    <a:cubicBezTo>
                      <a:pt x="7" y="105"/>
                      <a:pt x="4" y="104"/>
                      <a:pt x="3" y="102"/>
                    </a:cubicBezTo>
                    <a:cubicBezTo>
                      <a:pt x="3" y="102"/>
                      <a:pt x="3" y="102"/>
                      <a:pt x="3" y="102"/>
                    </a:cubicBezTo>
                    <a:cubicBezTo>
                      <a:pt x="3" y="102"/>
                      <a:pt x="3" y="102"/>
                      <a:pt x="3" y="102"/>
                    </a:cubicBezTo>
                    <a:cubicBezTo>
                      <a:pt x="1" y="101"/>
                      <a:pt x="0" y="98"/>
                      <a:pt x="0" y="96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6"/>
                      <a:pt x="0" y="26"/>
                      <a:pt x="0" y="25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75"/>
                      <a:pt x="5" y="75"/>
                      <a:pt x="5" y="75"/>
                    </a:cubicBezTo>
                    <a:cubicBezTo>
                      <a:pt x="5" y="79"/>
                      <a:pt x="5" y="79"/>
                      <a:pt x="5" y="79"/>
                    </a:cubicBezTo>
                    <a:cubicBezTo>
                      <a:pt x="5" y="96"/>
                      <a:pt x="5" y="96"/>
                      <a:pt x="5" y="96"/>
                    </a:cubicBezTo>
                    <a:cubicBezTo>
                      <a:pt x="5" y="97"/>
                      <a:pt x="5" y="98"/>
                      <a:pt x="6" y="99"/>
                    </a:cubicBezTo>
                    <a:cubicBezTo>
                      <a:pt x="6" y="99"/>
                      <a:pt x="6" y="99"/>
                      <a:pt x="6" y="99"/>
                    </a:cubicBezTo>
                    <a:cubicBezTo>
                      <a:pt x="7" y="100"/>
                      <a:pt x="8" y="100"/>
                      <a:pt x="9" y="100"/>
                    </a:cubicBezTo>
                    <a:cubicBezTo>
                      <a:pt x="31" y="100"/>
                      <a:pt x="31" y="100"/>
                      <a:pt x="31" y="100"/>
                    </a:cubicBezTo>
                    <a:cubicBezTo>
                      <a:pt x="31" y="105"/>
                      <a:pt x="31" y="105"/>
                      <a:pt x="31" y="105"/>
                    </a:cubicBezTo>
                    <a:close/>
                    <a:moveTo>
                      <a:pt x="31" y="6"/>
                    </a:move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7"/>
                      <a:pt x="25" y="17"/>
                      <a:pt x="25" y="18"/>
                    </a:cubicBezTo>
                    <a:cubicBezTo>
                      <a:pt x="25" y="19"/>
                      <a:pt x="26" y="20"/>
                      <a:pt x="27" y="20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6"/>
                      <a:pt x="31" y="6"/>
                      <a:pt x="31" y="6"/>
                    </a:cubicBezTo>
                    <a:close/>
                    <a:moveTo>
                      <a:pt x="31" y="49"/>
                    </a:moveTo>
                    <a:cubicBezTo>
                      <a:pt x="16" y="49"/>
                      <a:pt x="16" y="49"/>
                      <a:pt x="16" y="49"/>
                    </a:cubicBezTo>
                    <a:cubicBezTo>
                      <a:pt x="14" y="49"/>
                      <a:pt x="13" y="50"/>
                      <a:pt x="13" y="51"/>
                    </a:cubicBezTo>
                    <a:cubicBezTo>
                      <a:pt x="13" y="67"/>
                      <a:pt x="13" y="67"/>
                      <a:pt x="13" y="67"/>
                    </a:cubicBezTo>
                    <a:cubicBezTo>
                      <a:pt x="13" y="68"/>
                      <a:pt x="14" y="69"/>
                      <a:pt x="16" y="69"/>
                    </a:cubicBezTo>
                    <a:cubicBezTo>
                      <a:pt x="31" y="69"/>
                      <a:pt x="31" y="69"/>
                      <a:pt x="31" y="69"/>
                    </a:cubicBezTo>
                    <a:cubicBezTo>
                      <a:pt x="31" y="64"/>
                      <a:pt x="31" y="64"/>
                      <a:pt x="31" y="64"/>
                    </a:cubicBezTo>
                    <a:cubicBezTo>
                      <a:pt x="18" y="64"/>
                      <a:pt x="18" y="64"/>
                      <a:pt x="18" y="64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31" y="53"/>
                      <a:pt x="31" y="53"/>
                      <a:pt x="31" y="53"/>
                    </a:cubicBezTo>
                    <a:lnTo>
                      <a:pt x="31" y="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78" name="Freeform 303"/>
              <p:cNvSpPr>
                <a:spLocks noEditPoints="1"/>
              </p:cNvSpPr>
              <p:nvPr/>
            </p:nvSpPr>
            <p:spPr bwMode="auto">
              <a:xfrm>
                <a:off x="7913699" y="595317"/>
                <a:ext cx="47625" cy="46038"/>
              </a:xfrm>
              <a:custGeom>
                <a:avLst/>
                <a:gdLst>
                  <a:gd name="T0" fmla="*/ 10 w 21"/>
                  <a:gd name="T1" fmla="*/ 0 h 21"/>
                  <a:gd name="T2" fmla="*/ 18 w 21"/>
                  <a:gd name="T3" fmla="*/ 3 h 21"/>
                  <a:gd name="T4" fmla="*/ 21 w 21"/>
                  <a:gd name="T5" fmla="*/ 11 h 21"/>
                  <a:gd name="T6" fmla="*/ 18 w 21"/>
                  <a:gd name="T7" fmla="*/ 18 h 21"/>
                  <a:gd name="T8" fmla="*/ 18 w 21"/>
                  <a:gd name="T9" fmla="*/ 18 h 21"/>
                  <a:gd name="T10" fmla="*/ 10 w 21"/>
                  <a:gd name="T11" fmla="*/ 21 h 21"/>
                  <a:gd name="T12" fmla="*/ 10 w 21"/>
                  <a:gd name="T13" fmla="*/ 16 h 21"/>
                  <a:gd name="T14" fmla="*/ 14 w 21"/>
                  <a:gd name="T15" fmla="*/ 15 h 21"/>
                  <a:gd name="T16" fmla="*/ 14 w 21"/>
                  <a:gd name="T17" fmla="*/ 15 h 21"/>
                  <a:gd name="T18" fmla="*/ 16 w 21"/>
                  <a:gd name="T19" fmla="*/ 11 h 21"/>
                  <a:gd name="T20" fmla="*/ 14 w 21"/>
                  <a:gd name="T21" fmla="*/ 7 h 21"/>
                  <a:gd name="T22" fmla="*/ 10 w 21"/>
                  <a:gd name="T23" fmla="*/ 5 h 21"/>
                  <a:gd name="T24" fmla="*/ 10 w 21"/>
                  <a:gd name="T25" fmla="*/ 0 h 21"/>
                  <a:gd name="T26" fmla="*/ 10 w 21"/>
                  <a:gd name="T27" fmla="*/ 0 h 21"/>
                  <a:gd name="T28" fmla="*/ 10 w 21"/>
                  <a:gd name="T29" fmla="*/ 0 h 21"/>
                  <a:gd name="T30" fmla="*/ 10 w 21"/>
                  <a:gd name="T31" fmla="*/ 5 h 21"/>
                  <a:gd name="T32" fmla="*/ 10 w 21"/>
                  <a:gd name="T33" fmla="*/ 5 h 21"/>
                  <a:gd name="T34" fmla="*/ 6 w 21"/>
                  <a:gd name="T35" fmla="*/ 7 h 21"/>
                  <a:gd name="T36" fmla="*/ 6 w 21"/>
                  <a:gd name="T37" fmla="*/ 7 h 21"/>
                  <a:gd name="T38" fmla="*/ 5 w 21"/>
                  <a:gd name="T39" fmla="*/ 11 h 21"/>
                  <a:gd name="T40" fmla="*/ 6 w 21"/>
                  <a:gd name="T41" fmla="*/ 15 h 21"/>
                  <a:gd name="T42" fmla="*/ 10 w 21"/>
                  <a:gd name="T43" fmla="*/ 16 h 21"/>
                  <a:gd name="T44" fmla="*/ 10 w 21"/>
                  <a:gd name="T45" fmla="*/ 16 h 21"/>
                  <a:gd name="T46" fmla="*/ 10 w 21"/>
                  <a:gd name="T47" fmla="*/ 21 h 21"/>
                  <a:gd name="T48" fmla="*/ 10 w 21"/>
                  <a:gd name="T49" fmla="*/ 21 h 21"/>
                  <a:gd name="T50" fmla="*/ 3 w 21"/>
                  <a:gd name="T51" fmla="*/ 18 h 21"/>
                  <a:gd name="T52" fmla="*/ 0 w 21"/>
                  <a:gd name="T53" fmla="*/ 11 h 21"/>
                  <a:gd name="T54" fmla="*/ 3 w 21"/>
                  <a:gd name="T55" fmla="*/ 3 h 21"/>
                  <a:gd name="T56" fmla="*/ 3 w 21"/>
                  <a:gd name="T57" fmla="*/ 3 h 21"/>
                  <a:gd name="T58" fmla="*/ 10 w 21"/>
                  <a:gd name="T5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1" h="21">
                    <a:moveTo>
                      <a:pt x="10" y="0"/>
                    </a:moveTo>
                    <a:cubicBezTo>
                      <a:pt x="13" y="0"/>
                      <a:pt x="16" y="1"/>
                      <a:pt x="18" y="3"/>
                    </a:cubicBezTo>
                    <a:cubicBezTo>
                      <a:pt x="19" y="5"/>
                      <a:pt x="21" y="8"/>
                      <a:pt x="21" y="11"/>
                    </a:cubicBezTo>
                    <a:cubicBezTo>
                      <a:pt x="21" y="13"/>
                      <a:pt x="19" y="16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6" y="20"/>
                      <a:pt x="13" y="21"/>
                      <a:pt x="10" y="21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2" y="16"/>
                      <a:pt x="13" y="16"/>
                      <a:pt x="14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5" y="14"/>
                      <a:pt x="16" y="12"/>
                      <a:pt x="16" y="11"/>
                    </a:cubicBezTo>
                    <a:cubicBezTo>
                      <a:pt x="16" y="9"/>
                      <a:pt x="15" y="8"/>
                      <a:pt x="14" y="7"/>
                    </a:cubicBezTo>
                    <a:cubicBezTo>
                      <a:pt x="13" y="6"/>
                      <a:pt x="12" y="5"/>
                      <a:pt x="10" y="5"/>
                    </a:cubicBezTo>
                    <a:lnTo>
                      <a:pt x="10" y="0"/>
                    </a:lnTo>
                    <a:close/>
                    <a:moveTo>
                      <a:pt x="10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7" y="6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8"/>
                      <a:pt x="5" y="9"/>
                      <a:pt x="5" y="11"/>
                    </a:cubicBezTo>
                    <a:cubicBezTo>
                      <a:pt x="5" y="12"/>
                      <a:pt x="5" y="14"/>
                      <a:pt x="6" y="15"/>
                    </a:cubicBezTo>
                    <a:cubicBezTo>
                      <a:pt x="7" y="16"/>
                      <a:pt x="9" y="16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7" y="21"/>
                      <a:pt x="5" y="20"/>
                      <a:pt x="3" y="18"/>
                    </a:cubicBezTo>
                    <a:cubicBezTo>
                      <a:pt x="1" y="16"/>
                      <a:pt x="0" y="13"/>
                      <a:pt x="0" y="11"/>
                    </a:cubicBezTo>
                    <a:cubicBezTo>
                      <a:pt x="0" y="8"/>
                      <a:pt x="1" y="5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1"/>
                      <a:pt x="7" y="0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79" name="Freeform 304"/>
              <p:cNvSpPr>
                <a:spLocks noEditPoints="1"/>
              </p:cNvSpPr>
              <p:nvPr/>
            </p:nvSpPr>
            <p:spPr bwMode="auto">
              <a:xfrm>
                <a:off x="7950211" y="558804"/>
                <a:ext cx="38100" cy="38100"/>
              </a:xfrm>
              <a:custGeom>
                <a:avLst/>
                <a:gdLst>
                  <a:gd name="T0" fmla="*/ 8 w 17"/>
                  <a:gd name="T1" fmla="*/ 0 h 17"/>
                  <a:gd name="T2" fmla="*/ 14 w 17"/>
                  <a:gd name="T3" fmla="*/ 2 h 17"/>
                  <a:gd name="T4" fmla="*/ 17 w 17"/>
                  <a:gd name="T5" fmla="*/ 8 h 17"/>
                  <a:gd name="T6" fmla="*/ 14 w 17"/>
                  <a:gd name="T7" fmla="*/ 14 h 17"/>
                  <a:gd name="T8" fmla="*/ 14 w 17"/>
                  <a:gd name="T9" fmla="*/ 14 h 17"/>
                  <a:gd name="T10" fmla="*/ 14 w 17"/>
                  <a:gd name="T11" fmla="*/ 14 h 17"/>
                  <a:gd name="T12" fmla="*/ 8 w 17"/>
                  <a:gd name="T13" fmla="*/ 17 h 17"/>
                  <a:gd name="T14" fmla="*/ 8 w 17"/>
                  <a:gd name="T15" fmla="*/ 17 h 17"/>
                  <a:gd name="T16" fmla="*/ 8 w 17"/>
                  <a:gd name="T17" fmla="*/ 12 h 17"/>
                  <a:gd name="T18" fmla="*/ 8 w 17"/>
                  <a:gd name="T19" fmla="*/ 12 h 17"/>
                  <a:gd name="T20" fmla="*/ 11 w 17"/>
                  <a:gd name="T21" fmla="*/ 11 h 17"/>
                  <a:gd name="T22" fmla="*/ 11 w 17"/>
                  <a:gd name="T23" fmla="*/ 11 h 17"/>
                  <a:gd name="T24" fmla="*/ 12 w 17"/>
                  <a:gd name="T25" fmla="*/ 8 h 17"/>
                  <a:gd name="T26" fmla="*/ 11 w 17"/>
                  <a:gd name="T27" fmla="*/ 6 h 17"/>
                  <a:gd name="T28" fmla="*/ 8 w 17"/>
                  <a:gd name="T29" fmla="*/ 5 h 17"/>
                  <a:gd name="T30" fmla="*/ 8 w 17"/>
                  <a:gd name="T31" fmla="*/ 5 h 17"/>
                  <a:gd name="T32" fmla="*/ 8 w 17"/>
                  <a:gd name="T33" fmla="*/ 0 h 17"/>
                  <a:gd name="T34" fmla="*/ 8 w 17"/>
                  <a:gd name="T35" fmla="*/ 17 h 17"/>
                  <a:gd name="T36" fmla="*/ 2 w 17"/>
                  <a:gd name="T37" fmla="*/ 14 h 17"/>
                  <a:gd name="T38" fmla="*/ 2 w 17"/>
                  <a:gd name="T39" fmla="*/ 14 h 17"/>
                  <a:gd name="T40" fmla="*/ 2 w 17"/>
                  <a:gd name="T41" fmla="*/ 14 h 17"/>
                  <a:gd name="T42" fmla="*/ 0 w 17"/>
                  <a:gd name="T43" fmla="*/ 8 h 17"/>
                  <a:gd name="T44" fmla="*/ 2 w 17"/>
                  <a:gd name="T45" fmla="*/ 2 h 17"/>
                  <a:gd name="T46" fmla="*/ 2 w 17"/>
                  <a:gd name="T47" fmla="*/ 2 h 17"/>
                  <a:gd name="T48" fmla="*/ 8 w 17"/>
                  <a:gd name="T49" fmla="*/ 0 h 17"/>
                  <a:gd name="T50" fmla="*/ 8 w 17"/>
                  <a:gd name="T51" fmla="*/ 5 h 17"/>
                  <a:gd name="T52" fmla="*/ 6 w 17"/>
                  <a:gd name="T53" fmla="*/ 6 h 17"/>
                  <a:gd name="T54" fmla="*/ 6 w 17"/>
                  <a:gd name="T55" fmla="*/ 6 h 17"/>
                  <a:gd name="T56" fmla="*/ 6 w 17"/>
                  <a:gd name="T57" fmla="*/ 6 h 17"/>
                  <a:gd name="T58" fmla="*/ 5 w 17"/>
                  <a:gd name="T59" fmla="*/ 8 h 17"/>
                  <a:gd name="T60" fmla="*/ 6 w 17"/>
                  <a:gd name="T61" fmla="*/ 11 h 17"/>
                  <a:gd name="T62" fmla="*/ 6 w 17"/>
                  <a:gd name="T63" fmla="*/ 11 h 17"/>
                  <a:gd name="T64" fmla="*/ 8 w 17"/>
                  <a:gd name="T65" fmla="*/ 12 h 17"/>
                  <a:gd name="T66" fmla="*/ 8 w 17"/>
                  <a:gd name="T67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7" h="17">
                    <a:moveTo>
                      <a:pt x="8" y="0"/>
                    </a:moveTo>
                    <a:cubicBezTo>
                      <a:pt x="11" y="0"/>
                      <a:pt x="13" y="1"/>
                      <a:pt x="14" y="2"/>
                    </a:cubicBezTo>
                    <a:cubicBezTo>
                      <a:pt x="16" y="4"/>
                      <a:pt x="17" y="6"/>
                      <a:pt x="17" y="8"/>
                    </a:cubicBezTo>
                    <a:cubicBezTo>
                      <a:pt x="17" y="11"/>
                      <a:pt x="16" y="13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3" y="16"/>
                      <a:pt x="11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2"/>
                      <a:pt x="10" y="12"/>
                      <a:pt x="11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0"/>
                      <a:pt x="12" y="9"/>
                      <a:pt x="12" y="8"/>
                    </a:cubicBezTo>
                    <a:cubicBezTo>
                      <a:pt x="12" y="7"/>
                      <a:pt x="12" y="6"/>
                      <a:pt x="11" y="6"/>
                    </a:cubicBezTo>
                    <a:cubicBezTo>
                      <a:pt x="10" y="5"/>
                      <a:pt x="9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0"/>
                      <a:pt x="8" y="0"/>
                      <a:pt x="8" y="0"/>
                    </a:cubicBezTo>
                    <a:close/>
                    <a:moveTo>
                      <a:pt x="8" y="17"/>
                    </a:moveTo>
                    <a:cubicBezTo>
                      <a:pt x="6" y="17"/>
                      <a:pt x="4" y="16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3"/>
                      <a:pt x="0" y="11"/>
                      <a:pt x="0" y="8"/>
                    </a:cubicBezTo>
                    <a:cubicBezTo>
                      <a:pt x="0" y="6"/>
                      <a:pt x="1" y="4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4" y="1"/>
                      <a:pt x="6" y="0"/>
                      <a:pt x="8" y="0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5"/>
                      <a:pt x="6" y="5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5" y="7"/>
                      <a:pt x="5" y="8"/>
                    </a:cubicBezTo>
                    <a:cubicBezTo>
                      <a:pt x="5" y="9"/>
                      <a:pt x="5" y="10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2"/>
                      <a:pt x="7" y="12"/>
                      <a:pt x="8" y="12"/>
                    </a:cubicBezTo>
                    <a:lnTo>
                      <a:pt x="8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80" name="Freeform 305"/>
              <p:cNvSpPr>
                <a:spLocks noEditPoints="1"/>
              </p:cNvSpPr>
              <p:nvPr/>
            </p:nvSpPr>
            <p:spPr bwMode="auto">
              <a:xfrm>
                <a:off x="7923225" y="508004"/>
                <a:ext cx="30163" cy="31751"/>
              </a:xfrm>
              <a:custGeom>
                <a:avLst/>
                <a:gdLst>
                  <a:gd name="T0" fmla="*/ 6 w 13"/>
                  <a:gd name="T1" fmla="*/ 0 h 14"/>
                  <a:gd name="T2" fmla="*/ 11 w 13"/>
                  <a:gd name="T3" fmla="*/ 2 h 14"/>
                  <a:gd name="T4" fmla="*/ 11 w 13"/>
                  <a:gd name="T5" fmla="*/ 2 h 14"/>
                  <a:gd name="T6" fmla="*/ 13 w 13"/>
                  <a:gd name="T7" fmla="*/ 7 h 14"/>
                  <a:gd name="T8" fmla="*/ 11 w 13"/>
                  <a:gd name="T9" fmla="*/ 12 h 14"/>
                  <a:gd name="T10" fmla="*/ 11 w 13"/>
                  <a:gd name="T11" fmla="*/ 12 h 14"/>
                  <a:gd name="T12" fmla="*/ 6 w 13"/>
                  <a:gd name="T13" fmla="*/ 14 h 14"/>
                  <a:gd name="T14" fmla="*/ 6 w 13"/>
                  <a:gd name="T15" fmla="*/ 9 h 14"/>
                  <a:gd name="T16" fmla="*/ 8 w 13"/>
                  <a:gd name="T17" fmla="*/ 8 h 14"/>
                  <a:gd name="T18" fmla="*/ 8 w 13"/>
                  <a:gd name="T19" fmla="*/ 8 h 14"/>
                  <a:gd name="T20" fmla="*/ 8 w 13"/>
                  <a:gd name="T21" fmla="*/ 7 h 14"/>
                  <a:gd name="T22" fmla="*/ 8 w 13"/>
                  <a:gd name="T23" fmla="*/ 6 h 14"/>
                  <a:gd name="T24" fmla="*/ 8 w 13"/>
                  <a:gd name="T25" fmla="*/ 6 h 14"/>
                  <a:gd name="T26" fmla="*/ 6 w 13"/>
                  <a:gd name="T27" fmla="*/ 5 h 14"/>
                  <a:gd name="T28" fmla="*/ 6 w 13"/>
                  <a:gd name="T29" fmla="*/ 0 h 14"/>
                  <a:gd name="T30" fmla="*/ 6 w 13"/>
                  <a:gd name="T31" fmla="*/ 14 h 14"/>
                  <a:gd name="T32" fmla="*/ 1 w 13"/>
                  <a:gd name="T33" fmla="*/ 12 h 14"/>
                  <a:gd name="T34" fmla="*/ 0 w 13"/>
                  <a:gd name="T35" fmla="*/ 7 h 14"/>
                  <a:gd name="T36" fmla="*/ 1 w 13"/>
                  <a:gd name="T37" fmla="*/ 2 h 14"/>
                  <a:gd name="T38" fmla="*/ 1 w 13"/>
                  <a:gd name="T39" fmla="*/ 2 h 14"/>
                  <a:gd name="T40" fmla="*/ 6 w 13"/>
                  <a:gd name="T41" fmla="*/ 0 h 14"/>
                  <a:gd name="T42" fmla="*/ 6 w 13"/>
                  <a:gd name="T43" fmla="*/ 5 h 14"/>
                  <a:gd name="T44" fmla="*/ 5 w 13"/>
                  <a:gd name="T45" fmla="*/ 6 h 14"/>
                  <a:gd name="T46" fmla="*/ 5 w 13"/>
                  <a:gd name="T47" fmla="*/ 6 h 14"/>
                  <a:gd name="T48" fmla="*/ 5 w 13"/>
                  <a:gd name="T49" fmla="*/ 6 h 14"/>
                  <a:gd name="T50" fmla="*/ 4 w 13"/>
                  <a:gd name="T51" fmla="*/ 7 h 14"/>
                  <a:gd name="T52" fmla="*/ 5 w 13"/>
                  <a:gd name="T53" fmla="*/ 8 h 14"/>
                  <a:gd name="T54" fmla="*/ 6 w 13"/>
                  <a:gd name="T55" fmla="*/ 9 h 14"/>
                  <a:gd name="T56" fmla="*/ 6 w 13"/>
                  <a:gd name="T5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" h="14">
                    <a:moveTo>
                      <a:pt x="6" y="0"/>
                    </a:moveTo>
                    <a:cubicBezTo>
                      <a:pt x="8" y="0"/>
                      <a:pt x="10" y="1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4"/>
                      <a:pt x="13" y="5"/>
                      <a:pt x="13" y="7"/>
                    </a:cubicBezTo>
                    <a:cubicBezTo>
                      <a:pt x="13" y="9"/>
                      <a:pt x="12" y="11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0" y="13"/>
                      <a:pt x="8" y="14"/>
                      <a:pt x="6" y="14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7"/>
                    </a:cubicBezTo>
                    <a:cubicBezTo>
                      <a:pt x="8" y="7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5"/>
                      <a:pt x="7" y="5"/>
                      <a:pt x="6" y="5"/>
                    </a:cubicBezTo>
                    <a:lnTo>
                      <a:pt x="6" y="0"/>
                    </a:lnTo>
                    <a:close/>
                    <a:moveTo>
                      <a:pt x="6" y="14"/>
                    </a:moveTo>
                    <a:cubicBezTo>
                      <a:pt x="4" y="14"/>
                      <a:pt x="3" y="13"/>
                      <a:pt x="1" y="12"/>
                    </a:cubicBezTo>
                    <a:cubicBezTo>
                      <a:pt x="0" y="11"/>
                      <a:pt x="0" y="9"/>
                      <a:pt x="0" y="7"/>
                    </a:cubicBezTo>
                    <a:cubicBezTo>
                      <a:pt x="0" y="5"/>
                      <a:pt x="0" y="4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4" y="7"/>
                      <a:pt x="4" y="7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5" y="9"/>
                      <a:pt x="6" y="9"/>
                      <a:pt x="6" y="9"/>
                    </a:cubicBezTo>
                    <a:lnTo>
                      <a:pt x="6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81" name="Freeform 306"/>
              <p:cNvSpPr>
                <a:spLocks noEditPoints="1"/>
              </p:cNvSpPr>
              <p:nvPr/>
            </p:nvSpPr>
            <p:spPr bwMode="auto">
              <a:xfrm>
                <a:off x="7913699" y="430217"/>
                <a:ext cx="47625" cy="46038"/>
              </a:xfrm>
              <a:custGeom>
                <a:avLst/>
                <a:gdLst>
                  <a:gd name="T0" fmla="*/ 10 w 21"/>
                  <a:gd name="T1" fmla="*/ 0 h 21"/>
                  <a:gd name="T2" fmla="*/ 18 w 21"/>
                  <a:gd name="T3" fmla="*/ 3 h 21"/>
                  <a:gd name="T4" fmla="*/ 18 w 21"/>
                  <a:gd name="T5" fmla="*/ 3 h 21"/>
                  <a:gd name="T6" fmla="*/ 21 w 21"/>
                  <a:gd name="T7" fmla="*/ 10 h 21"/>
                  <a:gd name="T8" fmla="*/ 18 w 21"/>
                  <a:gd name="T9" fmla="*/ 18 h 21"/>
                  <a:gd name="T10" fmla="*/ 18 w 21"/>
                  <a:gd name="T11" fmla="*/ 18 h 21"/>
                  <a:gd name="T12" fmla="*/ 10 w 21"/>
                  <a:gd name="T13" fmla="*/ 21 h 21"/>
                  <a:gd name="T14" fmla="*/ 10 w 21"/>
                  <a:gd name="T15" fmla="*/ 16 h 21"/>
                  <a:gd name="T16" fmla="*/ 14 w 21"/>
                  <a:gd name="T17" fmla="*/ 14 h 21"/>
                  <a:gd name="T18" fmla="*/ 14 w 21"/>
                  <a:gd name="T19" fmla="*/ 14 h 21"/>
                  <a:gd name="T20" fmla="*/ 16 w 21"/>
                  <a:gd name="T21" fmla="*/ 10 h 21"/>
                  <a:gd name="T22" fmla="*/ 14 w 21"/>
                  <a:gd name="T23" fmla="*/ 7 h 21"/>
                  <a:gd name="T24" fmla="*/ 14 w 21"/>
                  <a:gd name="T25" fmla="*/ 7 h 21"/>
                  <a:gd name="T26" fmla="*/ 10 w 21"/>
                  <a:gd name="T27" fmla="*/ 5 h 21"/>
                  <a:gd name="T28" fmla="*/ 10 w 21"/>
                  <a:gd name="T29" fmla="*/ 0 h 21"/>
                  <a:gd name="T30" fmla="*/ 10 w 21"/>
                  <a:gd name="T31" fmla="*/ 0 h 21"/>
                  <a:gd name="T32" fmla="*/ 10 w 21"/>
                  <a:gd name="T33" fmla="*/ 0 h 21"/>
                  <a:gd name="T34" fmla="*/ 10 w 21"/>
                  <a:gd name="T35" fmla="*/ 5 h 21"/>
                  <a:gd name="T36" fmla="*/ 10 w 21"/>
                  <a:gd name="T37" fmla="*/ 5 h 21"/>
                  <a:gd name="T38" fmla="*/ 6 w 21"/>
                  <a:gd name="T39" fmla="*/ 7 h 21"/>
                  <a:gd name="T40" fmla="*/ 5 w 21"/>
                  <a:gd name="T41" fmla="*/ 10 h 21"/>
                  <a:gd name="T42" fmla="*/ 6 w 21"/>
                  <a:gd name="T43" fmla="*/ 14 h 21"/>
                  <a:gd name="T44" fmla="*/ 6 w 21"/>
                  <a:gd name="T45" fmla="*/ 14 h 21"/>
                  <a:gd name="T46" fmla="*/ 6 w 21"/>
                  <a:gd name="T47" fmla="*/ 14 h 21"/>
                  <a:gd name="T48" fmla="*/ 10 w 21"/>
                  <a:gd name="T49" fmla="*/ 16 h 21"/>
                  <a:gd name="T50" fmla="*/ 10 w 21"/>
                  <a:gd name="T51" fmla="*/ 16 h 21"/>
                  <a:gd name="T52" fmla="*/ 10 w 21"/>
                  <a:gd name="T53" fmla="*/ 21 h 21"/>
                  <a:gd name="T54" fmla="*/ 10 w 21"/>
                  <a:gd name="T55" fmla="*/ 21 h 21"/>
                  <a:gd name="T56" fmla="*/ 3 w 21"/>
                  <a:gd name="T57" fmla="*/ 18 h 21"/>
                  <a:gd name="T58" fmla="*/ 3 w 21"/>
                  <a:gd name="T59" fmla="*/ 18 h 21"/>
                  <a:gd name="T60" fmla="*/ 0 w 21"/>
                  <a:gd name="T61" fmla="*/ 10 h 21"/>
                  <a:gd name="T62" fmla="*/ 3 w 21"/>
                  <a:gd name="T63" fmla="*/ 3 h 21"/>
                  <a:gd name="T64" fmla="*/ 10 w 21"/>
                  <a:gd name="T6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" h="21">
                    <a:moveTo>
                      <a:pt x="10" y="0"/>
                    </a:moveTo>
                    <a:cubicBezTo>
                      <a:pt x="13" y="0"/>
                      <a:pt x="16" y="1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9" y="5"/>
                      <a:pt x="21" y="8"/>
                      <a:pt x="21" y="10"/>
                    </a:cubicBezTo>
                    <a:cubicBezTo>
                      <a:pt x="21" y="13"/>
                      <a:pt x="19" y="16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6" y="20"/>
                      <a:pt x="13" y="21"/>
                      <a:pt x="10" y="21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2" y="16"/>
                      <a:pt x="13" y="15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5" y="13"/>
                      <a:pt x="16" y="12"/>
                      <a:pt x="16" y="10"/>
                    </a:cubicBezTo>
                    <a:cubicBezTo>
                      <a:pt x="16" y="9"/>
                      <a:pt x="15" y="8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3" y="5"/>
                      <a:pt x="12" y="5"/>
                      <a:pt x="10" y="5"/>
                    </a:cubicBezTo>
                    <a:lnTo>
                      <a:pt x="10" y="0"/>
                    </a:lnTo>
                    <a:close/>
                    <a:moveTo>
                      <a:pt x="10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7" y="5"/>
                      <a:pt x="6" y="7"/>
                    </a:cubicBezTo>
                    <a:cubicBezTo>
                      <a:pt x="5" y="8"/>
                      <a:pt x="5" y="9"/>
                      <a:pt x="5" y="10"/>
                    </a:cubicBezTo>
                    <a:cubicBezTo>
                      <a:pt x="5" y="12"/>
                      <a:pt x="5" y="13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7" y="15"/>
                      <a:pt x="9" y="16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7" y="21"/>
                      <a:pt x="5" y="20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1" y="16"/>
                      <a:pt x="0" y="13"/>
                      <a:pt x="0" y="10"/>
                    </a:cubicBezTo>
                    <a:cubicBezTo>
                      <a:pt x="0" y="8"/>
                      <a:pt x="1" y="5"/>
                      <a:pt x="3" y="3"/>
                    </a:cubicBezTo>
                    <a:cubicBezTo>
                      <a:pt x="5" y="1"/>
                      <a:pt x="7" y="0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82" name="Freeform 307"/>
              <p:cNvSpPr>
                <a:spLocks noEditPoints="1"/>
              </p:cNvSpPr>
              <p:nvPr/>
            </p:nvSpPr>
            <p:spPr bwMode="auto">
              <a:xfrm>
                <a:off x="7864487" y="271466"/>
                <a:ext cx="190501" cy="411166"/>
              </a:xfrm>
              <a:custGeom>
                <a:avLst/>
                <a:gdLst>
                  <a:gd name="T0" fmla="*/ 46 w 84"/>
                  <a:gd name="T1" fmla="*/ 17 h 182"/>
                  <a:gd name="T2" fmla="*/ 46 w 84"/>
                  <a:gd name="T3" fmla="*/ 17 h 182"/>
                  <a:gd name="T4" fmla="*/ 44 w 84"/>
                  <a:gd name="T5" fmla="*/ 30 h 182"/>
                  <a:gd name="T6" fmla="*/ 42 w 84"/>
                  <a:gd name="T7" fmla="*/ 30 h 182"/>
                  <a:gd name="T8" fmla="*/ 43 w 84"/>
                  <a:gd name="T9" fmla="*/ 9 h 182"/>
                  <a:gd name="T10" fmla="*/ 50 w 84"/>
                  <a:gd name="T11" fmla="*/ 5 h 182"/>
                  <a:gd name="T12" fmla="*/ 72 w 84"/>
                  <a:gd name="T13" fmla="*/ 0 h 182"/>
                  <a:gd name="T14" fmla="*/ 79 w 84"/>
                  <a:gd name="T15" fmla="*/ 1 h 182"/>
                  <a:gd name="T16" fmla="*/ 83 w 84"/>
                  <a:gd name="T17" fmla="*/ 7 h 182"/>
                  <a:gd name="T18" fmla="*/ 76 w 84"/>
                  <a:gd name="T19" fmla="*/ 18 h 182"/>
                  <a:gd name="T20" fmla="*/ 60 w 84"/>
                  <a:gd name="T21" fmla="*/ 22 h 182"/>
                  <a:gd name="T22" fmla="*/ 78 w 84"/>
                  <a:gd name="T23" fmla="*/ 26 h 182"/>
                  <a:gd name="T24" fmla="*/ 80 w 84"/>
                  <a:gd name="T25" fmla="*/ 180 h 182"/>
                  <a:gd name="T26" fmla="*/ 42 w 84"/>
                  <a:gd name="T27" fmla="*/ 182 h 182"/>
                  <a:gd name="T28" fmla="*/ 75 w 84"/>
                  <a:gd name="T29" fmla="*/ 177 h 182"/>
                  <a:gd name="T30" fmla="*/ 57 w 84"/>
                  <a:gd name="T31" fmla="*/ 30 h 182"/>
                  <a:gd name="T32" fmla="*/ 55 w 84"/>
                  <a:gd name="T33" fmla="*/ 28 h 182"/>
                  <a:gd name="T34" fmla="*/ 57 w 84"/>
                  <a:gd name="T35" fmla="*/ 18 h 182"/>
                  <a:gd name="T36" fmla="*/ 75 w 84"/>
                  <a:gd name="T37" fmla="*/ 14 h 182"/>
                  <a:gd name="T38" fmla="*/ 78 w 84"/>
                  <a:gd name="T39" fmla="*/ 12 h 182"/>
                  <a:gd name="T40" fmla="*/ 79 w 84"/>
                  <a:gd name="T41" fmla="*/ 8 h 182"/>
                  <a:gd name="T42" fmla="*/ 73 w 84"/>
                  <a:gd name="T43" fmla="*/ 5 h 182"/>
                  <a:gd name="T44" fmla="*/ 51 w 84"/>
                  <a:gd name="T45" fmla="*/ 10 h 182"/>
                  <a:gd name="T46" fmla="*/ 48 w 84"/>
                  <a:gd name="T47" fmla="*/ 11 h 182"/>
                  <a:gd name="T48" fmla="*/ 42 w 84"/>
                  <a:gd name="T49" fmla="*/ 166 h 182"/>
                  <a:gd name="T50" fmla="*/ 65 w 84"/>
                  <a:gd name="T51" fmla="*/ 164 h 182"/>
                  <a:gd name="T52" fmla="*/ 62 w 84"/>
                  <a:gd name="T53" fmla="*/ 57 h 182"/>
                  <a:gd name="T54" fmla="*/ 57 w 84"/>
                  <a:gd name="T55" fmla="*/ 57 h 182"/>
                  <a:gd name="T56" fmla="*/ 55 w 84"/>
                  <a:gd name="T57" fmla="*/ 94 h 182"/>
                  <a:gd name="T58" fmla="*/ 54 w 84"/>
                  <a:gd name="T59" fmla="*/ 97 h 182"/>
                  <a:gd name="T60" fmla="*/ 52 w 84"/>
                  <a:gd name="T61" fmla="*/ 99 h 182"/>
                  <a:gd name="T62" fmla="*/ 51 w 84"/>
                  <a:gd name="T63" fmla="*/ 99 h 182"/>
                  <a:gd name="T64" fmla="*/ 47 w 84"/>
                  <a:gd name="T65" fmla="*/ 98 h 182"/>
                  <a:gd name="T66" fmla="*/ 47 w 84"/>
                  <a:gd name="T67" fmla="*/ 98 h 182"/>
                  <a:gd name="T68" fmla="*/ 46 w 84"/>
                  <a:gd name="T69" fmla="*/ 83 h 182"/>
                  <a:gd name="T70" fmla="*/ 46 w 84"/>
                  <a:gd name="T71" fmla="*/ 60 h 182"/>
                  <a:gd name="T72" fmla="*/ 42 w 84"/>
                  <a:gd name="T73" fmla="*/ 57 h 182"/>
                  <a:gd name="T74" fmla="*/ 44 w 84"/>
                  <a:gd name="T75" fmla="*/ 101 h 182"/>
                  <a:gd name="T76" fmla="*/ 51 w 84"/>
                  <a:gd name="T77" fmla="*/ 104 h 182"/>
                  <a:gd name="T78" fmla="*/ 52 w 84"/>
                  <a:gd name="T79" fmla="*/ 104 h 182"/>
                  <a:gd name="T80" fmla="*/ 53 w 84"/>
                  <a:gd name="T81" fmla="*/ 103 h 182"/>
                  <a:gd name="T82" fmla="*/ 58 w 84"/>
                  <a:gd name="T83" fmla="*/ 100 h 182"/>
                  <a:gd name="T84" fmla="*/ 60 w 84"/>
                  <a:gd name="T85" fmla="*/ 94 h 182"/>
                  <a:gd name="T86" fmla="*/ 60 w 84"/>
                  <a:gd name="T87" fmla="*/ 62 h 182"/>
                  <a:gd name="T88" fmla="*/ 42 w 84"/>
                  <a:gd name="T89" fmla="*/ 161 h 182"/>
                  <a:gd name="T90" fmla="*/ 42 w 84"/>
                  <a:gd name="T91" fmla="*/ 30 h 182"/>
                  <a:gd name="T92" fmla="*/ 5 w 84"/>
                  <a:gd name="T93" fmla="*/ 177 h 182"/>
                  <a:gd name="T94" fmla="*/ 42 w 84"/>
                  <a:gd name="T95" fmla="*/ 182 h 182"/>
                  <a:gd name="T96" fmla="*/ 0 w 84"/>
                  <a:gd name="T97" fmla="*/ 180 h 182"/>
                  <a:gd name="T98" fmla="*/ 3 w 84"/>
                  <a:gd name="T99" fmla="*/ 26 h 182"/>
                  <a:gd name="T100" fmla="*/ 41 w 84"/>
                  <a:gd name="T101" fmla="*/ 17 h 182"/>
                  <a:gd name="T102" fmla="*/ 41 w 84"/>
                  <a:gd name="T103" fmla="*/ 17 h 182"/>
                  <a:gd name="T104" fmla="*/ 42 w 84"/>
                  <a:gd name="T105" fmla="*/ 30 h 182"/>
                  <a:gd name="T106" fmla="*/ 18 w 84"/>
                  <a:gd name="T107" fmla="*/ 57 h 182"/>
                  <a:gd name="T108" fmla="*/ 16 w 84"/>
                  <a:gd name="T109" fmla="*/ 164 h 182"/>
                  <a:gd name="T110" fmla="*/ 42 w 84"/>
                  <a:gd name="T111" fmla="*/ 166 h 182"/>
                  <a:gd name="T112" fmla="*/ 20 w 84"/>
                  <a:gd name="T113" fmla="*/ 161 h 182"/>
                  <a:gd name="T114" fmla="*/ 41 w 84"/>
                  <a:gd name="T115" fmla="*/ 62 h 182"/>
                  <a:gd name="T116" fmla="*/ 41 w 84"/>
                  <a:gd name="T117" fmla="*/ 94 h 182"/>
                  <a:gd name="T118" fmla="*/ 42 w 84"/>
                  <a:gd name="T119" fmla="*/ 57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4" h="182">
                    <a:moveTo>
                      <a:pt x="47" y="12"/>
                    </a:moveTo>
                    <a:cubicBezTo>
                      <a:pt x="46" y="13"/>
                      <a:pt x="46" y="15"/>
                      <a:pt x="46" y="17"/>
                    </a:cubicBezTo>
                    <a:cubicBezTo>
                      <a:pt x="46" y="17"/>
                      <a:pt x="46" y="17"/>
                      <a:pt x="46" y="17"/>
                    </a:cubicBezTo>
                    <a:cubicBezTo>
                      <a:pt x="46" y="17"/>
                      <a:pt x="46" y="17"/>
                      <a:pt x="46" y="17"/>
                    </a:cubicBezTo>
                    <a:cubicBezTo>
                      <a:pt x="46" y="28"/>
                      <a:pt x="46" y="28"/>
                      <a:pt x="46" y="28"/>
                    </a:cubicBezTo>
                    <a:cubicBezTo>
                      <a:pt x="46" y="29"/>
                      <a:pt x="45" y="30"/>
                      <a:pt x="44" y="30"/>
                    </a:cubicBezTo>
                    <a:cubicBezTo>
                      <a:pt x="44" y="30"/>
                      <a:pt x="44" y="30"/>
                      <a:pt x="44" y="30"/>
                    </a:cubicBezTo>
                    <a:cubicBezTo>
                      <a:pt x="42" y="30"/>
                      <a:pt x="42" y="30"/>
                      <a:pt x="42" y="30"/>
                    </a:cubicBezTo>
                    <a:cubicBezTo>
                      <a:pt x="42" y="11"/>
                      <a:pt x="42" y="11"/>
                      <a:pt x="42" y="11"/>
                    </a:cubicBezTo>
                    <a:cubicBezTo>
                      <a:pt x="42" y="10"/>
                      <a:pt x="43" y="10"/>
                      <a:pt x="43" y="9"/>
                    </a:cubicBezTo>
                    <a:cubicBezTo>
                      <a:pt x="44" y="8"/>
                      <a:pt x="45" y="7"/>
                      <a:pt x="46" y="6"/>
                    </a:cubicBezTo>
                    <a:cubicBezTo>
                      <a:pt x="47" y="6"/>
                      <a:pt x="48" y="6"/>
                      <a:pt x="50" y="5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75" y="0"/>
                      <a:pt x="77" y="0"/>
                      <a:pt x="79" y="1"/>
                    </a:cubicBezTo>
                    <a:cubicBezTo>
                      <a:pt x="81" y="3"/>
                      <a:pt x="83" y="5"/>
                      <a:pt x="83" y="7"/>
                    </a:cubicBezTo>
                    <a:cubicBezTo>
                      <a:pt x="83" y="7"/>
                      <a:pt x="83" y="7"/>
                      <a:pt x="83" y="7"/>
                    </a:cubicBezTo>
                    <a:cubicBezTo>
                      <a:pt x="84" y="10"/>
                      <a:pt x="83" y="12"/>
                      <a:pt x="82" y="14"/>
                    </a:cubicBezTo>
                    <a:cubicBezTo>
                      <a:pt x="81" y="16"/>
                      <a:pt x="79" y="18"/>
                      <a:pt x="76" y="18"/>
                    </a:cubicBezTo>
                    <a:cubicBezTo>
                      <a:pt x="76" y="18"/>
                      <a:pt x="76" y="18"/>
                      <a:pt x="76" y="18"/>
                    </a:cubicBezTo>
                    <a:cubicBezTo>
                      <a:pt x="60" y="22"/>
                      <a:pt x="60" y="22"/>
                      <a:pt x="60" y="22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78" y="26"/>
                      <a:pt x="78" y="26"/>
                      <a:pt x="78" y="26"/>
                    </a:cubicBezTo>
                    <a:cubicBezTo>
                      <a:pt x="79" y="26"/>
                      <a:pt x="80" y="27"/>
                      <a:pt x="80" y="28"/>
                    </a:cubicBezTo>
                    <a:cubicBezTo>
                      <a:pt x="80" y="180"/>
                      <a:pt x="80" y="180"/>
                      <a:pt x="80" y="180"/>
                    </a:cubicBezTo>
                    <a:cubicBezTo>
                      <a:pt x="80" y="181"/>
                      <a:pt x="79" y="182"/>
                      <a:pt x="78" y="182"/>
                    </a:cubicBezTo>
                    <a:cubicBezTo>
                      <a:pt x="42" y="182"/>
                      <a:pt x="42" y="182"/>
                      <a:pt x="42" y="182"/>
                    </a:cubicBezTo>
                    <a:cubicBezTo>
                      <a:pt x="42" y="177"/>
                      <a:pt x="42" y="177"/>
                      <a:pt x="42" y="177"/>
                    </a:cubicBezTo>
                    <a:cubicBezTo>
                      <a:pt x="75" y="177"/>
                      <a:pt x="75" y="177"/>
                      <a:pt x="75" y="177"/>
                    </a:cubicBezTo>
                    <a:cubicBezTo>
                      <a:pt x="75" y="30"/>
                      <a:pt x="75" y="30"/>
                      <a:pt x="75" y="30"/>
                    </a:cubicBezTo>
                    <a:cubicBezTo>
                      <a:pt x="57" y="30"/>
                      <a:pt x="57" y="30"/>
                      <a:pt x="57" y="30"/>
                    </a:cubicBezTo>
                    <a:cubicBezTo>
                      <a:pt x="56" y="30"/>
                      <a:pt x="55" y="29"/>
                      <a:pt x="55" y="28"/>
                    </a:cubicBezTo>
                    <a:cubicBezTo>
                      <a:pt x="55" y="28"/>
                      <a:pt x="55" y="28"/>
                      <a:pt x="55" y="28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19"/>
                      <a:pt x="56" y="18"/>
                      <a:pt x="57" y="18"/>
                    </a:cubicBezTo>
                    <a:cubicBezTo>
                      <a:pt x="57" y="18"/>
                      <a:pt x="57" y="18"/>
                      <a:pt x="57" y="18"/>
                    </a:cubicBezTo>
                    <a:cubicBezTo>
                      <a:pt x="75" y="14"/>
                      <a:pt x="75" y="14"/>
                      <a:pt x="75" y="14"/>
                    </a:cubicBezTo>
                    <a:cubicBezTo>
                      <a:pt x="75" y="14"/>
                      <a:pt x="75" y="14"/>
                      <a:pt x="75" y="14"/>
                    </a:cubicBezTo>
                    <a:cubicBezTo>
                      <a:pt x="76" y="13"/>
                      <a:pt x="77" y="13"/>
                      <a:pt x="78" y="12"/>
                    </a:cubicBezTo>
                    <a:cubicBezTo>
                      <a:pt x="79" y="11"/>
                      <a:pt x="79" y="10"/>
                      <a:pt x="79" y="8"/>
                    </a:cubicBezTo>
                    <a:cubicBezTo>
                      <a:pt x="79" y="8"/>
                      <a:pt x="79" y="8"/>
                      <a:pt x="79" y="8"/>
                    </a:cubicBezTo>
                    <a:cubicBezTo>
                      <a:pt x="78" y="7"/>
                      <a:pt x="78" y="6"/>
                      <a:pt x="77" y="5"/>
                    </a:cubicBezTo>
                    <a:cubicBezTo>
                      <a:pt x="76" y="5"/>
                      <a:pt x="74" y="5"/>
                      <a:pt x="73" y="5"/>
                    </a:cubicBezTo>
                    <a:cubicBezTo>
                      <a:pt x="73" y="5"/>
                      <a:pt x="73" y="5"/>
                      <a:pt x="73" y="5"/>
                    </a:cubicBezTo>
                    <a:cubicBezTo>
                      <a:pt x="51" y="10"/>
                      <a:pt x="51" y="10"/>
                      <a:pt x="51" y="10"/>
                    </a:cubicBezTo>
                    <a:cubicBezTo>
                      <a:pt x="51" y="10"/>
                      <a:pt x="51" y="10"/>
                      <a:pt x="51" y="10"/>
                    </a:cubicBezTo>
                    <a:cubicBezTo>
                      <a:pt x="50" y="10"/>
                      <a:pt x="49" y="10"/>
                      <a:pt x="48" y="11"/>
                    </a:cubicBezTo>
                    <a:cubicBezTo>
                      <a:pt x="48" y="11"/>
                      <a:pt x="47" y="11"/>
                      <a:pt x="47" y="12"/>
                    </a:cubicBezTo>
                    <a:close/>
                    <a:moveTo>
                      <a:pt x="42" y="166"/>
                    </a:moveTo>
                    <a:cubicBezTo>
                      <a:pt x="62" y="166"/>
                      <a:pt x="62" y="166"/>
                      <a:pt x="62" y="166"/>
                    </a:cubicBezTo>
                    <a:cubicBezTo>
                      <a:pt x="64" y="166"/>
                      <a:pt x="65" y="165"/>
                      <a:pt x="65" y="164"/>
                    </a:cubicBezTo>
                    <a:cubicBezTo>
                      <a:pt x="65" y="60"/>
                      <a:pt x="65" y="60"/>
                      <a:pt x="65" y="60"/>
                    </a:cubicBezTo>
                    <a:cubicBezTo>
                      <a:pt x="65" y="58"/>
                      <a:pt x="64" y="57"/>
                      <a:pt x="62" y="57"/>
                    </a:cubicBezTo>
                    <a:cubicBezTo>
                      <a:pt x="57" y="57"/>
                      <a:pt x="57" y="57"/>
                      <a:pt x="57" y="57"/>
                    </a:cubicBezTo>
                    <a:cubicBezTo>
                      <a:pt x="57" y="57"/>
                      <a:pt x="57" y="57"/>
                      <a:pt x="57" y="57"/>
                    </a:cubicBezTo>
                    <a:cubicBezTo>
                      <a:pt x="56" y="57"/>
                      <a:pt x="55" y="58"/>
                      <a:pt x="55" y="60"/>
                    </a:cubicBezTo>
                    <a:cubicBezTo>
                      <a:pt x="55" y="94"/>
                      <a:pt x="55" y="94"/>
                      <a:pt x="55" y="94"/>
                    </a:cubicBezTo>
                    <a:cubicBezTo>
                      <a:pt x="55" y="94"/>
                      <a:pt x="55" y="94"/>
                      <a:pt x="55" y="94"/>
                    </a:cubicBezTo>
                    <a:cubicBezTo>
                      <a:pt x="55" y="95"/>
                      <a:pt x="55" y="96"/>
                      <a:pt x="54" y="97"/>
                    </a:cubicBezTo>
                    <a:cubicBezTo>
                      <a:pt x="53" y="98"/>
                      <a:pt x="53" y="99"/>
                      <a:pt x="52" y="99"/>
                    </a:cubicBezTo>
                    <a:cubicBezTo>
                      <a:pt x="52" y="99"/>
                      <a:pt x="52" y="99"/>
                      <a:pt x="52" y="99"/>
                    </a:cubicBezTo>
                    <a:cubicBezTo>
                      <a:pt x="51" y="99"/>
                      <a:pt x="51" y="99"/>
                      <a:pt x="51" y="99"/>
                    </a:cubicBezTo>
                    <a:cubicBezTo>
                      <a:pt x="51" y="99"/>
                      <a:pt x="51" y="99"/>
                      <a:pt x="51" y="99"/>
                    </a:cubicBezTo>
                    <a:cubicBezTo>
                      <a:pt x="51" y="99"/>
                      <a:pt x="51" y="99"/>
                      <a:pt x="51" y="99"/>
                    </a:cubicBezTo>
                    <a:cubicBezTo>
                      <a:pt x="49" y="99"/>
                      <a:pt x="48" y="98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6" y="97"/>
                      <a:pt x="46" y="96"/>
                      <a:pt x="46" y="94"/>
                    </a:cubicBezTo>
                    <a:cubicBezTo>
                      <a:pt x="46" y="83"/>
                      <a:pt x="46" y="83"/>
                      <a:pt x="46" y="83"/>
                    </a:cubicBezTo>
                    <a:cubicBezTo>
                      <a:pt x="46" y="60"/>
                      <a:pt x="46" y="60"/>
                      <a:pt x="46" y="60"/>
                    </a:cubicBezTo>
                    <a:cubicBezTo>
                      <a:pt x="46" y="60"/>
                      <a:pt x="46" y="60"/>
                      <a:pt x="46" y="60"/>
                    </a:cubicBezTo>
                    <a:cubicBezTo>
                      <a:pt x="46" y="58"/>
                      <a:pt x="45" y="57"/>
                      <a:pt x="44" y="57"/>
                    </a:cubicBezTo>
                    <a:cubicBezTo>
                      <a:pt x="42" y="57"/>
                      <a:pt x="42" y="57"/>
                      <a:pt x="42" y="57"/>
                    </a:cubicBezTo>
                    <a:cubicBezTo>
                      <a:pt x="42" y="98"/>
                      <a:pt x="42" y="98"/>
                      <a:pt x="42" y="98"/>
                    </a:cubicBezTo>
                    <a:cubicBezTo>
                      <a:pt x="42" y="99"/>
                      <a:pt x="43" y="100"/>
                      <a:pt x="44" y="101"/>
                    </a:cubicBezTo>
                    <a:cubicBezTo>
                      <a:pt x="44" y="101"/>
                      <a:pt x="44" y="101"/>
                      <a:pt x="44" y="101"/>
                    </a:cubicBezTo>
                    <a:cubicBezTo>
                      <a:pt x="46" y="103"/>
                      <a:pt x="48" y="104"/>
                      <a:pt x="51" y="104"/>
                    </a:cubicBezTo>
                    <a:cubicBezTo>
                      <a:pt x="51" y="104"/>
                      <a:pt x="51" y="104"/>
                      <a:pt x="52" y="104"/>
                    </a:cubicBezTo>
                    <a:cubicBezTo>
                      <a:pt x="52" y="104"/>
                      <a:pt x="52" y="104"/>
                      <a:pt x="52" y="104"/>
                    </a:cubicBezTo>
                    <a:cubicBezTo>
                      <a:pt x="52" y="104"/>
                      <a:pt x="52" y="104"/>
                      <a:pt x="53" y="103"/>
                    </a:cubicBezTo>
                    <a:cubicBezTo>
                      <a:pt x="53" y="103"/>
                      <a:pt x="53" y="103"/>
                      <a:pt x="53" y="103"/>
                    </a:cubicBezTo>
                    <a:cubicBezTo>
                      <a:pt x="53" y="103"/>
                      <a:pt x="53" y="103"/>
                      <a:pt x="53" y="103"/>
                    </a:cubicBezTo>
                    <a:cubicBezTo>
                      <a:pt x="55" y="103"/>
                      <a:pt x="56" y="102"/>
                      <a:pt x="58" y="100"/>
                    </a:cubicBezTo>
                    <a:cubicBezTo>
                      <a:pt x="59" y="99"/>
                      <a:pt x="60" y="97"/>
                      <a:pt x="60" y="94"/>
                    </a:cubicBezTo>
                    <a:cubicBezTo>
                      <a:pt x="60" y="94"/>
                      <a:pt x="60" y="94"/>
                      <a:pt x="60" y="94"/>
                    </a:cubicBezTo>
                    <a:cubicBezTo>
                      <a:pt x="60" y="62"/>
                      <a:pt x="60" y="62"/>
                      <a:pt x="60" y="62"/>
                    </a:cubicBezTo>
                    <a:cubicBezTo>
                      <a:pt x="60" y="62"/>
                      <a:pt x="60" y="62"/>
                      <a:pt x="60" y="62"/>
                    </a:cubicBezTo>
                    <a:cubicBezTo>
                      <a:pt x="60" y="161"/>
                      <a:pt x="60" y="161"/>
                      <a:pt x="60" y="161"/>
                    </a:cubicBezTo>
                    <a:cubicBezTo>
                      <a:pt x="42" y="161"/>
                      <a:pt x="42" y="161"/>
                      <a:pt x="42" y="161"/>
                    </a:cubicBezTo>
                    <a:lnTo>
                      <a:pt x="42" y="166"/>
                    </a:lnTo>
                    <a:close/>
                    <a:moveTo>
                      <a:pt x="42" y="30"/>
                    </a:moveTo>
                    <a:cubicBezTo>
                      <a:pt x="5" y="30"/>
                      <a:pt x="5" y="30"/>
                      <a:pt x="5" y="30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42" y="177"/>
                      <a:pt x="42" y="177"/>
                      <a:pt x="42" y="177"/>
                    </a:cubicBezTo>
                    <a:cubicBezTo>
                      <a:pt x="42" y="182"/>
                      <a:pt x="42" y="182"/>
                      <a:pt x="42" y="182"/>
                    </a:cubicBezTo>
                    <a:cubicBezTo>
                      <a:pt x="3" y="182"/>
                      <a:pt x="3" y="182"/>
                      <a:pt x="3" y="182"/>
                    </a:cubicBezTo>
                    <a:cubicBezTo>
                      <a:pt x="1" y="182"/>
                      <a:pt x="0" y="181"/>
                      <a:pt x="0" y="180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7"/>
                      <a:pt x="1" y="26"/>
                      <a:pt x="3" y="26"/>
                    </a:cubicBezTo>
                    <a:cubicBezTo>
                      <a:pt x="41" y="26"/>
                      <a:pt x="41" y="26"/>
                      <a:pt x="41" y="26"/>
                    </a:cubicBezTo>
                    <a:cubicBezTo>
                      <a:pt x="41" y="17"/>
                      <a:pt x="41" y="17"/>
                      <a:pt x="41" y="17"/>
                    </a:cubicBezTo>
                    <a:cubicBezTo>
                      <a:pt x="41" y="17"/>
                      <a:pt x="41" y="17"/>
                      <a:pt x="41" y="17"/>
                    </a:cubicBezTo>
                    <a:cubicBezTo>
                      <a:pt x="41" y="17"/>
                      <a:pt x="41" y="17"/>
                      <a:pt x="41" y="17"/>
                    </a:cubicBezTo>
                    <a:cubicBezTo>
                      <a:pt x="41" y="15"/>
                      <a:pt x="41" y="13"/>
                      <a:pt x="42" y="11"/>
                    </a:cubicBezTo>
                    <a:cubicBezTo>
                      <a:pt x="42" y="30"/>
                      <a:pt x="42" y="30"/>
                      <a:pt x="42" y="30"/>
                    </a:cubicBezTo>
                    <a:close/>
                    <a:moveTo>
                      <a:pt x="42" y="57"/>
                    </a:moveTo>
                    <a:cubicBezTo>
                      <a:pt x="18" y="57"/>
                      <a:pt x="18" y="57"/>
                      <a:pt x="18" y="57"/>
                    </a:cubicBezTo>
                    <a:cubicBezTo>
                      <a:pt x="17" y="57"/>
                      <a:pt x="16" y="58"/>
                      <a:pt x="16" y="60"/>
                    </a:cubicBezTo>
                    <a:cubicBezTo>
                      <a:pt x="16" y="164"/>
                      <a:pt x="16" y="164"/>
                      <a:pt x="16" y="164"/>
                    </a:cubicBezTo>
                    <a:cubicBezTo>
                      <a:pt x="16" y="165"/>
                      <a:pt x="17" y="166"/>
                      <a:pt x="18" y="166"/>
                    </a:cubicBezTo>
                    <a:cubicBezTo>
                      <a:pt x="42" y="166"/>
                      <a:pt x="42" y="166"/>
                      <a:pt x="42" y="166"/>
                    </a:cubicBezTo>
                    <a:cubicBezTo>
                      <a:pt x="42" y="161"/>
                      <a:pt x="42" y="161"/>
                      <a:pt x="42" y="161"/>
                    </a:cubicBezTo>
                    <a:cubicBezTo>
                      <a:pt x="20" y="161"/>
                      <a:pt x="20" y="161"/>
                      <a:pt x="20" y="161"/>
                    </a:cubicBezTo>
                    <a:cubicBezTo>
                      <a:pt x="20" y="62"/>
                      <a:pt x="20" y="62"/>
                      <a:pt x="20" y="62"/>
                    </a:cubicBezTo>
                    <a:cubicBezTo>
                      <a:pt x="41" y="62"/>
                      <a:pt x="41" y="62"/>
                      <a:pt x="41" y="62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94"/>
                      <a:pt x="41" y="94"/>
                      <a:pt x="41" y="94"/>
                    </a:cubicBezTo>
                    <a:cubicBezTo>
                      <a:pt x="41" y="96"/>
                      <a:pt x="41" y="97"/>
                      <a:pt x="42" y="98"/>
                    </a:cubicBezTo>
                    <a:lnTo>
                      <a:pt x="42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83" name="Freeform 308"/>
              <p:cNvSpPr>
                <a:spLocks noEditPoints="1"/>
              </p:cNvSpPr>
              <p:nvPr/>
            </p:nvSpPr>
            <p:spPr bwMode="auto">
              <a:xfrm>
                <a:off x="8104200" y="25401"/>
                <a:ext cx="315914" cy="352427"/>
              </a:xfrm>
              <a:custGeom>
                <a:avLst/>
                <a:gdLst>
                  <a:gd name="T0" fmla="*/ 125 w 140"/>
                  <a:gd name="T1" fmla="*/ 28 h 156"/>
                  <a:gd name="T2" fmla="*/ 136 w 140"/>
                  <a:gd name="T3" fmla="*/ 43 h 156"/>
                  <a:gd name="T4" fmla="*/ 135 w 140"/>
                  <a:gd name="T5" fmla="*/ 46 h 156"/>
                  <a:gd name="T6" fmla="*/ 99 w 140"/>
                  <a:gd name="T7" fmla="*/ 91 h 156"/>
                  <a:gd name="T8" fmla="*/ 130 w 140"/>
                  <a:gd name="T9" fmla="*/ 93 h 156"/>
                  <a:gd name="T10" fmla="*/ 139 w 140"/>
                  <a:gd name="T11" fmla="*/ 107 h 156"/>
                  <a:gd name="T12" fmla="*/ 138 w 140"/>
                  <a:gd name="T13" fmla="*/ 111 h 156"/>
                  <a:gd name="T14" fmla="*/ 97 w 140"/>
                  <a:gd name="T15" fmla="*/ 121 h 156"/>
                  <a:gd name="T16" fmla="*/ 70 w 140"/>
                  <a:gd name="T17" fmla="*/ 155 h 156"/>
                  <a:gd name="T18" fmla="*/ 70 w 140"/>
                  <a:gd name="T19" fmla="*/ 149 h 156"/>
                  <a:gd name="T20" fmla="*/ 95 w 140"/>
                  <a:gd name="T21" fmla="*/ 117 h 156"/>
                  <a:gd name="T22" fmla="*/ 127 w 140"/>
                  <a:gd name="T23" fmla="*/ 97 h 156"/>
                  <a:gd name="T24" fmla="*/ 96 w 140"/>
                  <a:gd name="T25" fmla="*/ 95 h 156"/>
                  <a:gd name="T26" fmla="*/ 78 w 140"/>
                  <a:gd name="T27" fmla="*/ 68 h 156"/>
                  <a:gd name="T28" fmla="*/ 131 w 140"/>
                  <a:gd name="T29" fmla="*/ 43 h 156"/>
                  <a:gd name="T30" fmla="*/ 70 w 140"/>
                  <a:gd name="T31" fmla="*/ 44 h 156"/>
                  <a:gd name="T32" fmla="*/ 70 w 140"/>
                  <a:gd name="T33" fmla="*/ 122 h 156"/>
                  <a:gd name="T34" fmla="*/ 73 w 140"/>
                  <a:gd name="T35" fmla="*/ 111 h 156"/>
                  <a:gd name="T36" fmla="*/ 70 w 140"/>
                  <a:gd name="T37" fmla="*/ 122 h 156"/>
                  <a:gd name="T38" fmla="*/ 18 w 140"/>
                  <a:gd name="T39" fmla="*/ 3 h 156"/>
                  <a:gd name="T40" fmla="*/ 53 w 140"/>
                  <a:gd name="T41" fmla="*/ 22 h 156"/>
                  <a:gd name="T42" fmla="*/ 53 w 140"/>
                  <a:gd name="T43" fmla="*/ 22 h 156"/>
                  <a:gd name="T44" fmla="*/ 65 w 140"/>
                  <a:gd name="T45" fmla="*/ 40 h 156"/>
                  <a:gd name="T46" fmla="*/ 70 w 140"/>
                  <a:gd name="T47" fmla="*/ 44 h 156"/>
                  <a:gd name="T48" fmla="*/ 62 w 140"/>
                  <a:gd name="T49" fmla="*/ 44 h 156"/>
                  <a:gd name="T50" fmla="*/ 49 w 140"/>
                  <a:gd name="T51" fmla="*/ 25 h 156"/>
                  <a:gd name="T52" fmla="*/ 49 w 140"/>
                  <a:gd name="T53" fmla="*/ 25 h 156"/>
                  <a:gd name="T54" fmla="*/ 49 w 140"/>
                  <a:gd name="T55" fmla="*/ 25 h 156"/>
                  <a:gd name="T56" fmla="*/ 21 w 140"/>
                  <a:gd name="T57" fmla="*/ 7 h 156"/>
                  <a:gd name="T58" fmla="*/ 19 w 140"/>
                  <a:gd name="T59" fmla="*/ 22 h 156"/>
                  <a:gd name="T60" fmla="*/ 26 w 140"/>
                  <a:gd name="T61" fmla="*/ 40 h 156"/>
                  <a:gd name="T62" fmla="*/ 26 w 140"/>
                  <a:gd name="T63" fmla="*/ 40 h 156"/>
                  <a:gd name="T64" fmla="*/ 26 w 140"/>
                  <a:gd name="T65" fmla="*/ 40 h 156"/>
                  <a:gd name="T66" fmla="*/ 39 w 140"/>
                  <a:gd name="T67" fmla="*/ 62 h 156"/>
                  <a:gd name="T68" fmla="*/ 12 w 140"/>
                  <a:gd name="T69" fmla="*/ 122 h 156"/>
                  <a:gd name="T70" fmla="*/ 51 w 140"/>
                  <a:gd name="T71" fmla="*/ 83 h 156"/>
                  <a:gd name="T72" fmla="*/ 70 w 140"/>
                  <a:gd name="T73" fmla="*/ 106 h 156"/>
                  <a:gd name="T74" fmla="*/ 63 w 140"/>
                  <a:gd name="T75" fmla="*/ 139 h 156"/>
                  <a:gd name="T76" fmla="*/ 70 w 140"/>
                  <a:gd name="T77" fmla="*/ 155 h 156"/>
                  <a:gd name="T78" fmla="*/ 68 w 140"/>
                  <a:gd name="T79" fmla="*/ 154 h 156"/>
                  <a:gd name="T80" fmla="*/ 59 w 140"/>
                  <a:gd name="T81" fmla="*/ 141 h 156"/>
                  <a:gd name="T82" fmla="*/ 59 w 140"/>
                  <a:gd name="T83" fmla="*/ 139 h 156"/>
                  <a:gd name="T84" fmla="*/ 52 w 140"/>
                  <a:gd name="T85" fmla="*/ 89 h 156"/>
                  <a:gd name="T86" fmla="*/ 10 w 140"/>
                  <a:gd name="T87" fmla="*/ 127 h 156"/>
                  <a:gd name="T88" fmla="*/ 10 w 140"/>
                  <a:gd name="T89" fmla="*/ 127 h 156"/>
                  <a:gd name="T90" fmla="*/ 1 w 140"/>
                  <a:gd name="T91" fmla="*/ 111 h 156"/>
                  <a:gd name="T92" fmla="*/ 34 w 140"/>
                  <a:gd name="T93" fmla="*/ 61 h 156"/>
                  <a:gd name="T94" fmla="*/ 22 w 140"/>
                  <a:gd name="T95" fmla="*/ 43 h 156"/>
                  <a:gd name="T96" fmla="*/ 22 w 140"/>
                  <a:gd name="T97" fmla="*/ 43 h 156"/>
                  <a:gd name="T98" fmla="*/ 18 w 140"/>
                  <a:gd name="T99" fmla="*/ 3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0" h="156">
                    <a:moveTo>
                      <a:pt x="70" y="39"/>
                    </a:moveTo>
                    <a:cubicBezTo>
                      <a:pt x="125" y="28"/>
                      <a:pt x="125" y="28"/>
                      <a:pt x="125" y="28"/>
                    </a:cubicBezTo>
                    <a:cubicBezTo>
                      <a:pt x="126" y="28"/>
                      <a:pt x="127" y="29"/>
                      <a:pt x="127" y="29"/>
                    </a:cubicBezTo>
                    <a:cubicBezTo>
                      <a:pt x="136" y="43"/>
                      <a:pt x="136" y="43"/>
                      <a:pt x="136" y="43"/>
                    </a:cubicBezTo>
                    <a:cubicBezTo>
                      <a:pt x="137" y="44"/>
                      <a:pt x="137" y="45"/>
                      <a:pt x="135" y="46"/>
                    </a:cubicBezTo>
                    <a:cubicBezTo>
                      <a:pt x="135" y="46"/>
                      <a:pt x="135" y="46"/>
                      <a:pt x="135" y="46"/>
                    </a:cubicBezTo>
                    <a:cubicBezTo>
                      <a:pt x="84" y="68"/>
                      <a:pt x="84" y="68"/>
                      <a:pt x="84" y="68"/>
                    </a:cubicBezTo>
                    <a:cubicBezTo>
                      <a:pt x="99" y="91"/>
                      <a:pt x="99" y="91"/>
                      <a:pt x="99" y="91"/>
                    </a:cubicBezTo>
                    <a:cubicBezTo>
                      <a:pt x="128" y="92"/>
                      <a:pt x="128" y="92"/>
                      <a:pt x="128" y="92"/>
                    </a:cubicBezTo>
                    <a:cubicBezTo>
                      <a:pt x="129" y="92"/>
                      <a:pt x="130" y="93"/>
                      <a:pt x="130" y="93"/>
                    </a:cubicBezTo>
                    <a:cubicBezTo>
                      <a:pt x="130" y="93"/>
                      <a:pt x="130" y="93"/>
                      <a:pt x="130" y="93"/>
                    </a:cubicBezTo>
                    <a:cubicBezTo>
                      <a:pt x="139" y="107"/>
                      <a:pt x="139" y="107"/>
                      <a:pt x="139" y="107"/>
                    </a:cubicBezTo>
                    <a:cubicBezTo>
                      <a:pt x="140" y="108"/>
                      <a:pt x="140" y="109"/>
                      <a:pt x="139" y="110"/>
                    </a:cubicBezTo>
                    <a:cubicBezTo>
                      <a:pt x="138" y="110"/>
                      <a:pt x="138" y="110"/>
                      <a:pt x="138" y="111"/>
                    </a:cubicBezTo>
                    <a:cubicBezTo>
                      <a:pt x="138" y="111"/>
                      <a:pt x="138" y="111"/>
                      <a:pt x="138" y="111"/>
                    </a:cubicBezTo>
                    <a:cubicBezTo>
                      <a:pt x="97" y="121"/>
                      <a:pt x="97" y="121"/>
                      <a:pt x="97" y="121"/>
                    </a:cubicBezTo>
                    <a:cubicBezTo>
                      <a:pt x="72" y="155"/>
                      <a:pt x="72" y="155"/>
                      <a:pt x="72" y="155"/>
                    </a:cubicBezTo>
                    <a:cubicBezTo>
                      <a:pt x="71" y="155"/>
                      <a:pt x="70" y="156"/>
                      <a:pt x="70" y="155"/>
                    </a:cubicBezTo>
                    <a:cubicBezTo>
                      <a:pt x="70" y="149"/>
                      <a:pt x="70" y="149"/>
                      <a:pt x="70" y="149"/>
                    </a:cubicBezTo>
                    <a:cubicBezTo>
                      <a:pt x="70" y="149"/>
                      <a:pt x="70" y="149"/>
                      <a:pt x="70" y="149"/>
                    </a:cubicBezTo>
                    <a:cubicBezTo>
                      <a:pt x="93" y="118"/>
                      <a:pt x="93" y="118"/>
                      <a:pt x="93" y="118"/>
                    </a:cubicBezTo>
                    <a:cubicBezTo>
                      <a:pt x="94" y="117"/>
                      <a:pt x="94" y="117"/>
                      <a:pt x="95" y="117"/>
                    </a:cubicBezTo>
                    <a:cubicBezTo>
                      <a:pt x="133" y="107"/>
                      <a:pt x="133" y="107"/>
                      <a:pt x="133" y="107"/>
                    </a:cubicBezTo>
                    <a:cubicBezTo>
                      <a:pt x="127" y="97"/>
                      <a:pt x="127" y="97"/>
                      <a:pt x="127" y="97"/>
                    </a:cubicBezTo>
                    <a:cubicBezTo>
                      <a:pt x="98" y="96"/>
                      <a:pt x="98" y="96"/>
                      <a:pt x="98" y="96"/>
                    </a:cubicBezTo>
                    <a:cubicBezTo>
                      <a:pt x="97" y="96"/>
                      <a:pt x="96" y="95"/>
                      <a:pt x="96" y="9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7" y="67"/>
                      <a:pt x="78" y="65"/>
                      <a:pt x="79" y="65"/>
                    </a:cubicBezTo>
                    <a:cubicBezTo>
                      <a:pt x="131" y="43"/>
                      <a:pt x="131" y="43"/>
                      <a:pt x="131" y="43"/>
                    </a:cubicBezTo>
                    <a:cubicBezTo>
                      <a:pt x="124" y="33"/>
                      <a:pt x="124" y="33"/>
                      <a:pt x="124" y="33"/>
                    </a:cubicBezTo>
                    <a:cubicBezTo>
                      <a:pt x="70" y="44"/>
                      <a:pt x="70" y="44"/>
                      <a:pt x="70" y="44"/>
                    </a:cubicBezTo>
                    <a:cubicBezTo>
                      <a:pt x="70" y="39"/>
                      <a:pt x="70" y="39"/>
                      <a:pt x="70" y="39"/>
                    </a:cubicBezTo>
                    <a:close/>
                    <a:moveTo>
                      <a:pt x="70" y="122"/>
                    </a:moveTo>
                    <a:cubicBezTo>
                      <a:pt x="73" y="113"/>
                      <a:pt x="73" y="113"/>
                      <a:pt x="73" y="113"/>
                    </a:cubicBezTo>
                    <a:cubicBezTo>
                      <a:pt x="73" y="112"/>
                      <a:pt x="73" y="111"/>
                      <a:pt x="73" y="111"/>
                    </a:cubicBezTo>
                    <a:cubicBezTo>
                      <a:pt x="70" y="106"/>
                      <a:pt x="70" y="106"/>
                      <a:pt x="70" y="106"/>
                    </a:cubicBezTo>
                    <a:lnTo>
                      <a:pt x="70" y="122"/>
                    </a:lnTo>
                    <a:close/>
                    <a:moveTo>
                      <a:pt x="18" y="3"/>
                    </a:moveTo>
                    <a:cubicBezTo>
                      <a:pt x="18" y="3"/>
                      <a:pt x="18" y="3"/>
                      <a:pt x="18" y="3"/>
                    </a:cubicBezTo>
                    <a:cubicBezTo>
                      <a:pt x="23" y="0"/>
                      <a:pt x="31" y="3"/>
                      <a:pt x="38" y="7"/>
                    </a:cubicBezTo>
                    <a:cubicBezTo>
                      <a:pt x="44" y="12"/>
                      <a:pt x="50" y="18"/>
                      <a:pt x="53" y="22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65" y="40"/>
                      <a:pt x="65" y="40"/>
                      <a:pt x="65" y="40"/>
                    </a:cubicBezTo>
                    <a:cubicBezTo>
                      <a:pt x="70" y="39"/>
                      <a:pt x="70" y="39"/>
                      <a:pt x="70" y="39"/>
                    </a:cubicBezTo>
                    <a:cubicBezTo>
                      <a:pt x="70" y="44"/>
                      <a:pt x="70" y="44"/>
                      <a:pt x="70" y="44"/>
                    </a:cubicBezTo>
                    <a:cubicBezTo>
                      <a:pt x="64" y="45"/>
                      <a:pt x="64" y="45"/>
                      <a:pt x="64" y="45"/>
                    </a:cubicBezTo>
                    <a:cubicBezTo>
                      <a:pt x="63" y="45"/>
                      <a:pt x="62" y="45"/>
                      <a:pt x="62" y="44"/>
                    </a:cubicBezTo>
                    <a:cubicBezTo>
                      <a:pt x="49" y="25"/>
                      <a:pt x="49" y="25"/>
                      <a:pt x="49" y="25"/>
                    </a:cubicBezTo>
                    <a:cubicBezTo>
                      <a:pt x="49" y="25"/>
                      <a:pt x="49" y="25"/>
                      <a:pt x="49" y="25"/>
                    </a:cubicBezTo>
                    <a:cubicBezTo>
                      <a:pt x="49" y="25"/>
                      <a:pt x="49" y="25"/>
                      <a:pt x="49" y="25"/>
                    </a:cubicBezTo>
                    <a:cubicBezTo>
                      <a:pt x="49" y="25"/>
                      <a:pt x="49" y="25"/>
                      <a:pt x="49" y="25"/>
                    </a:cubicBezTo>
                    <a:cubicBezTo>
                      <a:pt x="49" y="25"/>
                      <a:pt x="49" y="25"/>
                      <a:pt x="49" y="25"/>
                    </a:cubicBezTo>
                    <a:cubicBezTo>
                      <a:pt x="49" y="25"/>
                      <a:pt x="49" y="25"/>
                      <a:pt x="49" y="25"/>
                    </a:cubicBezTo>
                    <a:cubicBezTo>
                      <a:pt x="47" y="21"/>
                      <a:pt x="41" y="16"/>
                      <a:pt x="35" y="11"/>
                    </a:cubicBezTo>
                    <a:cubicBezTo>
                      <a:pt x="29" y="8"/>
                      <a:pt x="23" y="5"/>
                      <a:pt x="21" y="7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18" y="9"/>
                      <a:pt x="18" y="15"/>
                      <a:pt x="19" y="22"/>
                    </a:cubicBezTo>
                    <a:cubicBezTo>
                      <a:pt x="21" y="29"/>
                      <a:pt x="23" y="36"/>
                      <a:pt x="26" y="40"/>
                    </a:cubicBezTo>
                    <a:cubicBezTo>
                      <a:pt x="26" y="40"/>
                      <a:pt x="26" y="40"/>
                      <a:pt x="26" y="40"/>
                    </a:cubicBezTo>
                    <a:cubicBezTo>
                      <a:pt x="26" y="40"/>
                      <a:pt x="26" y="40"/>
                      <a:pt x="26" y="40"/>
                    </a:cubicBezTo>
                    <a:cubicBezTo>
                      <a:pt x="26" y="40"/>
                      <a:pt x="26" y="40"/>
                      <a:pt x="26" y="40"/>
                    </a:cubicBezTo>
                    <a:cubicBezTo>
                      <a:pt x="26" y="40"/>
                      <a:pt x="26" y="40"/>
                      <a:pt x="26" y="40"/>
                    </a:cubicBezTo>
                    <a:cubicBezTo>
                      <a:pt x="26" y="40"/>
                      <a:pt x="26" y="40"/>
                      <a:pt x="26" y="40"/>
                    </a:cubicBezTo>
                    <a:cubicBezTo>
                      <a:pt x="39" y="59"/>
                      <a:pt x="39" y="59"/>
                      <a:pt x="39" y="59"/>
                    </a:cubicBezTo>
                    <a:cubicBezTo>
                      <a:pt x="39" y="60"/>
                      <a:pt x="39" y="61"/>
                      <a:pt x="39" y="62"/>
                    </a:cubicBezTo>
                    <a:cubicBezTo>
                      <a:pt x="6" y="112"/>
                      <a:pt x="6" y="112"/>
                      <a:pt x="6" y="112"/>
                    </a:cubicBezTo>
                    <a:cubicBezTo>
                      <a:pt x="12" y="122"/>
                      <a:pt x="12" y="122"/>
                      <a:pt x="12" y="122"/>
                    </a:cubicBezTo>
                    <a:cubicBezTo>
                      <a:pt x="51" y="83"/>
                      <a:pt x="51" y="83"/>
                      <a:pt x="51" y="83"/>
                    </a:cubicBezTo>
                    <a:cubicBezTo>
                      <a:pt x="51" y="83"/>
                      <a:pt x="51" y="83"/>
                      <a:pt x="51" y="83"/>
                    </a:cubicBezTo>
                    <a:cubicBezTo>
                      <a:pt x="53" y="82"/>
                      <a:pt x="54" y="83"/>
                      <a:pt x="55" y="84"/>
                    </a:cubicBezTo>
                    <a:cubicBezTo>
                      <a:pt x="70" y="106"/>
                      <a:pt x="70" y="106"/>
                      <a:pt x="70" y="106"/>
                    </a:cubicBezTo>
                    <a:cubicBezTo>
                      <a:pt x="70" y="122"/>
                      <a:pt x="70" y="122"/>
                      <a:pt x="70" y="122"/>
                    </a:cubicBezTo>
                    <a:cubicBezTo>
                      <a:pt x="63" y="139"/>
                      <a:pt x="63" y="139"/>
                      <a:pt x="63" y="139"/>
                    </a:cubicBezTo>
                    <a:cubicBezTo>
                      <a:pt x="70" y="149"/>
                      <a:pt x="70" y="149"/>
                      <a:pt x="70" y="149"/>
                    </a:cubicBezTo>
                    <a:cubicBezTo>
                      <a:pt x="70" y="155"/>
                      <a:pt x="70" y="155"/>
                      <a:pt x="70" y="155"/>
                    </a:cubicBezTo>
                    <a:cubicBezTo>
                      <a:pt x="69" y="155"/>
                      <a:pt x="69" y="155"/>
                      <a:pt x="68" y="155"/>
                    </a:cubicBezTo>
                    <a:cubicBezTo>
                      <a:pt x="68" y="155"/>
                      <a:pt x="68" y="155"/>
                      <a:pt x="68" y="154"/>
                    </a:cubicBezTo>
                    <a:cubicBezTo>
                      <a:pt x="68" y="154"/>
                      <a:pt x="68" y="154"/>
                      <a:pt x="68" y="154"/>
                    </a:cubicBezTo>
                    <a:cubicBezTo>
                      <a:pt x="59" y="141"/>
                      <a:pt x="59" y="141"/>
                      <a:pt x="59" y="141"/>
                    </a:cubicBezTo>
                    <a:cubicBezTo>
                      <a:pt x="58" y="140"/>
                      <a:pt x="58" y="140"/>
                      <a:pt x="59" y="139"/>
                    </a:cubicBezTo>
                    <a:cubicBezTo>
                      <a:pt x="59" y="139"/>
                      <a:pt x="59" y="139"/>
                      <a:pt x="59" y="139"/>
                    </a:cubicBezTo>
                    <a:cubicBezTo>
                      <a:pt x="68" y="112"/>
                      <a:pt x="68" y="112"/>
                      <a:pt x="68" y="112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14" y="127"/>
                      <a:pt x="14" y="127"/>
                      <a:pt x="14" y="127"/>
                    </a:cubicBezTo>
                    <a:cubicBezTo>
                      <a:pt x="13" y="128"/>
                      <a:pt x="11" y="128"/>
                      <a:pt x="10" y="127"/>
                    </a:cubicBezTo>
                    <a:cubicBezTo>
                      <a:pt x="10" y="127"/>
                      <a:pt x="10" y="127"/>
                      <a:pt x="10" y="127"/>
                    </a:cubicBezTo>
                    <a:cubicBezTo>
                      <a:pt x="10" y="127"/>
                      <a:pt x="10" y="127"/>
                      <a:pt x="10" y="127"/>
                    </a:cubicBezTo>
                    <a:cubicBezTo>
                      <a:pt x="1" y="113"/>
                      <a:pt x="1" y="113"/>
                      <a:pt x="1" y="113"/>
                    </a:cubicBezTo>
                    <a:cubicBezTo>
                      <a:pt x="0" y="113"/>
                      <a:pt x="0" y="111"/>
                      <a:pt x="1" y="111"/>
                    </a:cubicBezTo>
                    <a:cubicBezTo>
                      <a:pt x="1" y="111"/>
                      <a:pt x="1" y="111"/>
                      <a:pt x="1" y="111"/>
                    </a:cubicBezTo>
                    <a:cubicBezTo>
                      <a:pt x="34" y="61"/>
                      <a:pt x="34" y="61"/>
                      <a:pt x="34" y="61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19" y="39"/>
                      <a:pt x="16" y="30"/>
                      <a:pt x="15" y="23"/>
                    </a:cubicBezTo>
                    <a:cubicBezTo>
                      <a:pt x="13" y="14"/>
                      <a:pt x="13" y="6"/>
                      <a:pt x="18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84" name="Freeform 309"/>
              <p:cNvSpPr>
                <a:spLocks noEditPoints="1"/>
              </p:cNvSpPr>
              <p:nvPr/>
            </p:nvSpPr>
            <p:spPr bwMode="auto">
              <a:xfrm>
                <a:off x="7807336" y="1589"/>
                <a:ext cx="296864" cy="146050"/>
              </a:xfrm>
              <a:custGeom>
                <a:avLst/>
                <a:gdLst>
                  <a:gd name="T0" fmla="*/ 120 w 131"/>
                  <a:gd name="T1" fmla="*/ 35 h 64"/>
                  <a:gd name="T2" fmla="*/ 120 w 131"/>
                  <a:gd name="T3" fmla="*/ 35 h 64"/>
                  <a:gd name="T4" fmla="*/ 121 w 131"/>
                  <a:gd name="T5" fmla="*/ 7 h 64"/>
                  <a:gd name="T6" fmla="*/ 110 w 131"/>
                  <a:gd name="T7" fmla="*/ 0 h 64"/>
                  <a:gd name="T8" fmla="*/ 124 w 131"/>
                  <a:gd name="T9" fmla="*/ 4 h 64"/>
                  <a:gd name="T10" fmla="*/ 124 w 131"/>
                  <a:gd name="T11" fmla="*/ 39 h 64"/>
                  <a:gd name="T12" fmla="*/ 110 w 131"/>
                  <a:gd name="T13" fmla="*/ 46 h 64"/>
                  <a:gd name="T14" fmla="*/ 110 w 131"/>
                  <a:gd name="T15" fmla="*/ 36 h 64"/>
                  <a:gd name="T16" fmla="*/ 117 w 131"/>
                  <a:gd name="T17" fmla="*/ 32 h 64"/>
                  <a:gd name="T18" fmla="*/ 118 w 131"/>
                  <a:gd name="T19" fmla="*/ 11 h 64"/>
                  <a:gd name="T20" fmla="*/ 110 w 131"/>
                  <a:gd name="T21" fmla="*/ 12 h 64"/>
                  <a:gd name="T22" fmla="*/ 116 w 131"/>
                  <a:gd name="T23" fmla="*/ 21 h 64"/>
                  <a:gd name="T24" fmla="*/ 113 w 131"/>
                  <a:gd name="T25" fmla="*/ 29 h 64"/>
                  <a:gd name="T26" fmla="*/ 110 w 131"/>
                  <a:gd name="T27" fmla="*/ 36 h 64"/>
                  <a:gd name="T28" fmla="*/ 77 w 131"/>
                  <a:gd name="T29" fmla="*/ 54 h 64"/>
                  <a:gd name="T30" fmla="*/ 98 w 131"/>
                  <a:gd name="T31" fmla="*/ 39 h 64"/>
                  <a:gd name="T32" fmla="*/ 102 w 131"/>
                  <a:gd name="T33" fmla="*/ 41 h 64"/>
                  <a:gd name="T34" fmla="*/ 110 w 131"/>
                  <a:gd name="T35" fmla="*/ 41 h 64"/>
                  <a:gd name="T36" fmla="*/ 106 w 131"/>
                  <a:gd name="T37" fmla="*/ 46 h 64"/>
                  <a:gd name="T38" fmla="*/ 97 w 131"/>
                  <a:gd name="T39" fmla="*/ 44 h 64"/>
                  <a:gd name="T40" fmla="*/ 65 w 131"/>
                  <a:gd name="T41" fmla="*/ 63 h 64"/>
                  <a:gd name="T42" fmla="*/ 110 w 131"/>
                  <a:gd name="T43" fmla="*/ 2 h 64"/>
                  <a:gd name="T44" fmla="*/ 107 w 131"/>
                  <a:gd name="T45" fmla="*/ 1 h 64"/>
                  <a:gd name="T46" fmla="*/ 65 w 131"/>
                  <a:gd name="T47" fmla="*/ 0 h 64"/>
                  <a:gd name="T48" fmla="*/ 110 w 131"/>
                  <a:gd name="T49" fmla="*/ 2 h 64"/>
                  <a:gd name="T50" fmla="*/ 110 w 131"/>
                  <a:gd name="T51" fmla="*/ 12 h 64"/>
                  <a:gd name="T52" fmla="*/ 109 w 131"/>
                  <a:gd name="T53" fmla="*/ 22 h 64"/>
                  <a:gd name="T54" fmla="*/ 106 w 131"/>
                  <a:gd name="T55" fmla="*/ 31 h 64"/>
                  <a:gd name="T56" fmla="*/ 110 w 131"/>
                  <a:gd name="T57" fmla="*/ 36 h 64"/>
                  <a:gd name="T58" fmla="*/ 104 w 131"/>
                  <a:gd name="T59" fmla="*/ 36 h 64"/>
                  <a:gd name="T60" fmla="*/ 100 w 131"/>
                  <a:gd name="T61" fmla="*/ 32 h 64"/>
                  <a:gd name="T62" fmla="*/ 100 w 131"/>
                  <a:gd name="T63" fmla="*/ 32 h 64"/>
                  <a:gd name="T64" fmla="*/ 106 w 131"/>
                  <a:gd name="T65" fmla="*/ 9 h 64"/>
                  <a:gd name="T66" fmla="*/ 108 w 131"/>
                  <a:gd name="T67" fmla="*/ 6 h 64"/>
                  <a:gd name="T68" fmla="*/ 108 w 131"/>
                  <a:gd name="T69" fmla="*/ 6 h 64"/>
                  <a:gd name="T70" fmla="*/ 55 w 131"/>
                  <a:gd name="T71" fmla="*/ 59 h 64"/>
                  <a:gd name="T72" fmla="*/ 65 w 131"/>
                  <a:gd name="T73" fmla="*/ 63 h 64"/>
                  <a:gd name="T74" fmla="*/ 16 w 131"/>
                  <a:gd name="T75" fmla="*/ 48 h 64"/>
                  <a:gd name="T76" fmla="*/ 0 w 131"/>
                  <a:gd name="T77" fmla="*/ 3 h 64"/>
                  <a:gd name="T78" fmla="*/ 65 w 131"/>
                  <a:gd name="T79" fmla="*/ 0 h 64"/>
                  <a:gd name="T80" fmla="*/ 5 w 131"/>
                  <a:gd name="T81" fmla="*/ 1 h 64"/>
                  <a:gd name="T82" fmla="*/ 4 w 131"/>
                  <a:gd name="T83" fmla="*/ 9 h 64"/>
                  <a:gd name="T84" fmla="*/ 55 w 131"/>
                  <a:gd name="T85" fmla="*/ 5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1" h="64">
                    <a:moveTo>
                      <a:pt x="110" y="41"/>
                    </a:moveTo>
                    <a:cubicBezTo>
                      <a:pt x="114" y="40"/>
                      <a:pt x="118" y="38"/>
                      <a:pt x="120" y="35"/>
                    </a:cubicBezTo>
                    <a:cubicBezTo>
                      <a:pt x="120" y="35"/>
                      <a:pt x="120" y="35"/>
                      <a:pt x="120" y="35"/>
                    </a:cubicBezTo>
                    <a:cubicBezTo>
                      <a:pt x="120" y="35"/>
                      <a:pt x="120" y="35"/>
                      <a:pt x="120" y="35"/>
                    </a:cubicBezTo>
                    <a:cubicBezTo>
                      <a:pt x="124" y="32"/>
                      <a:pt x="126" y="27"/>
                      <a:pt x="126" y="21"/>
                    </a:cubicBezTo>
                    <a:cubicBezTo>
                      <a:pt x="126" y="16"/>
                      <a:pt x="124" y="11"/>
                      <a:pt x="121" y="7"/>
                    </a:cubicBezTo>
                    <a:cubicBezTo>
                      <a:pt x="118" y="5"/>
                      <a:pt x="114" y="2"/>
                      <a:pt x="110" y="2"/>
                    </a:cubicBezTo>
                    <a:cubicBezTo>
                      <a:pt x="110" y="0"/>
                      <a:pt x="110" y="0"/>
                      <a:pt x="110" y="0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121" y="1"/>
                      <a:pt x="123" y="3"/>
                      <a:pt x="124" y="4"/>
                    </a:cubicBezTo>
                    <a:cubicBezTo>
                      <a:pt x="128" y="8"/>
                      <a:pt x="131" y="15"/>
                      <a:pt x="131" y="21"/>
                    </a:cubicBezTo>
                    <a:cubicBezTo>
                      <a:pt x="131" y="28"/>
                      <a:pt x="128" y="34"/>
                      <a:pt x="124" y="39"/>
                    </a:cubicBezTo>
                    <a:cubicBezTo>
                      <a:pt x="124" y="39"/>
                      <a:pt x="124" y="39"/>
                      <a:pt x="124" y="39"/>
                    </a:cubicBezTo>
                    <a:cubicBezTo>
                      <a:pt x="120" y="42"/>
                      <a:pt x="116" y="45"/>
                      <a:pt x="110" y="46"/>
                    </a:cubicBezTo>
                    <a:cubicBezTo>
                      <a:pt x="110" y="41"/>
                      <a:pt x="110" y="41"/>
                      <a:pt x="110" y="41"/>
                    </a:cubicBezTo>
                    <a:close/>
                    <a:moveTo>
                      <a:pt x="110" y="36"/>
                    </a:moveTo>
                    <a:cubicBezTo>
                      <a:pt x="113" y="35"/>
                      <a:pt x="115" y="34"/>
                      <a:pt x="117" y="32"/>
                    </a:cubicBezTo>
                    <a:cubicBezTo>
                      <a:pt x="117" y="32"/>
                      <a:pt x="117" y="32"/>
                      <a:pt x="117" y="32"/>
                    </a:cubicBezTo>
                    <a:cubicBezTo>
                      <a:pt x="120" y="29"/>
                      <a:pt x="121" y="25"/>
                      <a:pt x="121" y="21"/>
                    </a:cubicBezTo>
                    <a:cubicBezTo>
                      <a:pt x="121" y="17"/>
                      <a:pt x="120" y="14"/>
                      <a:pt x="118" y="11"/>
                    </a:cubicBezTo>
                    <a:cubicBezTo>
                      <a:pt x="116" y="9"/>
                      <a:pt x="113" y="8"/>
                      <a:pt x="110" y="7"/>
                    </a:cubicBezTo>
                    <a:cubicBezTo>
                      <a:pt x="110" y="12"/>
                      <a:pt x="110" y="12"/>
                      <a:pt x="110" y="12"/>
                    </a:cubicBezTo>
                    <a:cubicBezTo>
                      <a:pt x="112" y="12"/>
                      <a:pt x="113" y="13"/>
                      <a:pt x="114" y="14"/>
                    </a:cubicBezTo>
                    <a:cubicBezTo>
                      <a:pt x="116" y="16"/>
                      <a:pt x="116" y="19"/>
                      <a:pt x="116" y="21"/>
                    </a:cubicBezTo>
                    <a:cubicBezTo>
                      <a:pt x="116" y="24"/>
                      <a:pt x="115" y="27"/>
                      <a:pt x="113" y="28"/>
                    </a:cubicBezTo>
                    <a:cubicBezTo>
                      <a:pt x="113" y="29"/>
                      <a:pt x="113" y="29"/>
                      <a:pt x="113" y="29"/>
                    </a:cubicBezTo>
                    <a:cubicBezTo>
                      <a:pt x="113" y="29"/>
                      <a:pt x="112" y="30"/>
                      <a:pt x="110" y="31"/>
                    </a:cubicBezTo>
                    <a:lnTo>
                      <a:pt x="110" y="36"/>
                    </a:lnTo>
                    <a:close/>
                    <a:moveTo>
                      <a:pt x="65" y="58"/>
                    </a:moveTo>
                    <a:cubicBezTo>
                      <a:pt x="69" y="57"/>
                      <a:pt x="73" y="56"/>
                      <a:pt x="77" y="54"/>
                    </a:cubicBezTo>
                    <a:cubicBezTo>
                      <a:pt x="84" y="51"/>
                      <a:pt x="90" y="46"/>
                      <a:pt x="95" y="40"/>
                    </a:cubicBezTo>
                    <a:cubicBezTo>
                      <a:pt x="96" y="39"/>
                      <a:pt x="97" y="39"/>
                      <a:pt x="98" y="39"/>
                    </a:cubicBezTo>
                    <a:cubicBezTo>
                      <a:pt x="98" y="39"/>
                      <a:pt x="98" y="39"/>
                      <a:pt x="98" y="39"/>
                    </a:cubicBezTo>
                    <a:cubicBezTo>
                      <a:pt x="99" y="40"/>
                      <a:pt x="100" y="40"/>
                      <a:pt x="102" y="41"/>
                    </a:cubicBezTo>
                    <a:cubicBezTo>
                      <a:pt x="103" y="41"/>
                      <a:pt x="105" y="41"/>
                      <a:pt x="106" y="41"/>
                    </a:cubicBezTo>
                    <a:cubicBezTo>
                      <a:pt x="108" y="41"/>
                      <a:pt x="109" y="41"/>
                      <a:pt x="110" y="41"/>
                    </a:cubicBezTo>
                    <a:cubicBezTo>
                      <a:pt x="110" y="46"/>
                      <a:pt x="110" y="46"/>
                      <a:pt x="110" y="46"/>
                    </a:cubicBezTo>
                    <a:cubicBezTo>
                      <a:pt x="109" y="46"/>
                      <a:pt x="108" y="46"/>
                      <a:pt x="106" y="46"/>
                    </a:cubicBezTo>
                    <a:cubicBezTo>
                      <a:pt x="104" y="46"/>
                      <a:pt x="103" y="46"/>
                      <a:pt x="101" y="45"/>
                    </a:cubicBezTo>
                    <a:cubicBezTo>
                      <a:pt x="100" y="45"/>
                      <a:pt x="99" y="45"/>
                      <a:pt x="97" y="44"/>
                    </a:cubicBezTo>
                    <a:cubicBezTo>
                      <a:pt x="92" y="50"/>
                      <a:pt x="86" y="55"/>
                      <a:pt x="79" y="59"/>
                    </a:cubicBezTo>
                    <a:cubicBezTo>
                      <a:pt x="75" y="61"/>
                      <a:pt x="70" y="62"/>
                      <a:pt x="65" y="63"/>
                    </a:cubicBezTo>
                    <a:cubicBezTo>
                      <a:pt x="65" y="58"/>
                      <a:pt x="65" y="58"/>
                      <a:pt x="65" y="58"/>
                    </a:cubicBezTo>
                    <a:close/>
                    <a:moveTo>
                      <a:pt x="110" y="2"/>
                    </a:moveTo>
                    <a:cubicBezTo>
                      <a:pt x="109" y="1"/>
                      <a:pt x="108" y="1"/>
                      <a:pt x="107" y="1"/>
                    </a:cubicBezTo>
                    <a:cubicBezTo>
                      <a:pt x="107" y="1"/>
                      <a:pt x="107" y="1"/>
                      <a:pt x="107" y="1"/>
                    </a:cubicBezTo>
                    <a:cubicBezTo>
                      <a:pt x="65" y="1"/>
                      <a:pt x="65" y="1"/>
                      <a:pt x="65" y="1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110" y="0"/>
                      <a:pt x="110" y="0"/>
                      <a:pt x="110" y="0"/>
                    </a:cubicBezTo>
                    <a:cubicBezTo>
                      <a:pt x="110" y="2"/>
                      <a:pt x="110" y="2"/>
                      <a:pt x="110" y="2"/>
                    </a:cubicBezTo>
                    <a:close/>
                    <a:moveTo>
                      <a:pt x="110" y="7"/>
                    </a:moveTo>
                    <a:cubicBezTo>
                      <a:pt x="110" y="12"/>
                      <a:pt x="110" y="12"/>
                      <a:pt x="110" y="12"/>
                    </a:cubicBezTo>
                    <a:cubicBezTo>
                      <a:pt x="110" y="12"/>
                      <a:pt x="110" y="12"/>
                      <a:pt x="110" y="12"/>
                    </a:cubicBezTo>
                    <a:cubicBezTo>
                      <a:pt x="110" y="15"/>
                      <a:pt x="110" y="19"/>
                      <a:pt x="109" y="22"/>
                    </a:cubicBezTo>
                    <a:cubicBezTo>
                      <a:pt x="108" y="25"/>
                      <a:pt x="107" y="28"/>
                      <a:pt x="106" y="31"/>
                    </a:cubicBezTo>
                    <a:cubicBezTo>
                      <a:pt x="106" y="31"/>
                      <a:pt x="106" y="31"/>
                      <a:pt x="106" y="31"/>
                    </a:cubicBezTo>
                    <a:cubicBezTo>
                      <a:pt x="108" y="31"/>
                      <a:pt x="109" y="31"/>
                      <a:pt x="110" y="31"/>
                    </a:cubicBezTo>
                    <a:cubicBezTo>
                      <a:pt x="110" y="36"/>
                      <a:pt x="110" y="36"/>
                      <a:pt x="110" y="36"/>
                    </a:cubicBezTo>
                    <a:cubicBezTo>
                      <a:pt x="109" y="36"/>
                      <a:pt x="108" y="36"/>
                      <a:pt x="106" y="36"/>
                    </a:cubicBezTo>
                    <a:cubicBezTo>
                      <a:pt x="105" y="36"/>
                      <a:pt x="105" y="36"/>
                      <a:pt x="104" y="36"/>
                    </a:cubicBezTo>
                    <a:cubicBezTo>
                      <a:pt x="103" y="36"/>
                      <a:pt x="102" y="36"/>
                      <a:pt x="101" y="35"/>
                    </a:cubicBezTo>
                    <a:cubicBezTo>
                      <a:pt x="100" y="35"/>
                      <a:pt x="99" y="34"/>
                      <a:pt x="100" y="32"/>
                    </a:cubicBezTo>
                    <a:cubicBezTo>
                      <a:pt x="100" y="32"/>
                      <a:pt x="100" y="32"/>
                      <a:pt x="100" y="32"/>
                    </a:cubicBezTo>
                    <a:cubicBezTo>
                      <a:pt x="100" y="32"/>
                      <a:pt x="100" y="32"/>
                      <a:pt x="100" y="32"/>
                    </a:cubicBezTo>
                    <a:cubicBezTo>
                      <a:pt x="102" y="28"/>
                      <a:pt x="103" y="25"/>
                      <a:pt x="104" y="21"/>
                    </a:cubicBezTo>
                    <a:cubicBezTo>
                      <a:pt x="105" y="17"/>
                      <a:pt x="106" y="13"/>
                      <a:pt x="106" y="9"/>
                    </a:cubicBezTo>
                    <a:cubicBezTo>
                      <a:pt x="106" y="9"/>
                      <a:pt x="106" y="8"/>
                      <a:pt x="106" y="8"/>
                    </a:cubicBezTo>
                    <a:cubicBezTo>
                      <a:pt x="106" y="7"/>
                      <a:pt x="107" y="6"/>
                      <a:pt x="108" y="6"/>
                    </a:cubicBezTo>
                    <a:cubicBezTo>
                      <a:pt x="108" y="6"/>
                      <a:pt x="108" y="6"/>
                      <a:pt x="108" y="6"/>
                    </a:cubicBezTo>
                    <a:cubicBezTo>
                      <a:pt x="108" y="6"/>
                      <a:pt x="108" y="6"/>
                      <a:pt x="108" y="6"/>
                    </a:cubicBezTo>
                    <a:cubicBezTo>
                      <a:pt x="109" y="6"/>
                      <a:pt x="110" y="7"/>
                      <a:pt x="110" y="7"/>
                    </a:cubicBezTo>
                    <a:close/>
                    <a:moveTo>
                      <a:pt x="55" y="59"/>
                    </a:moveTo>
                    <a:cubicBezTo>
                      <a:pt x="59" y="59"/>
                      <a:pt x="62" y="59"/>
                      <a:pt x="65" y="58"/>
                    </a:cubicBezTo>
                    <a:cubicBezTo>
                      <a:pt x="65" y="63"/>
                      <a:pt x="65" y="63"/>
                      <a:pt x="65" y="63"/>
                    </a:cubicBezTo>
                    <a:cubicBezTo>
                      <a:pt x="62" y="64"/>
                      <a:pt x="59" y="64"/>
                      <a:pt x="55" y="64"/>
                    </a:cubicBezTo>
                    <a:cubicBezTo>
                      <a:pt x="40" y="64"/>
                      <a:pt x="26" y="58"/>
                      <a:pt x="16" y="48"/>
                    </a:cubicBezTo>
                    <a:cubicBezTo>
                      <a:pt x="6" y="38"/>
                      <a:pt x="0" y="24"/>
                      <a:pt x="0" y="9"/>
                    </a:cubicBezTo>
                    <a:cubicBezTo>
                      <a:pt x="0" y="7"/>
                      <a:pt x="0" y="5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65" y="1"/>
                      <a:pt x="65" y="1"/>
                      <a:pt x="6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7"/>
                      <a:pt x="4" y="9"/>
                    </a:cubicBezTo>
                    <a:cubicBezTo>
                      <a:pt x="4" y="23"/>
                      <a:pt x="10" y="35"/>
                      <a:pt x="19" y="45"/>
                    </a:cubicBezTo>
                    <a:cubicBezTo>
                      <a:pt x="28" y="54"/>
                      <a:pt x="41" y="59"/>
                      <a:pt x="55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85" name="Freeform 310"/>
              <p:cNvSpPr>
                <a:spLocks noEditPoints="1"/>
              </p:cNvSpPr>
              <p:nvPr/>
            </p:nvSpPr>
            <p:spPr bwMode="auto">
              <a:xfrm>
                <a:off x="7807336" y="149227"/>
                <a:ext cx="269876" cy="31751"/>
              </a:xfrm>
              <a:custGeom>
                <a:avLst/>
                <a:gdLst>
                  <a:gd name="T0" fmla="*/ 59 w 119"/>
                  <a:gd name="T1" fmla="*/ 0 h 14"/>
                  <a:gd name="T2" fmla="*/ 116 w 119"/>
                  <a:gd name="T3" fmla="*/ 0 h 14"/>
                  <a:gd name="T4" fmla="*/ 119 w 119"/>
                  <a:gd name="T5" fmla="*/ 2 h 14"/>
                  <a:gd name="T6" fmla="*/ 119 w 119"/>
                  <a:gd name="T7" fmla="*/ 12 h 14"/>
                  <a:gd name="T8" fmla="*/ 116 w 119"/>
                  <a:gd name="T9" fmla="*/ 14 h 14"/>
                  <a:gd name="T10" fmla="*/ 59 w 119"/>
                  <a:gd name="T11" fmla="*/ 14 h 14"/>
                  <a:gd name="T12" fmla="*/ 59 w 119"/>
                  <a:gd name="T13" fmla="*/ 9 h 14"/>
                  <a:gd name="T14" fmla="*/ 114 w 119"/>
                  <a:gd name="T15" fmla="*/ 9 h 14"/>
                  <a:gd name="T16" fmla="*/ 114 w 119"/>
                  <a:gd name="T17" fmla="*/ 5 h 14"/>
                  <a:gd name="T18" fmla="*/ 59 w 119"/>
                  <a:gd name="T19" fmla="*/ 5 h 14"/>
                  <a:gd name="T20" fmla="*/ 59 w 119"/>
                  <a:gd name="T21" fmla="*/ 0 h 14"/>
                  <a:gd name="T22" fmla="*/ 2 w 119"/>
                  <a:gd name="T23" fmla="*/ 0 h 14"/>
                  <a:gd name="T24" fmla="*/ 59 w 119"/>
                  <a:gd name="T25" fmla="*/ 0 h 14"/>
                  <a:gd name="T26" fmla="*/ 59 w 119"/>
                  <a:gd name="T27" fmla="*/ 5 h 14"/>
                  <a:gd name="T28" fmla="*/ 4 w 119"/>
                  <a:gd name="T29" fmla="*/ 5 h 14"/>
                  <a:gd name="T30" fmla="*/ 4 w 119"/>
                  <a:gd name="T31" fmla="*/ 9 h 14"/>
                  <a:gd name="T32" fmla="*/ 59 w 119"/>
                  <a:gd name="T33" fmla="*/ 9 h 14"/>
                  <a:gd name="T34" fmla="*/ 59 w 119"/>
                  <a:gd name="T35" fmla="*/ 14 h 14"/>
                  <a:gd name="T36" fmla="*/ 2 w 119"/>
                  <a:gd name="T37" fmla="*/ 14 h 14"/>
                  <a:gd name="T38" fmla="*/ 0 w 119"/>
                  <a:gd name="T39" fmla="*/ 12 h 14"/>
                  <a:gd name="T40" fmla="*/ 0 w 119"/>
                  <a:gd name="T41" fmla="*/ 2 h 14"/>
                  <a:gd name="T42" fmla="*/ 2 w 119"/>
                  <a:gd name="T4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" h="14">
                    <a:moveTo>
                      <a:pt x="59" y="0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118" y="0"/>
                      <a:pt x="119" y="1"/>
                      <a:pt x="119" y="2"/>
                    </a:cubicBezTo>
                    <a:cubicBezTo>
                      <a:pt x="119" y="12"/>
                      <a:pt x="119" y="12"/>
                      <a:pt x="119" y="12"/>
                    </a:cubicBezTo>
                    <a:cubicBezTo>
                      <a:pt x="119" y="13"/>
                      <a:pt x="118" y="14"/>
                      <a:pt x="116" y="14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59" y="9"/>
                      <a:pt x="59" y="9"/>
                      <a:pt x="59" y="9"/>
                    </a:cubicBezTo>
                    <a:cubicBezTo>
                      <a:pt x="114" y="9"/>
                      <a:pt x="114" y="9"/>
                      <a:pt x="114" y="9"/>
                    </a:cubicBezTo>
                    <a:cubicBezTo>
                      <a:pt x="114" y="5"/>
                      <a:pt x="114" y="5"/>
                      <a:pt x="114" y="5"/>
                    </a:cubicBezTo>
                    <a:cubicBezTo>
                      <a:pt x="59" y="5"/>
                      <a:pt x="59" y="5"/>
                      <a:pt x="59" y="5"/>
                    </a:cubicBezTo>
                    <a:lnTo>
                      <a:pt x="59" y="0"/>
                    </a:lnTo>
                    <a:close/>
                    <a:moveTo>
                      <a:pt x="2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5"/>
                      <a:pt x="59" y="5"/>
                      <a:pt x="59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9" y="9"/>
                      <a:pt x="59" y="9"/>
                      <a:pt x="59" y="9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4"/>
                      <a:pt x="0" y="13"/>
                      <a:pt x="0" y="1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86" name="Freeform 311"/>
              <p:cNvSpPr>
                <a:spLocks noEditPoints="1"/>
              </p:cNvSpPr>
              <p:nvPr/>
            </p:nvSpPr>
            <p:spPr bwMode="auto">
              <a:xfrm>
                <a:off x="10207640" y="185740"/>
                <a:ext cx="244475" cy="219076"/>
              </a:xfrm>
              <a:custGeom>
                <a:avLst/>
                <a:gdLst>
                  <a:gd name="T0" fmla="*/ 58 w 108"/>
                  <a:gd name="T1" fmla="*/ 88 h 97"/>
                  <a:gd name="T2" fmla="*/ 68 w 108"/>
                  <a:gd name="T3" fmla="*/ 91 h 97"/>
                  <a:gd name="T4" fmla="*/ 71 w 108"/>
                  <a:gd name="T5" fmla="*/ 92 h 97"/>
                  <a:gd name="T6" fmla="*/ 81 w 108"/>
                  <a:gd name="T7" fmla="*/ 90 h 97"/>
                  <a:gd name="T8" fmla="*/ 88 w 108"/>
                  <a:gd name="T9" fmla="*/ 82 h 97"/>
                  <a:gd name="T10" fmla="*/ 99 w 108"/>
                  <a:gd name="T11" fmla="*/ 62 h 97"/>
                  <a:gd name="T12" fmla="*/ 103 w 108"/>
                  <a:gd name="T13" fmla="*/ 43 h 97"/>
                  <a:gd name="T14" fmla="*/ 103 w 108"/>
                  <a:gd name="T15" fmla="*/ 36 h 97"/>
                  <a:gd name="T16" fmla="*/ 100 w 108"/>
                  <a:gd name="T17" fmla="*/ 21 h 97"/>
                  <a:gd name="T18" fmla="*/ 93 w 108"/>
                  <a:gd name="T19" fmla="*/ 12 h 97"/>
                  <a:gd name="T20" fmla="*/ 78 w 108"/>
                  <a:gd name="T21" fmla="*/ 6 h 97"/>
                  <a:gd name="T22" fmla="*/ 55 w 108"/>
                  <a:gd name="T23" fmla="*/ 11 h 97"/>
                  <a:gd name="T24" fmla="*/ 62 w 108"/>
                  <a:gd name="T25" fmla="*/ 3 h 97"/>
                  <a:gd name="T26" fmla="*/ 95 w 108"/>
                  <a:gd name="T27" fmla="*/ 8 h 97"/>
                  <a:gd name="T28" fmla="*/ 104 w 108"/>
                  <a:gd name="T29" fmla="*/ 19 h 97"/>
                  <a:gd name="T30" fmla="*/ 108 w 108"/>
                  <a:gd name="T31" fmla="*/ 36 h 97"/>
                  <a:gd name="T32" fmla="*/ 108 w 108"/>
                  <a:gd name="T33" fmla="*/ 42 h 97"/>
                  <a:gd name="T34" fmla="*/ 106 w 108"/>
                  <a:gd name="T35" fmla="*/ 55 h 97"/>
                  <a:gd name="T36" fmla="*/ 92 w 108"/>
                  <a:gd name="T37" fmla="*/ 85 h 97"/>
                  <a:gd name="T38" fmla="*/ 85 w 108"/>
                  <a:gd name="T39" fmla="*/ 93 h 97"/>
                  <a:gd name="T40" fmla="*/ 82 w 108"/>
                  <a:gd name="T41" fmla="*/ 95 h 97"/>
                  <a:gd name="T42" fmla="*/ 69 w 108"/>
                  <a:gd name="T43" fmla="*/ 96 h 97"/>
                  <a:gd name="T44" fmla="*/ 60 w 108"/>
                  <a:gd name="T45" fmla="*/ 93 h 97"/>
                  <a:gd name="T46" fmla="*/ 54 w 108"/>
                  <a:gd name="T47" fmla="*/ 92 h 97"/>
                  <a:gd name="T48" fmla="*/ 38 w 108"/>
                  <a:gd name="T49" fmla="*/ 92 h 97"/>
                  <a:gd name="T50" fmla="*/ 43 w 108"/>
                  <a:gd name="T51" fmla="*/ 90 h 97"/>
                  <a:gd name="T52" fmla="*/ 50 w 108"/>
                  <a:gd name="T53" fmla="*/ 88 h 97"/>
                  <a:gd name="T54" fmla="*/ 48 w 108"/>
                  <a:gd name="T55" fmla="*/ 93 h 97"/>
                  <a:gd name="T56" fmla="*/ 39 w 108"/>
                  <a:gd name="T57" fmla="*/ 96 h 97"/>
                  <a:gd name="T58" fmla="*/ 29 w 108"/>
                  <a:gd name="T59" fmla="*/ 94 h 97"/>
                  <a:gd name="T60" fmla="*/ 53 w 108"/>
                  <a:gd name="T61" fmla="*/ 11 h 97"/>
                  <a:gd name="T62" fmla="*/ 30 w 108"/>
                  <a:gd name="T63" fmla="*/ 6 h 97"/>
                  <a:gd name="T64" fmla="*/ 47 w 108"/>
                  <a:gd name="T65" fmla="*/ 3 h 97"/>
                  <a:gd name="T66" fmla="*/ 28 w 108"/>
                  <a:gd name="T67" fmla="*/ 91 h 97"/>
                  <a:gd name="T68" fmla="*/ 29 w 108"/>
                  <a:gd name="T69" fmla="*/ 96 h 97"/>
                  <a:gd name="T70" fmla="*/ 28 w 108"/>
                  <a:gd name="T71" fmla="*/ 1 h 97"/>
                  <a:gd name="T72" fmla="*/ 17 w 108"/>
                  <a:gd name="T73" fmla="*/ 77 h 97"/>
                  <a:gd name="T74" fmla="*/ 23 w 108"/>
                  <a:gd name="T75" fmla="*/ 86 h 97"/>
                  <a:gd name="T76" fmla="*/ 28 w 108"/>
                  <a:gd name="T77" fmla="*/ 91 h 97"/>
                  <a:gd name="T78" fmla="*/ 25 w 108"/>
                  <a:gd name="T79" fmla="*/ 94 h 97"/>
                  <a:gd name="T80" fmla="*/ 17 w 108"/>
                  <a:gd name="T81" fmla="*/ 77 h 97"/>
                  <a:gd name="T82" fmla="*/ 17 w 108"/>
                  <a:gd name="T83" fmla="*/ 5 h 97"/>
                  <a:gd name="T84" fmla="*/ 28 w 108"/>
                  <a:gd name="T85" fmla="*/ 91 h 97"/>
                  <a:gd name="T86" fmla="*/ 9 w 108"/>
                  <a:gd name="T87" fmla="*/ 21 h 97"/>
                  <a:gd name="T88" fmla="*/ 5 w 108"/>
                  <a:gd name="T89" fmla="*/ 37 h 97"/>
                  <a:gd name="T90" fmla="*/ 5 w 108"/>
                  <a:gd name="T91" fmla="*/ 43 h 97"/>
                  <a:gd name="T92" fmla="*/ 14 w 108"/>
                  <a:gd name="T93" fmla="*/ 72 h 97"/>
                  <a:gd name="T94" fmla="*/ 16 w 108"/>
                  <a:gd name="T95" fmla="*/ 85 h 97"/>
                  <a:gd name="T96" fmla="*/ 2 w 108"/>
                  <a:gd name="T97" fmla="*/ 55 h 97"/>
                  <a:gd name="T98" fmla="*/ 0 w 108"/>
                  <a:gd name="T99" fmla="*/ 42 h 97"/>
                  <a:gd name="T100" fmla="*/ 0 w 108"/>
                  <a:gd name="T101" fmla="*/ 36 h 97"/>
                  <a:gd name="T102" fmla="*/ 1 w 108"/>
                  <a:gd name="T103" fmla="*/ 30 h 97"/>
                  <a:gd name="T104" fmla="*/ 14 w 108"/>
                  <a:gd name="T105" fmla="*/ 8 h 97"/>
                  <a:gd name="T106" fmla="*/ 15 w 108"/>
                  <a:gd name="T107" fmla="*/ 1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08" h="97">
                    <a:moveTo>
                      <a:pt x="54" y="88"/>
                    </a:moveTo>
                    <a:cubicBezTo>
                      <a:pt x="54" y="88"/>
                      <a:pt x="54" y="88"/>
                      <a:pt x="54" y="88"/>
                    </a:cubicBezTo>
                    <a:cubicBezTo>
                      <a:pt x="54" y="88"/>
                      <a:pt x="54" y="88"/>
                      <a:pt x="54" y="88"/>
                    </a:cubicBezTo>
                    <a:cubicBezTo>
                      <a:pt x="54" y="88"/>
                      <a:pt x="55" y="88"/>
                      <a:pt x="55" y="88"/>
                    </a:cubicBezTo>
                    <a:cubicBezTo>
                      <a:pt x="56" y="88"/>
                      <a:pt x="57" y="88"/>
                      <a:pt x="58" y="88"/>
                    </a:cubicBezTo>
                    <a:cubicBezTo>
                      <a:pt x="59" y="88"/>
                      <a:pt x="60" y="88"/>
                      <a:pt x="61" y="89"/>
                    </a:cubicBezTo>
                    <a:cubicBezTo>
                      <a:pt x="61" y="89"/>
                      <a:pt x="61" y="89"/>
                      <a:pt x="61" y="89"/>
                    </a:cubicBezTo>
                    <a:cubicBezTo>
                      <a:pt x="62" y="89"/>
                      <a:pt x="63" y="89"/>
                      <a:pt x="63" y="89"/>
                    </a:cubicBezTo>
                    <a:cubicBezTo>
                      <a:pt x="64" y="89"/>
                      <a:pt x="65" y="90"/>
                      <a:pt x="65" y="90"/>
                    </a:cubicBezTo>
                    <a:cubicBezTo>
                      <a:pt x="66" y="90"/>
                      <a:pt x="67" y="91"/>
                      <a:pt x="68" y="91"/>
                    </a:cubicBezTo>
                    <a:cubicBezTo>
                      <a:pt x="68" y="91"/>
                      <a:pt x="69" y="91"/>
                      <a:pt x="70" y="92"/>
                    </a:cubicBezTo>
                    <a:cubicBezTo>
                      <a:pt x="70" y="92"/>
                      <a:pt x="70" y="92"/>
                      <a:pt x="70" y="92"/>
                    </a:cubicBezTo>
                    <a:cubicBezTo>
                      <a:pt x="70" y="92"/>
                      <a:pt x="70" y="92"/>
                      <a:pt x="70" y="92"/>
                    </a:cubicBezTo>
                    <a:cubicBezTo>
                      <a:pt x="71" y="92"/>
                      <a:pt x="71" y="92"/>
                      <a:pt x="71" y="92"/>
                    </a:cubicBezTo>
                    <a:cubicBezTo>
                      <a:pt x="71" y="92"/>
                      <a:pt x="71" y="92"/>
                      <a:pt x="71" y="92"/>
                    </a:cubicBezTo>
                    <a:cubicBezTo>
                      <a:pt x="72" y="92"/>
                      <a:pt x="74" y="93"/>
                      <a:pt x="76" y="92"/>
                    </a:cubicBezTo>
                    <a:cubicBezTo>
                      <a:pt x="77" y="92"/>
                      <a:pt x="78" y="92"/>
                      <a:pt x="80" y="91"/>
                    </a:cubicBezTo>
                    <a:cubicBezTo>
                      <a:pt x="80" y="91"/>
                      <a:pt x="80" y="91"/>
                      <a:pt x="80" y="91"/>
                    </a:cubicBezTo>
                    <a:cubicBezTo>
                      <a:pt x="80" y="91"/>
                      <a:pt x="80" y="91"/>
                      <a:pt x="80" y="91"/>
                    </a:cubicBezTo>
                    <a:cubicBezTo>
                      <a:pt x="80" y="90"/>
                      <a:pt x="81" y="90"/>
                      <a:pt x="81" y="90"/>
                    </a:cubicBezTo>
                    <a:cubicBezTo>
                      <a:pt x="81" y="90"/>
                      <a:pt x="81" y="90"/>
                      <a:pt x="81" y="90"/>
                    </a:cubicBezTo>
                    <a:cubicBezTo>
                      <a:pt x="81" y="90"/>
                      <a:pt x="81" y="90"/>
                      <a:pt x="82" y="89"/>
                    </a:cubicBezTo>
                    <a:cubicBezTo>
                      <a:pt x="82" y="89"/>
                      <a:pt x="82" y="89"/>
                      <a:pt x="82" y="89"/>
                    </a:cubicBezTo>
                    <a:cubicBezTo>
                      <a:pt x="83" y="88"/>
                      <a:pt x="84" y="87"/>
                      <a:pt x="85" y="86"/>
                    </a:cubicBezTo>
                    <a:cubicBezTo>
                      <a:pt x="86" y="85"/>
                      <a:pt x="87" y="84"/>
                      <a:pt x="88" y="82"/>
                    </a:cubicBezTo>
                    <a:cubicBezTo>
                      <a:pt x="88" y="82"/>
                      <a:pt x="88" y="82"/>
                      <a:pt x="88" y="82"/>
                    </a:cubicBezTo>
                    <a:cubicBezTo>
                      <a:pt x="88" y="82"/>
                      <a:pt x="88" y="82"/>
                      <a:pt x="88" y="82"/>
                    </a:cubicBezTo>
                    <a:cubicBezTo>
                      <a:pt x="89" y="82"/>
                      <a:pt x="89" y="82"/>
                      <a:pt x="89" y="82"/>
                    </a:cubicBezTo>
                    <a:cubicBezTo>
                      <a:pt x="91" y="79"/>
                      <a:pt x="93" y="76"/>
                      <a:pt x="95" y="72"/>
                    </a:cubicBezTo>
                    <a:cubicBezTo>
                      <a:pt x="96" y="69"/>
                      <a:pt x="98" y="66"/>
                      <a:pt x="99" y="62"/>
                    </a:cubicBezTo>
                    <a:cubicBezTo>
                      <a:pt x="100" y="59"/>
                      <a:pt x="101" y="57"/>
                      <a:pt x="102" y="54"/>
                    </a:cubicBezTo>
                    <a:cubicBezTo>
                      <a:pt x="102" y="54"/>
                      <a:pt x="102" y="54"/>
                      <a:pt x="102" y="54"/>
                    </a:cubicBezTo>
                    <a:cubicBezTo>
                      <a:pt x="102" y="51"/>
                      <a:pt x="103" y="48"/>
                      <a:pt x="103" y="46"/>
                    </a:cubicBezTo>
                    <a:cubicBezTo>
                      <a:pt x="103" y="45"/>
                      <a:pt x="103" y="45"/>
                      <a:pt x="103" y="45"/>
                    </a:cubicBezTo>
                    <a:cubicBezTo>
                      <a:pt x="103" y="43"/>
                      <a:pt x="103" y="43"/>
                      <a:pt x="103" y="43"/>
                    </a:cubicBezTo>
                    <a:cubicBezTo>
                      <a:pt x="103" y="42"/>
                      <a:pt x="103" y="42"/>
                      <a:pt x="103" y="42"/>
                    </a:cubicBezTo>
                    <a:cubicBezTo>
                      <a:pt x="103" y="37"/>
                      <a:pt x="103" y="37"/>
                      <a:pt x="103" y="37"/>
                    </a:cubicBezTo>
                    <a:cubicBezTo>
                      <a:pt x="103" y="37"/>
                      <a:pt x="103" y="37"/>
                      <a:pt x="103" y="37"/>
                    </a:cubicBezTo>
                    <a:cubicBezTo>
                      <a:pt x="103" y="37"/>
                      <a:pt x="103" y="37"/>
                      <a:pt x="103" y="37"/>
                    </a:cubicBezTo>
                    <a:cubicBezTo>
                      <a:pt x="103" y="36"/>
                      <a:pt x="103" y="36"/>
                      <a:pt x="103" y="36"/>
                    </a:cubicBezTo>
                    <a:cubicBezTo>
                      <a:pt x="103" y="36"/>
                      <a:pt x="103" y="36"/>
                      <a:pt x="103" y="36"/>
                    </a:cubicBezTo>
                    <a:cubicBezTo>
                      <a:pt x="103" y="36"/>
                      <a:pt x="103" y="36"/>
                      <a:pt x="103" y="36"/>
                    </a:cubicBezTo>
                    <a:cubicBezTo>
                      <a:pt x="103" y="36"/>
                      <a:pt x="103" y="35"/>
                      <a:pt x="103" y="34"/>
                    </a:cubicBezTo>
                    <a:cubicBezTo>
                      <a:pt x="103" y="33"/>
                      <a:pt x="103" y="32"/>
                      <a:pt x="103" y="31"/>
                    </a:cubicBezTo>
                    <a:cubicBezTo>
                      <a:pt x="102" y="27"/>
                      <a:pt x="101" y="24"/>
                      <a:pt x="100" y="21"/>
                    </a:cubicBezTo>
                    <a:cubicBezTo>
                      <a:pt x="100" y="21"/>
                      <a:pt x="100" y="21"/>
                      <a:pt x="100" y="21"/>
                    </a:cubicBezTo>
                    <a:cubicBezTo>
                      <a:pt x="100" y="21"/>
                      <a:pt x="100" y="21"/>
                      <a:pt x="100" y="21"/>
                    </a:cubicBezTo>
                    <a:cubicBezTo>
                      <a:pt x="98" y="18"/>
                      <a:pt x="96" y="16"/>
                      <a:pt x="94" y="13"/>
                    </a:cubicBezTo>
                    <a:cubicBezTo>
                      <a:pt x="94" y="13"/>
                      <a:pt x="94" y="13"/>
                      <a:pt x="94" y="13"/>
                    </a:cubicBezTo>
                    <a:cubicBezTo>
                      <a:pt x="93" y="13"/>
                      <a:pt x="93" y="12"/>
                      <a:pt x="93" y="12"/>
                    </a:cubicBezTo>
                    <a:cubicBezTo>
                      <a:pt x="92" y="12"/>
                      <a:pt x="92" y="12"/>
                      <a:pt x="92" y="11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90" y="10"/>
                      <a:pt x="88" y="8"/>
                      <a:pt x="85" y="8"/>
                    </a:cubicBezTo>
                    <a:cubicBezTo>
                      <a:pt x="83" y="7"/>
                      <a:pt x="81" y="6"/>
                      <a:pt x="78" y="6"/>
                    </a:cubicBezTo>
                    <a:cubicBezTo>
                      <a:pt x="78" y="6"/>
                      <a:pt x="78" y="6"/>
                      <a:pt x="78" y="6"/>
                    </a:cubicBezTo>
                    <a:cubicBezTo>
                      <a:pt x="75" y="5"/>
                      <a:pt x="73" y="5"/>
                      <a:pt x="71" y="6"/>
                    </a:cubicBezTo>
                    <a:cubicBezTo>
                      <a:pt x="68" y="6"/>
                      <a:pt x="66" y="7"/>
                      <a:pt x="63" y="8"/>
                    </a:cubicBezTo>
                    <a:cubicBezTo>
                      <a:pt x="62" y="8"/>
                      <a:pt x="61" y="8"/>
                      <a:pt x="60" y="9"/>
                    </a:cubicBezTo>
                    <a:cubicBezTo>
                      <a:pt x="57" y="10"/>
                      <a:pt x="55" y="11"/>
                      <a:pt x="55" y="11"/>
                    </a:cubicBezTo>
                    <a:cubicBezTo>
                      <a:pt x="55" y="11"/>
                      <a:pt x="54" y="11"/>
                      <a:pt x="54" y="11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55" y="5"/>
                      <a:pt x="57" y="5"/>
                      <a:pt x="58" y="4"/>
                    </a:cubicBezTo>
                    <a:cubicBezTo>
                      <a:pt x="59" y="4"/>
                      <a:pt x="61" y="3"/>
                      <a:pt x="62" y="3"/>
                    </a:cubicBezTo>
                    <a:cubicBezTo>
                      <a:pt x="64" y="2"/>
                      <a:pt x="67" y="1"/>
                      <a:pt x="70" y="1"/>
                    </a:cubicBezTo>
                    <a:cubicBezTo>
                      <a:pt x="73" y="0"/>
                      <a:pt x="76" y="0"/>
                      <a:pt x="79" y="1"/>
                    </a:cubicBezTo>
                    <a:cubicBezTo>
                      <a:pt x="79" y="1"/>
                      <a:pt x="79" y="1"/>
                      <a:pt x="79" y="1"/>
                    </a:cubicBezTo>
                    <a:cubicBezTo>
                      <a:pt x="82" y="1"/>
                      <a:pt x="84" y="2"/>
                      <a:pt x="87" y="3"/>
                    </a:cubicBezTo>
                    <a:cubicBezTo>
                      <a:pt x="90" y="4"/>
                      <a:pt x="92" y="6"/>
                      <a:pt x="95" y="8"/>
                    </a:cubicBezTo>
                    <a:cubicBezTo>
                      <a:pt x="95" y="8"/>
                      <a:pt x="95" y="8"/>
                      <a:pt x="96" y="9"/>
                    </a:cubicBezTo>
                    <a:cubicBezTo>
                      <a:pt x="96" y="9"/>
                      <a:pt x="97" y="9"/>
                      <a:pt x="97" y="10"/>
                    </a:cubicBezTo>
                    <a:cubicBezTo>
                      <a:pt x="97" y="10"/>
                      <a:pt x="97" y="10"/>
                      <a:pt x="97" y="10"/>
                    </a:cubicBezTo>
                    <a:cubicBezTo>
                      <a:pt x="100" y="13"/>
                      <a:pt x="102" y="16"/>
                      <a:pt x="104" y="19"/>
                    </a:cubicBezTo>
                    <a:cubicBezTo>
                      <a:pt x="104" y="19"/>
                      <a:pt x="104" y="19"/>
                      <a:pt x="104" y="19"/>
                    </a:cubicBezTo>
                    <a:cubicBezTo>
                      <a:pt x="106" y="23"/>
                      <a:pt x="107" y="26"/>
                      <a:pt x="107" y="30"/>
                    </a:cubicBezTo>
                    <a:cubicBezTo>
                      <a:pt x="108" y="31"/>
                      <a:pt x="108" y="33"/>
                      <a:pt x="108" y="34"/>
                    </a:cubicBezTo>
                    <a:cubicBezTo>
                      <a:pt x="108" y="34"/>
                      <a:pt x="108" y="35"/>
                      <a:pt x="108" y="36"/>
                    </a:cubicBezTo>
                    <a:cubicBezTo>
                      <a:pt x="108" y="36"/>
                      <a:pt x="108" y="36"/>
                      <a:pt x="108" y="36"/>
                    </a:cubicBezTo>
                    <a:cubicBezTo>
                      <a:pt x="108" y="36"/>
                      <a:pt x="108" y="36"/>
                      <a:pt x="108" y="36"/>
                    </a:cubicBezTo>
                    <a:cubicBezTo>
                      <a:pt x="108" y="36"/>
                      <a:pt x="108" y="36"/>
                      <a:pt x="108" y="36"/>
                    </a:cubicBezTo>
                    <a:cubicBezTo>
                      <a:pt x="108" y="36"/>
                      <a:pt x="108" y="36"/>
                      <a:pt x="108" y="37"/>
                    </a:cubicBezTo>
                    <a:cubicBezTo>
                      <a:pt x="108" y="42"/>
                      <a:pt x="108" y="42"/>
                      <a:pt x="108" y="42"/>
                    </a:cubicBezTo>
                    <a:cubicBezTo>
                      <a:pt x="108" y="42"/>
                      <a:pt x="108" y="42"/>
                      <a:pt x="108" y="42"/>
                    </a:cubicBezTo>
                    <a:cubicBezTo>
                      <a:pt x="108" y="42"/>
                      <a:pt x="108" y="42"/>
                      <a:pt x="108" y="42"/>
                    </a:cubicBezTo>
                    <a:cubicBezTo>
                      <a:pt x="108" y="44"/>
                      <a:pt x="108" y="44"/>
                      <a:pt x="108" y="44"/>
                    </a:cubicBezTo>
                    <a:cubicBezTo>
                      <a:pt x="108" y="46"/>
                      <a:pt x="108" y="46"/>
                      <a:pt x="108" y="46"/>
                    </a:cubicBezTo>
                    <a:cubicBezTo>
                      <a:pt x="108" y="46"/>
                      <a:pt x="108" y="46"/>
                      <a:pt x="108" y="46"/>
                    </a:cubicBezTo>
                    <a:cubicBezTo>
                      <a:pt x="108" y="49"/>
                      <a:pt x="107" y="52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8"/>
                      <a:pt x="105" y="61"/>
                      <a:pt x="104" y="64"/>
                    </a:cubicBezTo>
                    <a:cubicBezTo>
                      <a:pt x="102" y="67"/>
                      <a:pt x="101" y="71"/>
                      <a:pt x="99" y="75"/>
                    </a:cubicBezTo>
                    <a:cubicBezTo>
                      <a:pt x="97" y="78"/>
                      <a:pt x="95" y="82"/>
                      <a:pt x="92" y="85"/>
                    </a:cubicBezTo>
                    <a:cubicBezTo>
                      <a:pt x="92" y="85"/>
                      <a:pt x="92" y="85"/>
                      <a:pt x="92" y="85"/>
                    </a:cubicBezTo>
                    <a:cubicBezTo>
                      <a:pt x="92" y="85"/>
                      <a:pt x="92" y="85"/>
                      <a:pt x="92" y="85"/>
                    </a:cubicBezTo>
                    <a:cubicBezTo>
                      <a:pt x="92" y="85"/>
                      <a:pt x="92" y="85"/>
                      <a:pt x="92" y="85"/>
                    </a:cubicBezTo>
                    <a:cubicBezTo>
                      <a:pt x="92" y="85"/>
                      <a:pt x="92" y="85"/>
                      <a:pt x="92" y="85"/>
                    </a:cubicBezTo>
                    <a:cubicBezTo>
                      <a:pt x="91" y="87"/>
                      <a:pt x="90" y="88"/>
                      <a:pt x="88" y="89"/>
                    </a:cubicBezTo>
                    <a:cubicBezTo>
                      <a:pt x="87" y="91"/>
                      <a:pt x="86" y="92"/>
                      <a:pt x="85" y="93"/>
                    </a:cubicBezTo>
                    <a:cubicBezTo>
                      <a:pt x="84" y="93"/>
                      <a:pt x="84" y="93"/>
                      <a:pt x="84" y="93"/>
                    </a:cubicBezTo>
                    <a:cubicBezTo>
                      <a:pt x="84" y="93"/>
                      <a:pt x="84" y="94"/>
                      <a:pt x="83" y="94"/>
                    </a:cubicBezTo>
                    <a:cubicBezTo>
                      <a:pt x="83" y="94"/>
                      <a:pt x="83" y="94"/>
                      <a:pt x="83" y="94"/>
                    </a:cubicBezTo>
                    <a:cubicBezTo>
                      <a:pt x="83" y="94"/>
                      <a:pt x="83" y="94"/>
                      <a:pt x="83" y="94"/>
                    </a:cubicBezTo>
                    <a:cubicBezTo>
                      <a:pt x="83" y="94"/>
                      <a:pt x="83" y="94"/>
                      <a:pt x="82" y="95"/>
                    </a:cubicBezTo>
                    <a:cubicBezTo>
                      <a:pt x="80" y="96"/>
                      <a:pt x="78" y="97"/>
                      <a:pt x="76" y="97"/>
                    </a:cubicBezTo>
                    <a:cubicBezTo>
                      <a:pt x="74" y="97"/>
                      <a:pt x="71" y="97"/>
                      <a:pt x="69" y="96"/>
                    </a:cubicBezTo>
                    <a:cubicBezTo>
                      <a:pt x="69" y="96"/>
                      <a:pt x="69" y="96"/>
                      <a:pt x="69" y="96"/>
                    </a:cubicBezTo>
                    <a:cubicBezTo>
                      <a:pt x="69" y="96"/>
                      <a:pt x="69" y="96"/>
                      <a:pt x="69" y="96"/>
                    </a:cubicBezTo>
                    <a:cubicBezTo>
                      <a:pt x="69" y="96"/>
                      <a:pt x="69" y="96"/>
                      <a:pt x="69" y="96"/>
                    </a:cubicBezTo>
                    <a:cubicBezTo>
                      <a:pt x="68" y="96"/>
                      <a:pt x="67" y="96"/>
                      <a:pt x="66" y="95"/>
                    </a:cubicBezTo>
                    <a:cubicBezTo>
                      <a:pt x="65" y="95"/>
                      <a:pt x="64" y="95"/>
                      <a:pt x="63" y="94"/>
                    </a:cubicBezTo>
                    <a:cubicBezTo>
                      <a:pt x="63" y="94"/>
                      <a:pt x="62" y="94"/>
                      <a:pt x="62" y="94"/>
                    </a:cubicBezTo>
                    <a:cubicBezTo>
                      <a:pt x="61" y="94"/>
                      <a:pt x="61" y="93"/>
                      <a:pt x="60" y="93"/>
                    </a:cubicBezTo>
                    <a:cubicBezTo>
                      <a:pt x="60" y="93"/>
                      <a:pt x="60" y="93"/>
                      <a:pt x="60" y="93"/>
                    </a:cubicBezTo>
                    <a:cubicBezTo>
                      <a:pt x="59" y="93"/>
                      <a:pt x="58" y="93"/>
                      <a:pt x="57" y="93"/>
                    </a:cubicBezTo>
                    <a:cubicBezTo>
                      <a:pt x="56" y="92"/>
                      <a:pt x="55" y="92"/>
                      <a:pt x="55" y="92"/>
                    </a:cubicBezTo>
                    <a:cubicBezTo>
                      <a:pt x="54" y="92"/>
                      <a:pt x="54" y="92"/>
                      <a:pt x="54" y="92"/>
                    </a:cubicBezTo>
                    <a:cubicBezTo>
                      <a:pt x="54" y="92"/>
                      <a:pt x="54" y="92"/>
                      <a:pt x="54" y="92"/>
                    </a:cubicBezTo>
                    <a:cubicBezTo>
                      <a:pt x="54" y="92"/>
                      <a:pt x="54" y="92"/>
                      <a:pt x="54" y="92"/>
                    </a:cubicBezTo>
                    <a:lnTo>
                      <a:pt x="54" y="88"/>
                    </a:lnTo>
                    <a:close/>
                    <a:moveTo>
                      <a:pt x="29" y="91"/>
                    </a:moveTo>
                    <a:cubicBezTo>
                      <a:pt x="30" y="92"/>
                      <a:pt x="31" y="92"/>
                      <a:pt x="33" y="92"/>
                    </a:cubicBezTo>
                    <a:cubicBezTo>
                      <a:pt x="34" y="93"/>
                      <a:pt x="36" y="92"/>
                      <a:pt x="38" y="92"/>
                    </a:cubicBezTo>
                    <a:cubicBezTo>
                      <a:pt x="38" y="92"/>
                      <a:pt x="38" y="92"/>
                      <a:pt x="38" y="92"/>
                    </a:cubicBezTo>
                    <a:cubicBezTo>
                      <a:pt x="38" y="92"/>
                      <a:pt x="38" y="92"/>
                      <a:pt x="38" y="92"/>
                    </a:cubicBezTo>
                    <a:cubicBezTo>
                      <a:pt x="38" y="92"/>
                      <a:pt x="38" y="92"/>
                      <a:pt x="38" y="92"/>
                    </a:cubicBezTo>
                    <a:cubicBezTo>
                      <a:pt x="38" y="92"/>
                      <a:pt x="38" y="92"/>
                      <a:pt x="38" y="92"/>
                    </a:cubicBezTo>
                    <a:cubicBezTo>
                      <a:pt x="39" y="91"/>
                      <a:pt x="40" y="91"/>
                      <a:pt x="41" y="91"/>
                    </a:cubicBezTo>
                    <a:cubicBezTo>
                      <a:pt x="41" y="91"/>
                      <a:pt x="42" y="90"/>
                      <a:pt x="43" y="90"/>
                    </a:cubicBezTo>
                    <a:cubicBezTo>
                      <a:pt x="44" y="90"/>
                      <a:pt x="44" y="89"/>
                      <a:pt x="45" y="89"/>
                    </a:cubicBezTo>
                    <a:cubicBezTo>
                      <a:pt x="46" y="89"/>
                      <a:pt x="46" y="89"/>
                      <a:pt x="47" y="89"/>
                    </a:cubicBezTo>
                    <a:cubicBezTo>
                      <a:pt x="47" y="89"/>
                      <a:pt x="47" y="89"/>
                      <a:pt x="47" y="89"/>
                    </a:cubicBezTo>
                    <a:cubicBezTo>
                      <a:pt x="47" y="89"/>
                      <a:pt x="47" y="89"/>
                      <a:pt x="47" y="89"/>
                    </a:cubicBezTo>
                    <a:cubicBezTo>
                      <a:pt x="48" y="88"/>
                      <a:pt x="49" y="88"/>
                      <a:pt x="50" y="88"/>
                    </a:cubicBezTo>
                    <a:cubicBezTo>
                      <a:pt x="52" y="88"/>
                      <a:pt x="54" y="88"/>
                      <a:pt x="54" y="88"/>
                    </a:cubicBezTo>
                    <a:cubicBezTo>
                      <a:pt x="54" y="92"/>
                      <a:pt x="54" y="92"/>
                      <a:pt x="54" y="92"/>
                    </a:cubicBezTo>
                    <a:cubicBezTo>
                      <a:pt x="54" y="92"/>
                      <a:pt x="52" y="92"/>
                      <a:pt x="51" y="93"/>
                    </a:cubicBezTo>
                    <a:cubicBezTo>
                      <a:pt x="50" y="93"/>
                      <a:pt x="49" y="93"/>
                      <a:pt x="48" y="93"/>
                    </a:cubicBezTo>
                    <a:cubicBezTo>
                      <a:pt x="48" y="93"/>
                      <a:pt x="48" y="93"/>
                      <a:pt x="48" y="93"/>
                    </a:cubicBezTo>
                    <a:cubicBezTo>
                      <a:pt x="48" y="93"/>
                      <a:pt x="47" y="94"/>
                      <a:pt x="47" y="94"/>
                    </a:cubicBezTo>
                    <a:cubicBezTo>
                      <a:pt x="46" y="94"/>
                      <a:pt x="45" y="94"/>
                      <a:pt x="45" y="94"/>
                    </a:cubicBezTo>
                    <a:cubicBezTo>
                      <a:pt x="44" y="95"/>
                      <a:pt x="43" y="95"/>
                      <a:pt x="42" y="95"/>
                    </a:cubicBezTo>
                    <a:cubicBezTo>
                      <a:pt x="41" y="96"/>
                      <a:pt x="40" y="96"/>
                      <a:pt x="39" y="96"/>
                    </a:cubicBezTo>
                    <a:cubicBezTo>
                      <a:pt x="39" y="96"/>
                      <a:pt x="39" y="96"/>
                      <a:pt x="39" y="96"/>
                    </a:cubicBezTo>
                    <a:cubicBezTo>
                      <a:pt x="39" y="96"/>
                      <a:pt x="39" y="96"/>
                      <a:pt x="39" y="96"/>
                    </a:cubicBezTo>
                    <a:cubicBezTo>
                      <a:pt x="37" y="97"/>
                      <a:pt x="34" y="97"/>
                      <a:pt x="32" y="97"/>
                    </a:cubicBezTo>
                    <a:cubicBezTo>
                      <a:pt x="31" y="97"/>
                      <a:pt x="30" y="97"/>
                      <a:pt x="29" y="96"/>
                    </a:cubicBezTo>
                    <a:cubicBezTo>
                      <a:pt x="29" y="93"/>
                      <a:pt x="29" y="93"/>
                      <a:pt x="29" y="93"/>
                    </a:cubicBezTo>
                    <a:cubicBezTo>
                      <a:pt x="29" y="94"/>
                      <a:pt x="29" y="94"/>
                      <a:pt x="29" y="94"/>
                    </a:cubicBezTo>
                    <a:cubicBezTo>
                      <a:pt x="30" y="93"/>
                      <a:pt x="30" y="92"/>
                      <a:pt x="29" y="91"/>
                    </a:cubicBezTo>
                    <a:cubicBezTo>
                      <a:pt x="29" y="91"/>
                      <a:pt x="29" y="91"/>
                      <a:pt x="29" y="91"/>
                    </a:cubicBezTo>
                    <a:close/>
                    <a:moveTo>
                      <a:pt x="54" y="11"/>
                    </a:moveTo>
                    <a:cubicBezTo>
                      <a:pt x="54" y="11"/>
                      <a:pt x="54" y="11"/>
                      <a:pt x="53" y="11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3" y="10"/>
                      <a:pt x="51" y="10"/>
                      <a:pt x="49" y="9"/>
                    </a:cubicBezTo>
                    <a:cubicBezTo>
                      <a:pt x="47" y="8"/>
                      <a:pt x="46" y="8"/>
                      <a:pt x="45" y="8"/>
                    </a:cubicBezTo>
                    <a:cubicBezTo>
                      <a:pt x="42" y="7"/>
                      <a:pt x="40" y="6"/>
                      <a:pt x="38" y="6"/>
                    </a:cubicBezTo>
                    <a:cubicBezTo>
                      <a:pt x="35" y="5"/>
                      <a:pt x="33" y="5"/>
                      <a:pt x="30" y="6"/>
                    </a:cubicBezTo>
                    <a:cubicBezTo>
                      <a:pt x="30" y="6"/>
                      <a:pt x="29" y="6"/>
                      <a:pt x="29" y="6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32" y="0"/>
                      <a:pt x="35" y="0"/>
                      <a:pt x="38" y="1"/>
                    </a:cubicBezTo>
                    <a:cubicBezTo>
                      <a:pt x="41" y="1"/>
                      <a:pt x="44" y="2"/>
                      <a:pt x="47" y="3"/>
                    </a:cubicBezTo>
                    <a:cubicBezTo>
                      <a:pt x="47" y="3"/>
                      <a:pt x="49" y="4"/>
                      <a:pt x="50" y="4"/>
                    </a:cubicBezTo>
                    <a:cubicBezTo>
                      <a:pt x="52" y="5"/>
                      <a:pt x="53" y="5"/>
                      <a:pt x="54" y="6"/>
                    </a:cubicBezTo>
                    <a:lnTo>
                      <a:pt x="54" y="11"/>
                    </a:lnTo>
                    <a:close/>
                    <a:moveTo>
                      <a:pt x="28" y="91"/>
                    </a:moveTo>
                    <a:cubicBezTo>
                      <a:pt x="28" y="91"/>
                      <a:pt x="28" y="91"/>
                      <a:pt x="28" y="91"/>
                    </a:cubicBezTo>
                    <a:cubicBezTo>
                      <a:pt x="29" y="91"/>
                      <a:pt x="29" y="91"/>
                      <a:pt x="29" y="91"/>
                    </a:cubicBezTo>
                    <a:cubicBezTo>
                      <a:pt x="29" y="91"/>
                      <a:pt x="29" y="91"/>
                      <a:pt x="29" y="91"/>
                    </a:cubicBezTo>
                    <a:cubicBezTo>
                      <a:pt x="29" y="91"/>
                      <a:pt x="29" y="91"/>
                      <a:pt x="28" y="91"/>
                    </a:cubicBezTo>
                    <a:cubicBezTo>
                      <a:pt x="29" y="93"/>
                      <a:pt x="29" y="93"/>
                      <a:pt x="29" y="93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96"/>
                      <a:pt x="29" y="96"/>
                      <a:pt x="28" y="96"/>
                    </a:cubicBezTo>
                    <a:cubicBezTo>
                      <a:pt x="28" y="91"/>
                      <a:pt x="28" y="91"/>
                      <a:pt x="28" y="91"/>
                    </a:cubicBezTo>
                    <a:close/>
                    <a:moveTo>
                      <a:pt x="29" y="6"/>
                    </a:moveTo>
                    <a:cubicBezTo>
                      <a:pt x="28" y="6"/>
                      <a:pt x="28" y="6"/>
                      <a:pt x="28" y="6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6"/>
                      <a:pt x="29" y="6"/>
                      <a:pt x="29" y="6"/>
                    </a:cubicBezTo>
                    <a:close/>
                    <a:moveTo>
                      <a:pt x="28" y="91"/>
                    </a:moveTo>
                    <a:cubicBezTo>
                      <a:pt x="28" y="91"/>
                      <a:pt x="28" y="91"/>
                      <a:pt x="28" y="91"/>
                    </a:cubicBezTo>
                    <a:close/>
                    <a:moveTo>
                      <a:pt x="17" y="77"/>
                    </a:moveTo>
                    <a:cubicBezTo>
                      <a:pt x="18" y="79"/>
                      <a:pt x="19" y="80"/>
                      <a:pt x="20" y="82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21" y="84"/>
                      <a:pt x="22" y="85"/>
                      <a:pt x="23" y="86"/>
                    </a:cubicBezTo>
                    <a:cubicBezTo>
                      <a:pt x="23" y="86"/>
                      <a:pt x="23" y="86"/>
                      <a:pt x="23" y="86"/>
                    </a:cubicBezTo>
                    <a:cubicBezTo>
                      <a:pt x="24" y="87"/>
                      <a:pt x="25" y="89"/>
                      <a:pt x="27" y="89"/>
                    </a:cubicBezTo>
                    <a:cubicBezTo>
                      <a:pt x="27" y="90"/>
                      <a:pt x="27" y="90"/>
                      <a:pt x="27" y="90"/>
                    </a:cubicBezTo>
                    <a:cubicBezTo>
                      <a:pt x="28" y="90"/>
                      <a:pt x="28" y="90"/>
                      <a:pt x="28" y="90"/>
                    </a:cubicBezTo>
                    <a:cubicBezTo>
                      <a:pt x="28" y="90"/>
                      <a:pt x="28" y="90"/>
                      <a:pt x="28" y="91"/>
                    </a:cubicBezTo>
                    <a:cubicBezTo>
                      <a:pt x="28" y="91"/>
                      <a:pt x="28" y="91"/>
                      <a:pt x="28" y="91"/>
                    </a:cubicBezTo>
                    <a:cubicBezTo>
                      <a:pt x="28" y="96"/>
                      <a:pt x="28" y="96"/>
                      <a:pt x="28" y="96"/>
                    </a:cubicBezTo>
                    <a:cubicBezTo>
                      <a:pt x="28" y="96"/>
                      <a:pt x="27" y="95"/>
                      <a:pt x="26" y="95"/>
                    </a:cubicBezTo>
                    <a:cubicBezTo>
                      <a:pt x="25" y="94"/>
                      <a:pt x="25" y="94"/>
                      <a:pt x="25" y="94"/>
                    </a:cubicBezTo>
                    <a:cubicBezTo>
                      <a:pt x="25" y="94"/>
                      <a:pt x="25" y="94"/>
                      <a:pt x="25" y="94"/>
                    </a:cubicBezTo>
                    <a:cubicBezTo>
                      <a:pt x="24" y="94"/>
                      <a:pt x="24" y="93"/>
                      <a:pt x="24" y="93"/>
                    </a:cubicBezTo>
                    <a:cubicBezTo>
                      <a:pt x="22" y="92"/>
                      <a:pt x="21" y="91"/>
                      <a:pt x="20" y="90"/>
                    </a:cubicBezTo>
                    <a:cubicBezTo>
                      <a:pt x="20" y="89"/>
                      <a:pt x="20" y="89"/>
                      <a:pt x="20" y="89"/>
                    </a:cubicBezTo>
                    <a:cubicBezTo>
                      <a:pt x="19" y="88"/>
                      <a:pt x="18" y="87"/>
                      <a:pt x="17" y="86"/>
                    </a:cubicBezTo>
                    <a:cubicBezTo>
                      <a:pt x="17" y="77"/>
                      <a:pt x="17" y="77"/>
                      <a:pt x="17" y="77"/>
                    </a:cubicBezTo>
                    <a:close/>
                    <a:moveTo>
                      <a:pt x="28" y="6"/>
                    </a:moveTo>
                    <a:cubicBezTo>
                      <a:pt x="26" y="6"/>
                      <a:pt x="25" y="7"/>
                      <a:pt x="23" y="8"/>
                    </a:cubicBezTo>
                    <a:cubicBezTo>
                      <a:pt x="21" y="8"/>
                      <a:pt x="19" y="10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8" y="5"/>
                      <a:pt x="20" y="4"/>
                      <a:pt x="21" y="3"/>
                    </a:cubicBezTo>
                    <a:cubicBezTo>
                      <a:pt x="23" y="2"/>
                      <a:pt x="26" y="1"/>
                      <a:pt x="28" y="1"/>
                    </a:cubicBezTo>
                    <a:cubicBezTo>
                      <a:pt x="28" y="6"/>
                      <a:pt x="28" y="6"/>
                      <a:pt x="28" y="6"/>
                    </a:cubicBezTo>
                    <a:close/>
                    <a:moveTo>
                      <a:pt x="28" y="91"/>
                    </a:moveTo>
                    <a:cubicBezTo>
                      <a:pt x="28" y="91"/>
                      <a:pt x="28" y="91"/>
                      <a:pt x="28" y="91"/>
                    </a:cubicBezTo>
                    <a:cubicBezTo>
                      <a:pt x="28" y="91"/>
                      <a:pt x="28" y="91"/>
                      <a:pt x="28" y="91"/>
                    </a:cubicBezTo>
                    <a:close/>
                    <a:moveTo>
                      <a:pt x="17" y="11"/>
                    </a:moveTo>
                    <a:cubicBezTo>
                      <a:pt x="17" y="11"/>
                      <a:pt x="17" y="11"/>
                      <a:pt x="17" y="11"/>
                    </a:cubicBezTo>
                    <a:close/>
                    <a:moveTo>
                      <a:pt x="15" y="13"/>
                    </a:moveTo>
                    <a:cubicBezTo>
                      <a:pt x="12" y="16"/>
                      <a:pt x="10" y="18"/>
                      <a:pt x="9" y="21"/>
                    </a:cubicBezTo>
                    <a:cubicBezTo>
                      <a:pt x="7" y="24"/>
                      <a:pt x="6" y="27"/>
                      <a:pt x="6" y="31"/>
                    </a:cubicBezTo>
                    <a:cubicBezTo>
                      <a:pt x="5" y="32"/>
                      <a:pt x="5" y="33"/>
                      <a:pt x="5" y="35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5" y="36"/>
                      <a:pt x="5" y="36"/>
                      <a:pt x="5" y="37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8"/>
                      <a:pt x="6" y="51"/>
                      <a:pt x="7" y="54"/>
                    </a:cubicBezTo>
                    <a:cubicBezTo>
                      <a:pt x="7" y="57"/>
                      <a:pt x="8" y="59"/>
                      <a:pt x="9" y="62"/>
                    </a:cubicBezTo>
                    <a:cubicBezTo>
                      <a:pt x="10" y="66"/>
                      <a:pt x="12" y="69"/>
                      <a:pt x="14" y="72"/>
                    </a:cubicBezTo>
                    <a:cubicBezTo>
                      <a:pt x="15" y="74"/>
                      <a:pt x="16" y="76"/>
                      <a:pt x="17" y="77"/>
                    </a:cubicBezTo>
                    <a:cubicBezTo>
                      <a:pt x="17" y="86"/>
                      <a:pt x="17" y="86"/>
                      <a:pt x="17" y="86"/>
                    </a:cubicBezTo>
                    <a:cubicBezTo>
                      <a:pt x="16" y="85"/>
                      <a:pt x="16" y="85"/>
                      <a:pt x="16" y="85"/>
                    </a:cubicBezTo>
                    <a:cubicBezTo>
                      <a:pt x="16" y="85"/>
                      <a:pt x="16" y="85"/>
                      <a:pt x="16" y="85"/>
                    </a:cubicBezTo>
                    <a:cubicBezTo>
                      <a:pt x="16" y="85"/>
                      <a:pt x="16" y="85"/>
                      <a:pt x="16" y="85"/>
                    </a:cubicBezTo>
                    <a:cubicBezTo>
                      <a:pt x="16" y="85"/>
                      <a:pt x="16" y="85"/>
                      <a:pt x="16" y="85"/>
                    </a:cubicBezTo>
                    <a:cubicBezTo>
                      <a:pt x="16" y="85"/>
                      <a:pt x="16" y="85"/>
                      <a:pt x="16" y="85"/>
                    </a:cubicBezTo>
                    <a:cubicBezTo>
                      <a:pt x="13" y="82"/>
                      <a:pt x="11" y="78"/>
                      <a:pt x="9" y="75"/>
                    </a:cubicBezTo>
                    <a:cubicBezTo>
                      <a:pt x="7" y="71"/>
                      <a:pt x="6" y="67"/>
                      <a:pt x="4" y="64"/>
                    </a:cubicBezTo>
                    <a:cubicBezTo>
                      <a:pt x="3" y="61"/>
                      <a:pt x="3" y="58"/>
                      <a:pt x="2" y="55"/>
                    </a:cubicBezTo>
                    <a:cubicBezTo>
                      <a:pt x="1" y="52"/>
                      <a:pt x="1" y="49"/>
                      <a:pt x="0" y="46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5"/>
                      <a:pt x="0" y="35"/>
                      <a:pt x="0" y="34"/>
                    </a:cubicBezTo>
                    <a:cubicBezTo>
                      <a:pt x="0" y="33"/>
                      <a:pt x="1" y="31"/>
                      <a:pt x="1" y="30"/>
                    </a:cubicBezTo>
                    <a:cubicBezTo>
                      <a:pt x="2" y="26"/>
                      <a:pt x="3" y="22"/>
                      <a:pt x="4" y="19"/>
                    </a:cubicBezTo>
                    <a:cubicBezTo>
                      <a:pt x="6" y="16"/>
                      <a:pt x="8" y="13"/>
                      <a:pt x="11" y="1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3" y="8"/>
                      <a:pt x="13" y="8"/>
                      <a:pt x="14" y="8"/>
                    </a:cubicBezTo>
                    <a:cubicBezTo>
                      <a:pt x="15" y="7"/>
                      <a:pt x="16" y="6"/>
                      <a:pt x="17" y="5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3"/>
                      <a:pt x="15" y="13"/>
                      <a:pt x="15" y="13"/>
                    </a:cubicBezTo>
                    <a:close/>
                    <a:moveTo>
                      <a:pt x="17" y="11"/>
                    </a:moveTo>
                    <a:cubicBezTo>
                      <a:pt x="17" y="11"/>
                      <a:pt x="17" y="11"/>
                      <a:pt x="17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87" name="Freeform 312"/>
              <p:cNvSpPr>
                <a:spLocks noEditPoints="1"/>
              </p:cNvSpPr>
              <p:nvPr/>
            </p:nvSpPr>
            <p:spPr bwMode="auto">
              <a:xfrm>
                <a:off x="10269553" y="120652"/>
                <a:ext cx="66675" cy="73026"/>
              </a:xfrm>
              <a:custGeom>
                <a:avLst/>
                <a:gdLst>
                  <a:gd name="T0" fmla="*/ 15 w 30"/>
                  <a:gd name="T1" fmla="*/ 25 h 33"/>
                  <a:gd name="T2" fmla="*/ 16 w 30"/>
                  <a:gd name="T3" fmla="*/ 25 h 33"/>
                  <a:gd name="T4" fmla="*/ 21 w 30"/>
                  <a:gd name="T5" fmla="*/ 28 h 33"/>
                  <a:gd name="T6" fmla="*/ 24 w 30"/>
                  <a:gd name="T7" fmla="*/ 28 h 33"/>
                  <a:gd name="T8" fmla="*/ 24 w 30"/>
                  <a:gd name="T9" fmla="*/ 28 h 33"/>
                  <a:gd name="T10" fmla="*/ 25 w 30"/>
                  <a:gd name="T11" fmla="*/ 28 h 33"/>
                  <a:gd name="T12" fmla="*/ 24 w 30"/>
                  <a:gd name="T13" fmla="*/ 22 h 33"/>
                  <a:gd name="T14" fmla="*/ 20 w 30"/>
                  <a:gd name="T15" fmla="*/ 15 h 33"/>
                  <a:gd name="T16" fmla="*/ 15 w 30"/>
                  <a:gd name="T17" fmla="*/ 10 h 33"/>
                  <a:gd name="T18" fmla="*/ 15 w 30"/>
                  <a:gd name="T19" fmla="*/ 4 h 33"/>
                  <a:gd name="T20" fmla="*/ 15 w 30"/>
                  <a:gd name="T21" fmla="*/ 4 h 33"/>
                  <a:gd name="T22" fmla="*/ 24 w 30"/>
                  <a:gd name="T23" fmla="*/ 12 h 33"/>
                  <a:gd name="T24" fmla="*/ 28 w 30"/>
                  <a:gd name="T25" fmla="*/ 21 h 33"/>
                  <a:gd name="T26" fmla="*/ 29 w 30"/>
                  <a:gd name="T27" fmla="*/ 30 h 33"/>
                  <a:gd name="T28" fmla="*/ 29 w 30"/>
                  <a:gd name="T29" fmla="*/ 30 h 33"/>
                  <a:gd name="T30" fmla="*/ 29 w 30"/>
                  <a:gd name="T31" fmla="*/ 32 h 33"/>
                  <a:gd name="T32" fmla="*/ 29 w 30"/>
                  <a:gd name="T33" fmla="*/ 32 h 33"/>
                  <a:gd name="T34" fmla="*/ 27 w 30"/>
                  <a:gd name="T35" fmla="*/ 33 h 33"/>
                  <a:gd name="T36" fmla="*/ 27 w 30"/>
                  <a:gd name="T37" fmla="*/ 33 h 33"/>
                  <a:gd name="T38" fmla="*/ 27 w 30"/>
                  <a:gd name="T39" fmla="*/ 33 h 33"/>
                  <a:gd name="T40" fmla="*/ 23 w 30"/>
                  <a:gd name="T41" fmla="*/ 33 h 33"/>
                  <a:gd name="T42" fmla="*/ 23 w 30"/>
                  <a:gd name="T43" fmla="*/ 33 h 33"/>
                  <a:gd name="T44" fmla="*/ 20 w 30"/>
                  <a:gd name="T45" fmla="*/ 32 h 33"/>
                  <a:gd name="T46" fmla="*/ 15 w 30"/>
                  <a:gd name="T47" fmla="*/ 30 h 33"/>
                  <a:gd name="T48" fmla="*/ 15 w 30"/>
                  <a:gd name="T49" fmla="*/ 25 h 33"/>
                  <a:gd name="T50" fmla="*/ 12 w 30"/>
                  <a:gd name="T51" fmla="*/ 22 h 33"/>
                  <a:gd name="T52" fmla="*/ 15 w 30"/>
                  <a:gd name="T53" fmla="*/ 25 h 33"/>
                  <a:gd name="T54" fmla="*/ 15 w 30"/>
                  <a:gd name="T55" fmla="*/ 30 h 33"/>
                  <a:gd name="T56" fmla="*/ 14 w 30"/>
                  <a:gd name="T57" fmla="*/ 29 h 33"/>
                  <a:gd name="T58" fmla="*/ 8 w 30"/>
                  <a:gd name="T59" fmla="*/ 25 h 33"/>
                  <a:gd name="T60" fmla="*/ 8 w 30"/>
                  <a:gd name="T61" fmla="*/ 25 h 33"/>
                  <a:gd name="T62" fmla="*/ 3 w 30"/>
                  <a:gd name="T63" fmla="*/ 18 h 33"/>
                  <a:gd name="T64" fmla="*/ 1 w 30"/>
                  <a:gd name="T65" fmla="*/ 10 h 33"/>
                  <a:gd name="T66" fmla="*/ 0 w 30"/>
                  <a:gd name="T67" fmla="*/ 6 h 33"/>
                  <a:gd name="T68" fmla="*/ 0 w 30"/>
                  <a:gd name="T69" fmla="*/ 3 h 33"/>
                  <a:gd name="T70" fmla="*/ 3 w 30"/>
                  <a:gd name="T71" fmla="*/ 0 h 33"/>
                  <a:gd name="T72" fmla="*/ 4 w 30"/>
                  <a:gd name="T73" fmla="*/ 0 h 33"/>
                  <a:gd name="T74" fmla="*/ 4 w 30"/>
                  <a:gd name="T75" fmla="*/ 0 h 33"/>
                  <a:gd name="T76" fmla="*/ 4 w 30"/>
                  <a:gd name="T77" fmla="*/ 0 h 33"/>
                  <a:gd name="T78" fmla="*/ 4 w 30"/>
                  <a:gd name="T79" fmla="*/ 0 h 33"/>
                  <a:gd name="T80" fmla="*/ 4 w 30"/>
                  <a:gd name="T81" fmla="*/ 0 h 33"/>
                  <a:gd name="T82" fmla="*/ 5 w 30"/>
                  <a:gd name="T83" fmla="*/ 1 h 33"/>
                  <a:gd name="T84" fmla="*/ 15 w 30"/>
                  <a:gd name="T85" fmla="*/ 4 h 33"/>
                  <a:gd name="T86" fmla="*/ 15 w 30"/>
                  <a:gd name="T87" fmla="*/ 10 h 33"/>
                  <a:gd name="T88" fmla="*/ 13 w 30"/>
                  <a:gd name="T89" fmla="*/ 9 h 33"/>
                  <a:gd name="T90" fmla="*/ 5 w 30"/>
                  <a:gd name="T91" fmla="*/ 5 h 33"/>
                  <a:gd name="T92" fmla="*/ 5 w 30"/>
                  <a:gd name="T93" fmla="*/ 6 h 33"/>
                  <a:gd name="T94" fmla="*/ 5 w 30"/>
                  <a:gd name="T95" fmla="*/ 9 h 33"/>
                  <a:gd name="T96" fmla="*/ 8 w 30"/>
                  <a:gd name="T97" fmla="*/ 16 h 33"/>
                  <a:gd name="T98" fmla="*/ 12 w 30"/>
                  <a:gd name="T99" fmla="*/ 22 h 33"/>
                  <a:gd name="T100" fmla="*/ 12 w 30"/>
                  <a:gd name="T101" fmla="*/ 2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0" h="33">
                    <a:moveTo>
                      <a:pt x="15" y="25"/>
                    </a:moveTo>
                    <a:cubicBezTo>
                      <a:pt x="15" y="25"/>
                      <a:pt x="16" y="25"/>
                      <a:pt x="16" y="25"/>
                    </a:cubicBezTo>
                    <a:cubicBezTo>
                      <a:pt x="18" y="26"/>
                      <a:pt x="19" y="27"/>
                      <a:pt x="21" y="28"/>
                    </a:cubicBezTo>
                    <a:cubicBezTo>
                      <a:pt x="22" y="28"/>
                      <a:pt x="23" y="28"/>
                      <a:pt x="24" y="28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28"/>
                      <a:pt x="24" y="28"/>
                      <a:pt x="25" y="28"/>
                    </a:cubicBezTo>
                    <a:cubicBezTo>
                      <a:pt x="25" y="26"/>
                      <a:pt x="24" y="24"/>
                      <a:pt x="24" y="22"/>
                    </a:cubicBezTo>
                    <a:cubicBezTo>
                      <a:pt x="23" y="20"/>
                      <a:pt x="22" y="17"/>
                      <a:pt x="20" y="15"/>
                    </a:cubicBezTo>
                    <a:cubicBezTo>
                      <a:pt x="18" y="13"/>
                      <a:pt x="17" y="11"/>
                      <a:pt x="15" y="10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9" y="6"/>
                      <a:pt x="21" y="9"/>
                      <a:pt x="24" y="12"/>
                    </a:cubicBezTo>
                    <a:cubicBezTo>
                      <a:pt x="26" y="15"/>
                      <a:pt x="27" y="18"/>
                      <a:pt x="28" y="21"/>
                    </a:cubicBezTo>
                    <a:cubicBezTo>
                      <a:pt x="29" y="24"/>
                      <a:pt x="30" y="27"/>
                      <a:pt x="29" y="30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9" y="31"/>
                      <a:pt x="29" y="31"/>
                      <a:pt x="29" y="32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28" y="33"/>
                      <a:pt x="28" y="33"/>
                      <a:pt x="27" y="33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5" y="33"/>
                      <a:pt x="24" y="33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2" y="33"/>
                      <a:pt x="21" y="33"/>
                      <a:pt x="20" y="32"/>
                    </a:cubicBezTo>
                    <a:cubicBezTo>
                      <a:pt x="18" y="32"/>
                      <a:pt x="16" y="31"/>
                      <a:pt x="15" y="30"/>
                    </a:cubicBezTo>
                    <a:lnTo>
                      <a:pt x="15" y="25"/>
                    </a:lnTo>
                    <a:close/>
                    <a:moveTo>
                      <a:pt x="12" y="22"/>
                    </a:moveTo>
                    <a:cubicBezTo>
                      <a:pt x="13" y="23"/>
                      <a:pt x="14" y="24"/>
                      <a:pt x="15" y="25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4" y="30"/>
                      <a:pt x="14" y="30"/>
                      <a:pt x="14" y="29"/>
                    </a:cubicBezTo>
                    <a:cubicBezTo>
                      <a:pt x="12" y="28"/>
                      <a:pt x="10" y="27"/>
                      <a:pt x="8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6" y="23"/>
                      <a:pt x="5" y="21"/>
                      <a:pt x="3" y="18"/>
                    </a:cubicBezTo>
                    <a:cubicBezTo>
                      <a:pt x="2" y="16"/>
                      <a:pt x="1" y="13"/>
                      <a:pt x="1" y="10"/>
                    </a:cubicBezTo>
                    <a:cubicBezTo>
                      <a:pt x="0" y="9"/>
                      <a:pt x="0" y="8"/>
                      <a:pt x="0" y="6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9" y="1"/>
                      <a:pt x="12" y="2"/>
                      <a:pt x="15" y="4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4" y="9"/>
                      <a:pt x="14" y="9"/>
                      <a:pt x="13" y="9"/>
                    </a:cubicBezTo>
                    <a:cubicBezTo>
                      <a:pt x="11" y="7"/>
                      <a:pt x="8" y="6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5" y="8"/>
                      <a:pt x="5" y="9"/>
                    </a:cubicBezTo>
                    <a:cubicBezTo>
                      <a:pt x="6" y="12"/>
                      <a:pt x="7" y="14"/>
                      <a:pt x="8" y="16"/>
                    </a:cubicBezTo>
                    <a:cubicBezTo>
                      <a:pt x="9" y="18"/>
                      <a:pt x="10" y="20"/>
                      <a:pt x="12" y="22"/>
                    </a:cubicBezTo>
                    <a:cubicBezTo>
                      <a:pt x="12" y="22"/>
                      <a:pt x="12" y="22"/>
                      <a:pt x="1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88" name="Freeform 313"/>
              <p:cNvSpPr>
                <a:spLocks noEditPoints="1"/>
              </p:cNvSpPr>
              <p:nvPr/>
            </p:nvSpPr>
            <p:spPr bwMode="auto">
              <a:xfrm>
                <a:off x="9807589" y="1589"/>
                <a:ext cx="331789" cy="157164"/>
              </a:xfrm>
              <a:custGeom>
                <a:avLst/>
                <a:gdLst>
                  <a:gd name="T0" fmla="*/ 73 w 147"/>
                  <a:gd name="T1" fmla="*/ 64 h 69"/>
                  <a:gd name="T2" fmla="*/ 142 w 147"/>
                  <a:gd name="T3" fmla="*/ 64 h 69"/>
                  <a:gd name="T4" fmla="*/ 142 w 147"/>
                  <a:gd name="T5" fmla="*/ 0 h 69"/>
                  <a:gd name="T6" fmla="*/ 147 w 147"/>
                  <a:gd name="T7" fmla="*/ 0 h 69"/>
                  <a:gd name="T8" fmla="*/ 147 w 147"/>
                  <a:gd name="T9" fmla="*/ 67 h 69"/>
                  <a:gd name="T10" fmla="*/ 145 w 147"/>
                  <a:gd name="T11" fmla="*/ 69 h 69"/>
                  <a:gd name="T12" fmla="*/ 73 w 147"/>
                  <a:gd name="T13" fmla="*/ 69 h 69"/>
                  <a:gd name="T14" fmla="*/ 73 w 147"/>
                  <a:gd name="T15" fmla="*/ 64 h 69"/>
                  <a:gd name="T16" fmla="*/ 73 w 147"/>
                  <a:gd name="T17" fmla="*/ 58 h 69"/>
                  <a:gd name="T18" fmla="*/ 73 w 147"/>
                  <a:gd name="T19" fmla="*/ 58 h 69"/>
                  <a:gd name="T20" fmla="*/ 103 w 147"/>
                  <a:gd name="T21" fmla="*/ 46 h 69"/>
                  <a:gd name="T22" fmla="*/ 116 w 147"/>
                  <a:gd name="T23" fmla="*/ 16 h 69"/>
                  <a:gd name="T24" fmla="*/ 113 w 147"/>
                  <a:gd name="T25" fmla="*/ 0 h 69"/>
                  <a:gd name="T26" fmla="*/ 107 w 147"/>
                  <a:gd name="T27" fmla="*/ 0 h 69"/>
                  <a:gd name="T28" fmla="*/ 111 w 147"/>
                  <a:gd name="T29" fmla="*/ 16 h 69"/>
                  <a:gd name="T30" fmla="*/ 100 w 147"/>
                  <a:gd name="T31" fmla="*/ 42 h 69"/>
                  <a:gd name="T32" fmla="*/ 73 w 147"/>
                  <a:gd name="T33" fmla="*/ 53 h 69"/>
                  <a:gd name="T34" fmla="*/ 73 w 147"/>
                  <a:gd name="T35" fmla="*/ 53 h 69"/>
                  <a:gd name="T36" fmla="*/ 73 w 147"/>
                  <a:gd name="T37" fmla="*/ 58 h 69"/>
                  <a:gd name="T38" fmla="*/ 5 w 147"/>
                  <a:gd name="T39" fmla="*/ 64 h 69"/>
                  <a:gd name="T40" fmla="*/ 73 w 147"/>
                  <a:gd name="T41" fmla="*/ 64 h 69"/>
                  <a:gd name="T42" fmla="*/ 73 w 147"/>
                  <a:gd name="T43" fmla="*/ 69 h 69"/>
                  <a:gd name="T44" fmla="*/ 2 w 147"/>
                  <a:gd name="T45" fmla="*/ 69 h 69"/>
                  <a:gd name="T46" fmla="*/ 0 w 147"/>
                  <a:gd name="T47" fmla="*/ 67 h 69"/>
                  <a:gd name="T48" fmla="*/ 0 w 147"/>
                  <a:gd name="T49" fmla="*/ 0 h 69"/>
                  <a:gd name="T50" fmla="*/ 5 w 147"/>
                  <a:gd name="T51" fmla="*/ 0 h 69"/>
                  <a:gd name="T52" fmla="*/ 5 w 147"/>
                  <a:gd name="T53" fmla="*/ 64 h 69"/>
                  <a:gd name="T54" fmla="*/ 73 w 147"/>
                  <a:gd name="T55" fmla="*/ 53 h 69"/>
                  <a:gd name="T56" fmla="*/ 47 w 147"/>
                  <a:gd name="T57" fmla="*/ 42 h 69"/>
                  <a:gd name="T58" fmla="*/ 36 w 147"/>
                  <a:gd name="T59" fmla="*/ 16 h 69"/>
                  <a:gd name="T60" fmla="*/ 39 w 147"/>
                  <a:gd name="T61" fmla="*/ 0 h 69"/>
                  <a:gd name="T62" fmla="*/ 34 w 147"/>
                  <a:gd name="T63" fmla="*/ 0 h 69"/>
                  <a:gd name="T64" fmla="*/ 31 w 147"/>
                  <a:gd name="T65" fmla="*/ 16 h 69"/>
                  <a:gd name="T66" fmla="*/ 44 w 147"/>
                  <a:gd name="T67" fmla="*/ 46 h 69"/>
                  <a:gd name="T68" fmla="*/ 73 w 147"/>
                  <a:gd name="T69" fmla="*/ 58 h 69"/>
                  <a:gd name="T70" fmla="*/ 73 w 147"/>
                  <a:gd name="T71" fmla="*/ 5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7" h="69">
                    <a:moveTo>
                      <a:pt x="73" y="64"/>
                    </a:moveTo>
                    <a:cubicBezTo>
                      <a:pt x="142" y="64"/>
                      <a:pt x="142" y="64"/>
                      <a:pt x="142" y="64"/>
                    </a:cubicBezTo>
                    <a:cubicBezTo>
                      <a:pt x="142" y="0"/>
                      <a:pt x="142" y="0"/>
                      <a:pt x="142" y="0"/>
                    </a:cubicBezTo>
                    <a:cubicBezTo>
                      <a:pt x="147" y="0"/>
                      <a:pt x="147" y="0"/>
                      <a:pt x="147" y="0"/>
                    </a:cubicBezTo>
                    <a:cubicBezTo>
                      <a:pt x="147" y="67"/>
                      <a:pt x="147" y="67"/>
                      <a:pt x="147" y="67"/>
                    </a:cubicBezTo>
                    <a:cubicBezTo>
                      <a:pt x="147" y="68"/>
                      <a:pt x="146" y="69"/>
                      <a:pt x="145" y="69"/>
                    </a:cubicBezTo>
                    <a:cubicBezTo>
                      <a:pt x="73" y="69"/>
                      <a:pt x="73" y="69"/>
                      <a:pt x="73" y="69"/>
                    </a:cubicBezTo>
                    <a:cubicBezTo>
                      <a:pt x="73" y="64"/>
                      <a:pt x="73" y="64"/>
                      <a:pt x="73" y="64"/>
                    </a:cubicBezTo>
                    <a:close/>
                    <a:moveTo>
                      <a:pt x="73" y="58"/>
                    </a:moveTo>
                    <a:cubicBezTo>
                      <a:pt x="73" y="58"/>
                      <a:pt x="73" y="58"/>
                      <a:pt x="73" y="58"/>
                    </a:cubicBezTo>
                    <a:cubicBezTo>
                      <a:pt x="85" y="58"/>
                      <a:pt x="96" y="53"/>
                      <a:pt x="103" y="46"/>
                    </a:cubicBezTo>
                    <a:cubicBezTo>
                      <a:pt x="111" y="38"/>
                      <a:pt x="116" y="27"/>
                      <a:pt x="116" y="16"/>
                    </a:cubicBezTo>
                    <a:cubicBezTo>
                      <a:pt x="116" y="10"/>
                      <a:pt x="115" y="5"/>
                      <a:pt x="113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0" y="5"/>
                      <a:pt x="111" y="10"/>
                      <a:pt x="111" y="16"/>
                    </a:cubicBezTo>
                    <a:cubicBezTo>
                      <a:pt x="111" y="26"/>
                      <a:pt x="107" y="35"/>
                      <a:pt x="100" y="42"/>
                    </a:cubicBezTo>
                    <a:cubicBezTo>
                      <a:pt x="93" y="49"/>
                      <a:pt x="84" y="53"/>
                      <a:pt x="73" y="53"/>
                    </a:cubicBezTo>
                    <a:cubicBezTo>
                      <a:pt x="73" y="53"/>
                      <a:pt x="73" y="53"/>
                      <a:pt x="73" y="53"/>
                    </a:cubicBezTo>
                    <a:lnTo>
                      <a:pt x="73" y="58"/>
                    </a:lnTo>
                    <a:close/>
                    <a:moveTo>
                      <a:pt x="5" y="64"/>
                    </a:moveTo>
                    <a:cubicBezTo>
                      <a:pt x="73" y="64"/>
                      <a:pt x="73" y="64"/>
                      <a:pt x="73" y="64"/>
                    </a:cubicBezTo>
                    <a:cubicBezTo>
                      <a:pt x="73" y="69"/>
                      <a:pt x="73" y="69"/>
                      <a:pt x="73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1" y="69"/>
                      <a:pt x="0" y="68"/>
                      <a:pt x="0" y="6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64"/>
                      <a:pt x="5" y="64"/>
                      <a:pt x="5" y="64"/>
                    </a:cubicBezTo>
                    <a:close/>
                    <a:moveTo>
                      <a:pt x="73" y="53"/>
                    </a:moveTo>
                    <a:cubicBezTo>
                      <a:pt x="63" y="53"/>
                      <a:pt x="54" y="49"/>
                      <a:pt x="47" y="42"/>
                    </a:cubicBezTo>
                    <a:cubicBezTo>
                      <a:pt x="40" y="35"/>
                      <a:pt x="36" y="26"/>
                      <a:pt x="36" y="16"/>
                    </a:cubicBezTo>
                    <a:cubicBezTo>
                      <a:pt x="36" y="10"/>
                      <a:pt x="37" y="5"/>
                      <a:pt x="39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2" y="5"/>
                      <a:pt x="31" y="10"/>
                      <a:pt x="31" y="16"/>
                    </a:cubicBezTo>
                    <a:cubicBezTo>
                      <a:pt x="31" y="27"/>
                      <a:pt x="36" y="38"/>
                      <a:pt x="44" y="46"/>
                    </a:cubicBezTo>
                    <a:cubicBezTo>
                      <a:pt x="51" y="53"/>
                      <a:pt x="62" y="58"/>
                      <a:pt x="73" y="58"/>
                    </a:cubicBezTo>
                    <a:lnTo>
                      <a:pt x="73" y="5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89" name="Freeform 314"/>
              <p:cNvSpPr/>
              <p:nvPr/>
            </p:nvSpPr>
            <p:spPr bwMode="auto">
              <a:xfrm>
                <a:off x="9907603" y="1589"/>
                <a:ext cx="133351" cy="103188"/>
              </a:xfrm>
              <a:custGeom>
                <a:avLst/>
                <a:gdLst>
                  <a:gd name="T0" fmla="*/ 29 w 59"/>
                  <a:gd name="T1" fmla="*/ 40 h 45"/>
                  <a:gd name="T2" fmla="*/ 47 w 59"/>
                  <a:gd name="T3" fmla="*/ 33 h 45"/>
                  <a:gd name="T4" fmla="*/ 47 w 59"/>
                  <a:gd name="T5" fmla="*/ 33 h 45"/>
                  <a:gd name="T6" fmla="*/ 54 w 59"/>
                  <a:gd name="T7" fmla="*/ 16 h 45"/>
                  <a:gd name="T8" fmla="*/ 48 w 59"/>
                  <a:gd name="T9" fmla="*/ 0 h 45"/>
                  <a:gd name="T10" fmla="*/ 54 w 59"/>
                  <a:gd name="T11" fmla="*/ 0 h 45"/>
                  <a:gd name="T12" fmla="*/ 59 w 59"/>
                  <a:gd name="T13" fmla="*/ 16 h 45"/>
                  <a:gd name="T14" fmla="*/ 50 w 59"/>
                  <a:gd name="T15" fmla="*/ 36 h 45"/>
                  <a:gd name="T16" fmla="*/ 50 w 59"/>
                  <a:gd name="T17" fmla="*/ 36 h 45"/>
                  <a:gd name="T18" fmla="*/ 29 w 59"/>
                  <a:gd name="T19" fmla="*/ 45 h 45"/>
                  <a:gd name="T20" fmla="*/ 9 w 59"/>
                  <a:gd name="T21" fmla="*/ 36 h 45"/>
                  <a:gd name="T22" fmla="*/ 9 w 59"/>
                  <a:gd name="T23" fmla="*/ 36 h 45"/>
                  <a:gd name="T24" fmla="*/ 0 w 59"/>
                  <a:gd name="T25" fmla="*/ 16 h 45"/>
                  <a:gd name="T26" fmla="*/ 5 w 59"/>
                  <a:gd name="T27" fmla="*/ 0 h 45"/>
                  <a:gd name="T28" fmla="*/ 11 w 59"/>
                  <a:gd name="T29" fmla="*/ 0 h 45"/>
                  <a:gd name="T30" fmla="*/ 5 w 59"/>
                  <a:gd name="T31" fmla="*/ 16 h 45"/>
                  <a:gd name="T32" fmla="*/ 12 w 59"/>
                  <a:gd name="T33" fmla="*/ 33 h 45"/>
                  <a:gd name="T34" fmla="*/ 12 w 59"/>
                  <a:gd name="T35" fmla="*/ 33 h 45"/>
                  <a:gd name="T36" fmla="*/ 12 w 59"/>
                  <a:gd name="T37" fmla="*/ 33 h 45"/>
                  <a:gd name="T38" fmla="*/ 29 w 59"/>
                  <a:gd name="T39" fmla="*/ 4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9" h="45">
                    <a:moveTo>
                      <a:pt x="29" y="40"/>
                    </a:moveTo>
                    <a:cubicBezTo>
                      <a:pt x="36" y="40"/>
                      <a:pt x="42" y="37"/>
                      <a:pt x="47" y="33"/>
                    </a:cubicBezTo>
                    <a:cubicBezTo>
                      <a:pt x="47" y="33"/>
                      <a:pt x="47" y="33"/>
                      <a:pt x="47" y="33"/>
                    </a:cubicBezTo>
                    <a:cubicBezTo>
                      <a:pt x="51" y="28"/>
                      <a:pt x="54" y="22"/>
                      <a:pt x="54" y="16"/>
                    </a:cubicBezTo>
                    <a:cubicBezTo>
                      <a:pt x="54" y="10"/>
                      <a:pt x="52" y="5"/>
                      <a:pt x="48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7" y="5"/>
                      <a:pt x="59" y="10"/>
                      <a:pt x="59" y="16"/>
                    </a:cubicBezTo>
                    <a:cubicBezTo>
                      <a:pt x="59" y="24"/>
                      <a:pt x="55" y="31"/>
                      <a:pt x="50" y="36"/>
                    </a:cubicBezTo>
                    <a:cubicBezTo>
                      <a:pt x="50" y="36"/>
                      <a:pt x="50" y="36"/>
                      <a:pt x="50" y="36"/>
                    </a:cubicBezTo>
                    <a:cubicBezTo>
                      <a:pt x="45" y="42"/>
                      <a:pt x="37" y="45"/>
                      <a:pt x="29" y="45"/>
                    </a:cubicBezTo>
                    <a:cubicBezTo>
                      <a:pt x="21" y="45"/>
                      <a:pt x="14" y="42"/>
                      <a:pt x="9" y="36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4" y="31"/>
                      <a:pt x="0" y="24"/>
                      <a:pt x="0" y="16"/>
                    </a:cubicBezTo>
                    <a:cubicBezTo>
                      <a:pt x="0" y="10"/>
                      <a:pt x="2" y="5"/>
                      <a:pt x="5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7" y="5"/>
                      <a:pt x="5" y="10"/>
                      <a:pt x="5" y="16"/>
                    </a:cubicBezTo>
                    <a:cubicBezTo>
                      <a:pt x="5" y="22"/>
                      <a:pt x="8" y="29"/>
                      <a:pt x="12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7" y="37"/>
                      <a:pt x="23" y="40"/>
                      <a:pt x="29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90" name="Freeform 315"/>
              <p:cNvSpPr/>
              <p:nvPr/>
            </p:nvSpPr>
            <p:spPr bwMode="auto">
              <a:xfrm>
                <a:off x="4689482" y="1589"/>
                <a:ext cx="95250" cy="109538"/>
              </a:xfrm>
              <a:custGeom>
                <a:avLst/>
                <a:gdLst>
                  <a:gd name="T0" fmla="*/ 23 w 42"/>
                  <a:gd name="T1" fmla="*/ 0 h 48"/>
                  <a:gd name="T2" fmla="*/ 10 w 42"/>
                  <a:gd name="T3" fmla="*/ 32 h 48"/>
                  <a:gd name="T4" fmla="*/ 36 w 42"/>
                  <a:gd name="T5" fmla="*/ 0 h 48"/>
                  <a:gd name="T6" fmla="*/ 42 w 42"/>
                  <a:gd name="T7" fmla="*/ 0 h 48"/>
                  <a:gd name="T8" fmla="*/ 4 w 42"/>
                  <a:gd name="T9" fmla="*/ 47 h 48"/>
                  <a:gd name="T10" fmla="*/ 4 w 42"/>
                  <a:gd name="T11" fmla="*/ 47 h 48"/>
                  <a:gd name="T12" fmla="*/ 2 w 42"/>
                  <a:gd name="T13" fmla="*/ 47 h 48"/>
                  <a:gd name="T14" fmla="*/ 0 w 42"/>
                  <a:gd name="T15" fmla="*/ 44 h 48"/>
                  <a:gd name="T16" fmla="*/ 18 w 42"/>
                  <a:gd name="T17" fmla="*/ 0 h 48"/>
                  <a:gd name="T18" fmla="*/ 23 w 42"/>
                  <a:gd name="T1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8">
                    <a:moveTo>
                      <a:pt x="23" y="0"/>
                    </a:moveTo>
                    <a:cubicBezTo>
                      <a:pt x="10" y="32"/>
                      <a:pt x="10" y="32"/>
                      <a:pt x="10" y="32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4" y="47"/>
                      <a:pt x="3" y="48"/>
                      <a:pt x="2" y="47"/>
                    </a:cubicBezTo>
                    <a:cubicBezTo>
                      <a:pt x="0" y="47"/>
                      <a:pt x="0" y="45"/>
                      <a:pt x="0" y="44"/>
                    </a:cubicBezTo>
                    <a:cubicBezTo>
                      <a:pt x="18" y="0"/>
                      <a:pt x="18" y="0"/>
                      <a:pt x="18" y="0"/>
                    </a:cubicBezTo>
                    <a:lnTo>
                      <a:pt x="2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91" name="Freeform 318"/>
              <p:cNvSpPr>
                <a:spLocks noEditPoints="1"/>
              </p:cNvSpPr>
              <p:nvPr/>
            </p:nvSpPr>
            <p:spPr bwMode="auto">
              <a:xfrm>
                <a:off x="6716724" y="46039"/>
                <a:ext cx="122238" cy="120651"/>
              </a:xfrm>
              <a:custGeom>
                <a:avLst/>
                <a:gdLst>
                  <a:gd name="T0" fmla="*/ 27 w 54"/>
                  <a:gd name="T1" fmla="*/ 15 h 54"/>
                  <a:gd name="T2" fmla="*/ 40 w 54"/>
                  <a:gd name="T3" fmla="*/ 1 h 54"/>
                  <a:gd name="T4" fmla="*/ 44 w 54"/>
                  <a:gd name="T5" fmla="*/ 1 h 54"/>
                  <a:gd name="T6" fmla="*/ 53 w 54"/>
                  <a:gd name="T7" fmla="*/ 10 h 54"/>
                  <a:gd name="T8" fmla="*/ 53 w 54"/>
                  <a:gd name="T9" fmla="*/ 14 h 54"/>
                  <a:gd name="T10" fmla="*/ 27 w 54"/>
                  <a:gd name="T11" fmla="*/ 39 h 54"/>
                  <a:gd name="T12" fmla="*/ 27 w 54"/>
                  <a:gd name="T13" fmla="*/ 33 h 54"/>
                  <a:gd name="T14" fmla="*/ 48 w 54"/>
                  <a:gd name="T15" fmla="*/ 12 h 54"/>
                  <a:gd name="T16" fmla="*/ 42 w 54"/>
                  <a:gd name="T17" fmla="*/ 6 h 54"/>
                  <a:gd name="T18" fmla="*/ 27 w 54"/>
                  <a:gd name="T19" fmla="*/ 21 h 54"/>
                  <a:gd name="T20" fmla="*/ 27 w 54"/>
                  <a:gd name="T21" fmla="*/ 15 h 54"/>
                  <a:gd name="T22" fmla="*/ 10 w 54"/>
                  <a:gd name="T23" fmla="*/ 53 h 54"/>
                  <a:gd name="T24" fmla="*/ 1 w 54"/>
                  <a:gd name="T25" fmla="*/ 44 h 54"/>
                  <a:gd name="T26" fmla="*/ 1 w 54"/>
                  <a:gd name="T27" fmla="*/ 41 h 54"/>
                  <a:gd name="T28" fmla="*/ 27 w 54"/>
                  <a:gd name="T29" fmla="*/ 15 h 54"/>
                  <a:gd name="T30" fmla="*/ 27 w 54"/>
                  <a:gd name="T31" fmla="*/ 21 h 54"/>
                  <a:gd name="T32" fmla="*/ 6 w 54"/>
                  <a:gd name="T33" fmla="*/ 42 h 54"/>
                  <a:gd name="T34" fmla="*/ 12 w 54"/>
                  <a:gd name="T35" fmla="*/ 48 h 54"/>
                  <a:gd name="T36" fmla="*/ 27 w 54"/>
                  <a:gd name="T37" fmla="*/ 33 h 54"/>
                  <a:gd name="T38" fmla="*/ 27 w 54"/>
                  <a:gd name="T39" fmla="*/ 39 h 54"/>
                  <a:gd name="T40" fmla="*/ 13 w 54"/>
                  <a:gd name="T41" fmla="*/ 53 h 54"/>
                  <a:gd name="T42" fmla="*/ 10 w 54"/>
                  <a:gd name="T43" fmla="*/ 5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4" h="54">
                    <a:moveTo>
                      <a:pt x="27" y="15"/>
                    </a:moveTo>
                    <a:cubicBezTo>
                      <a:pt x="40" y="1"/>
                      <a:pt x="40" y="1"/>
                      <a:pt x="40" y="1"/>
                    </a:cubicBezTo>
                    <a:cubicBezTo>
                      <a:pt x="41" y="0"/>
                      <a:pt x="43" y="0"/>
                      <a:pt x="44" y="1"/>
                    </a:cubicBezTo>
                    <a:cubicBezTo>
                      <a:pt x="53" y="10"/>
                      <a:pt x="53" y="10"/>
                      <a:pt x="53" y="10"/>
                    </a:cubicBezTo>
                    <a:cubicBezTo>
                      <a:pt x="54" y="11"/>
                      <a:pt x="54" y="13"/>
                      <a:pt x="53" y="14"/>
                    </a:cubicBezTo>
                    <a:cubicBezTo>
                      <a:pt x="27" y="39"/>
                      <a:pt x="27" y="39"/>
                      <a:pt x="27" y="39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27" y="21"/>
                      <a:pt x="27" y="21"/>
                      <a:pt x="27" y="21"/>
                    </a:cubicBezTo>
                    <a:lnTo>
                      <a:pt x="27" y="15"/>
                    </a:lnTo>
                    <a:close/>
                    <a:moveTo>
                      <a:pt x="10" y="53"/>
                    </a:moveTo>
                    <a:cubicBezTo>
                      <a:pt x="1" y="44"/>
                      <a:pt x="1" y="44"/>
                      <a:pt x="1" y="44"/>
                    </a:cubicBezTo>
                    <a:cubicBezTo>
                      <a:pt x="0" y="43"/>
                      <a:pt x="0" y="41"/>
                      <a:pt x="1" y="41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12" y="48"/>
                      <a:pt x="12" y="48"/>
                      <a:pt x="12" y="48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7" y="39"/>
                      <a:pt x="27" y="39"/>
                      <a:pt x="27" y="39"/>
                    </a:cubicBezTo>
                    <a:cubicBezTo>
                      <a:pt x="13" y="53"/>
                      <a:pt x="13" y="53"/>
                      <a:pt x="13" y="53"/>
                    </a:cubicBezTo>
                    <a:cubicBezTo>
                      <a:pt x="13" y="54"/>
                      <a:pt x="11" y="54"/>
                      <a:pt x="10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92" name="Freeform 319"/>
              <p:cNvSpPr/>
              <p:nvPr/>
            </p:nvSpPr>
            <p:spPr bwMode="auto">
              <a:xfrm>
                <a:off x="9175764" y="1589"/>
                <a:ext cx="106363" cy="114301"/>
              </a:xfrm>
              <a:custGeom>
                <a:avLst/>
                <a:gdLst>
                  <a:gd name="T0" fmla="*/ 5 w 47"/>
                  <a:gd name="T1" fmla="*/ 0 h 50"/>
                  <a:gd name="T2" fmla="*/ 9 w 47"/>
                  <a:gd name="T3" fmla="*/ 22 h 50"/>
                  <a:gd name="T4" fmla="*/ 19 w 47"/>
                  <a:gd name="T5" fmla="*/ 44 h 50"/>
                  <a:gd name="T6" fmla="*/ 35 w 47"/>
                  <a:gd name="T7" fmla="*/ 22 h 50"/>
                  <a:gd name="T8" fmla="*/ 42 w 47"/>
                  <a:gd name="T9" fmla="*/ 0 h 50"/>
                  <a:gd name="T10" fmla="*/ 47 w 47"/>
                  <a:gd name="T11" fmla="*/ 0 h 50"/>
                  <a:gd name="T12" fmla="*/ 39 w 47"/>
                  <a:gd name="T13" fmla="*/ 24 h 50"/>
                  <a:gd name="T14" fmla="*/ 20 w 47"/>
                  <a:gd name="T15" fmla="*/ 49 h 50"/>
                  <a:gd name="T16" fmla="*/ 20 w 47"/>
                  <a:gd name="T17" fmla="*/ 49 h 50"/>
                  <a:gd name="T18" fmla="*/ 17 w 47"/>
                  <a:gd name="T19" fmla="*/ 49 h 50"/>
                  <a:gd name="T20" fmla="*/ 5 w 47"/>
                  <a:gd name="T21" fmla="*/ 23 h 50"/>
                  <a:gd name="T22" fmla="*/ 0 w 47"/>
                  <a:gd name="T23" fmla="*/ 0 h 50"/>
                  <a:gd name="T24" fmla="*/ 5 w 47"/>
                  <a:gd name="T2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50">
                    <a:moveTo>
                      <a:pt x="5" y="0"/>
                    </a:moveTo>
                    <a:cubicBezTo>
                      <a:pt x="6" y="8"/>
                      <a:pt x="7" y="15"/>
                      <a:pt x="9" y="22"/>
                    </a:cubicBezTo>
                    <a:cubicBezTo>
                      <a:pt x="12" y="30"/>
                      <a:pt x="15" y="37"/>
                      <a:pt x="19" y="44"/>
                    </a:cubicBezTo>
                    <a:cubicBezTo>
                      <a:pt x="25" y="37"/>
                      <a:pt x="31" y="30"/>
                      <a:pt x="35" y="22"/>
                    </a:cubicBezTo>
                    <a:cubicBezTo>
                      <a:pt x="38" y="15"/>
                      <a:pt x="40" y="8"/>
                      <a:pt x="42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45" y="9"/>
                      <a:pt x="43" y="17"/>
                      <a:pt x="39" y="24"/>
                    </a:cubicBezTo>
                    <a:cubicBezTo>
                      <a:pt x="34" y="34"/>
                      <a:pt x="28" y="42"/>
                      <a:pt x="20" y="49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19" y="50"/>
                      <a:pt x="17" y="50"/>
                      <a:pt x="17" y="49"/>
                    </a:cubicBezTo>
                    <a:cubicBezTo>
                      <a:pt x="12" y="42"/>
                      <a:pt x="8" y="33"/>
                      <a:pt x="5" y="23"/>
                    </a:cubicBezTo>
                    <a:cubicBezTo>
                      <a:pt x="3" y="16"/>
                      <a:pt x="1" y="8"/>
                      <a:pt x="0" y="0"/>
                    </a:cubicBez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93" name="Freeform 320"/>
              <p:cNvSpPr/>
              <p:nvPr/>
            </p:nvSpPr>
            <p:spPr bwMode="auto">
              <a:xfrm>
                <a:off x="8983677" y="1589"/>
                <a:ext cx="98425" cy="161926"/>
              </a:xfrm>
              <a:custGeom>
                <a:avLst/>
                <a:gdLst>
                  <a:gd name="T0" fmla="*/ 39 w 44"/>
                  <a:gd name="T1" fmla="*/ 66 h 71"/>
                  <a:gd name="T2" fmla="*/ 39 w 44"/>
                  <a:gd name="T3" fmla="*/ 0 h 71"/>
                  <a:gd name="T4" fmla="*/ 44 w 44"/>
                  <a:gd name="T5" fmla="*/ 0 h 71"/>
                  <a:gd name="T6" fmla="*/ 44 w 44"/>
                  <a:gd name="T7" fmla="*/ 69 h 71"/>
                  <a:gd name="T8" fmla="*/ 44 w 44"/>
                  <a:gd name="T9" fmla="*/ 69 h 71"/>
                  <a:gd name="T10" fmla="*/ 44 w 44"/>
                  <a:gd name="T11" fmla="*/ 69 h 71"/>
                  <a:gd name="T12" fmla="*/ 41 w 44"/>
                  <a:gd name="T13" fmla="*/ 71 h 71"/>
                  <a:gd name="T14" fmla="*/ 20 w 44"/>
                  <a:gd name="T15" fmla="*/ 67 h 71"/>
                  <a:gd name="T16" fmla="*/ 2 w 44"/>
                  <a:gd name="T17" fmla="*/ 57 h 71"/>
                  <a:gd name="T18" fmla="*/ 2 w 44"/>
                  <a:gd name="T19" fmla="*/ 57 h 71"/>
                  <a:gd name="T20" fmla="*/ 1 w 44"/>
                  <a:gd name="T21" fmla="*/ 54 h 71"/>
                  <a:gd name="T22" fmla="*/ 14 w 44"/>
                  <a:gd name="T23" fmla="*/ 26 h 71"/>
                  <a:gd name="T24" fmla="*/ 19 w 44"/>
                  <a:gd name="T25" fmla="*/ 0 h 71"/>
                  <a:gd name="T26" fmla="*/ 24 w 44"/>
                  <a:gd name="T27" fmla="*/ 0 h 71"/>
                  <a:gd name="T28" fmla="*/ 19 w 44"/>
                  <a:gd name="T29" fmla="*/ 27 h 71"/>
                  <a:gd name="T30" fmla="*/ 6 w 44"/>
                  <a:gd name="T31" fmla="*/ 55 h 71"/>
                  <a:gd name="T32" fmla="*/ 22 w 44"/>
                  <a:gd name="T33" fmla="*/ 62 h 71"/>
                  <a:gd name="T34" fmla="*/ 39 w 44"/>
                  <a:gd name="T35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" h="71">
                    <a:moveTo>
                      <a:pt x="39" y="66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69"/>
                      <a:pt x="44" y="69"/>
                      <a:pt x="44" y="69"/>
                    </a:cubicBezTo>
                    <a:cubicBezTo>
                      <a:pt x="44" y="69"/>
                      <a:pt x="44" y="69"/>
                      <a:pt x="44" y="69"/>
                    </a:cubicBezTo>
                    <a:cubicBezTo>
                      <a:pt x="44" y="69"/>
                      <a:pt x="44" y="69"/>
                      <a:pt x="44" y="69"/>
                    </a:cubicBezTo>
                    <a:cubicBezTo>
                      <a:pt x="44" y="70"/>
                      <a:pt x="42" y="71"/>
                      <a:pt x="41" y="71"/>
                    </a:cubicBezTo>
                    <a:cubicBezTo>
                      <a:pt x="34" y="71"/>
                      <a:pt x="27" y="69"/>
                      <a:pt x="20" y="67"/>
                    </a:cubicBezTo>
                    <a:cubicBezTo>
                      <a:pt x="14" y="64"/>
                      <a:pt x="7" y="61"/>
                      <a:pt x="2" y="57"/>
                    </a:cubicBezTo>
                    <a:cubicBezTo>
                      <a:pt x="2" y="57"/>
                      <a:pt x="2" y="57"/>
                      <a:pt x="2" y="57"/>
                    </a:cubicBezTo>
                    <a:cubicBezTo>
                      <a:pt x="0" y="57"/>
                      <a:pt x="0" y="55"/>
                      <a:pt x="1" y="54"/>
                    </a:cubicBezTo>
                    <a:cubicBezTo>
                      <a:pt x="6" y="46"/>
                      <a:pt x="11" y="37"/>
                      <a:pt x="14" y="26"/>
                    </a:cubicBezTo>
                    <a:cubicBezTo>
                      <a:pt x="16" y="18"/>
                      <a:pt x="18" y="9"/>
                      <a:pt x="19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3" y="10"/>
                      <a:pt x="21" y="19"/>
                      <a:pt x="19" y="27"/>
                    </a:cubicBezTo>
                    <a:cubicBezTo>
                      <a:pt x="15" y="38"/>
                      <a:pt x="11" y="47"/>
                      <a:pt x="6" y="55"/>
                    </a:cubicBezTo>
                    <a:cubicBezTo>
                      <a:pt x="11" y="58"/>
                      <a:pt x="16" y="60"/>
                      <a:pt x="22" y="62"/>
                    </a:cubicBezTo>
                    <a:cubicBezTo>
                      <a:pt x="27" y="64"/>
                      <a:pt x="33" y="65"/>
                      <a:pt x="39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94" name="Freeform 321"/>
              <p:cNvSpPr>
                <a:spLocks noEditPoints="1"/>
              </p:cNvSpPr>
              <p:nvPr/>
            </p:nvSpPr>
            <p:spPr bwMode="auto">
              <a:xfrm>
                <a:off x="8904302" y="1589"/>
                <a:ext cx="101600" cy="114301"/>
              </a:xfrm>
              <a:custGeom>
                <a:avLst/>
                <a:gdLst>
                  <a:gd name="T0" fmla="*/ 27 w 45"/>
                  <a:gd name="T1" fmla="*/ 43 h 50"/>
                  <a:gd name="T2" fmla="*/ 36 w 45"/>
                  <a:gd name="T3" fmla="*/ 21 h 50"/>
                  <a:gd name="T4" fmla="*/ 40 w 45"/>
                  <a:gd name="T5" fmla="*/ 0 h 50"/>
                  <a:gd name="T6" fmla="*/ 22 w 45"/>
                  <a:gd name="T7" fmla="*/ 0 h 50"/>
                  <a:gd name="T8" fmla="*/ 22 w 45"/>
                  <a:gd name="T9" fmla="*/ 13 h 50"/>
                  <a:gd name="T10" fmla="*/ 41 w 45"/>
                  <a:gd name="T11" fmla="*/ 23 h 50"/>
                  <a:gd name="T12" fmla="*/ 29 w 45"/>
                  <a:gd name="T13" fmla="*/ 48 h 50"/>
                  <a:gd name="T14" fmla="*/ 29 w 45"/>
                  <a:gd name="T15" fmla="*/ 48 h 50"/>
                  <a:gd name="T16" fmla="*/ 29 w 45"/>
                  <a:gd name="T17" fmla="*/ 49 h 50"/>
                  <a:gd name="T18" fmla="*/ 25 w 45"/>
                  <a:gd name="T19" fmla="*/ 49 h 50"/>
                  <a:gd name="T20" fmla="*/ 22 w 45"/>
                  <a:gd name="T21" fmla="*/ 46 h 50"/>
                  <a:gd name="T22" fmla="*/ 22 w 45"/>
                  <a:gd name="T23" fmla="*/ 39 h 50"/>
                  <a:gd name="T24" fmla="*/ 27 w 45"/>
                  <a:gd name="T25" fmla="*/ 43 h 50"/>
                  <a:gd name="T26" fmla="*/ 45 w 45"/>
                  <a:gd name="T27" fmla="*/ 0 h 50"/>
                  <a:gd name="T28" fmla="*/ 41 w 45"/>
                  <a:gd name="T29" fmla="*/ 23 h 50"/>
                  <a:gd name="T30" fmla="*/ 45 w 45"/>
                  <a:gd name="T31" fmla="*/ 0 h 50"/>
                  <a:gd name="T32" fmla="*/ 22 w 45"/>
                  <a:gd name="T33" fmla="*/ 0 h 50"/>
                  <a:gd name="T34" fmla="*/ 8 w 45"/>
                  <a:gd name="T35" fmla="*/ 0 h 50"/>
                  <a:gd name="T36" fmla="*/ 5 w 45"/>
                  <a:gd name="T37" fmla="*/ 0 h 50"/>
                  <a:gd name="T38" fmla="*/ 11 w 45"/>
                  <a:gd name="T39" fmla="*/ 22 h 50"/>
                  <a:gd name="T40" fmla="*/ 22 w 45"/>
                  <a:gd name="T41" fmla="*/ 39 h 50"/>
                  <a:gd name="T42" fmla="*/ 22 w 45"/>
                  <a:gd name="T43" fmla="*/ 46 h 50"/>
                  <a:gd name="T44" fmla="*/ 7 w 45"/>
                  <a:gd name="T45" fmla="*/ 24 h 50"/>
                  <a:gd name="T46" fmla="*/ 0 w 45"/>
                  <a:gd name="T47" fmla="*/ 0 h 50"/>
                  <a:gd name="T48" fmla="*/ 22 w 45"/>
                  <a:gd name="T49" fmla="*/ 13 h 50"/>
                  <a:gd name="T50" fmla="*/ 22 w 45"/>
                  <a:gd name="T5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5" h="50">
                    <a:moveTo>
                      <a:pt x="27" y="43"/>
                    </a:moveTo>
                    <a:cubicBezTo>
                      <a:pt x="30" y="37"/>
                      <a:pt x="34" y="30"/>
                      <a:pt x="36" y="21"/>
                    </a:cubicBezTo>
                    <a:cubicBezTo>
                      <a:pt x="38" y="15"/>
                      <a:pt x="40" y="8"/>
                      <a:pt x="4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41" y="23"/>
                      <a:pt x="41" y="23"/>
                      <a:pt x="41" y="23"/>
                    </a:cubicBezTo>
                    <a:cubicBezTo>
                      <a:pt x="38" y="32"/>
                      <a:pt x="34" y="41"/>
                      <a:pt x="29" y="48"/>
                    </a:cubicBezTo>
                    <a:cubicBezTo>
                      <a:pt x="29" y="48"/>
                      <a:pt x="29" y="48"/>
                      <a:pt x="29" y="48"/>
                    </a:cubicBezTo>
                    <a:cubicBezTo>
                      <a:pt x="29" y="48"/>
                      <a:pt x="29" y="48"/>
                      <a:pt x="29" y="49"/>
                    </a:cubicBezTo>
                    <a:cubicBezTo>
                      <a:pt x="28" y="50"/>
                      <a:pt x="26" y="50"/>
                      <a:pt x="25" y="49"/>
                    </a:cubicBezTo>
                    <a:cubicBezTo>
                      <a:pt x="24" y="48"/>
                      <a:pt x="23" y="47"/>
                      <a:pt x="22" y="46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4" y="40"/>
                      <a:pt x="25" y="42"/>
                      <a:pt x="27" y="43"/>
                    </a:cubicBezTo>
                    <a:close/>
                    <a:moveTo>
                      <a:pt x="45" y="0"/>
                    </a:moveTo>
                    <a:cubicBezTo>
                      <a:pt x="44" y="8"/>
                      <a:pt x="43" y="16"/>
                      <a:pt x="41" y="23"/>
                    </a:cubicBezTo>
                    <a:lnTo>
                      <a:pt x="45" y="0"/>
                    </a:lnTo>
                    <a:close/>
                    <a:moveTo>
                      <a:pt x="22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8"/>
                      <a:pt x="8" y="15"/>
                      <a:pt x="11" y="22"/>
                    </a:cubicBezTo>
                    <a:cubicBezTo>
                      <a:pt x="14" y="28"/>
                      <a:pt x="18" y="33"/>
                      <a:pt x="22" y="39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16" y="39"/>
                      <a:pt x="11" y="32"/>
                      <a:pt x="7" y="24"/>
                    </a:cubicBezTo>
                    <a:cubicBezTo>
                      <a:pt x="4" y="16"/>
                      <a:pt x="1" y="9"/>
                      <a:pt x="0" y="0"/>
                    </a:cubicBezTo>
                    <a:cubicBezTo>
                      <a:pt x="22" y="13"/>
                      <a:pt x="22" y="13"/>
                      <a:pt x="22" y="13"/>
                    </a:cubicBez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95" name="Freeform 322"/>
              <p:cNvSpPr/>
              <p:nvPr/>
            </p:nvSpPr>
            <p:spPr bwMode="auto">
              <a:xfrm>
                <a:off x="9102739" y="1589"/>
                <a:ext cx="96838" cy="161926"/>
              </a:xfrm>
              <a:custGeom>
                <a:avLst/>
                <a:gdLst>
                  <a:gd name="T0" fmla="*/ 4 w 43"/>
                  <a:gd name="T1" fmla="*/ 66 h 71"/>
                  <a:gd name="T2" fmla="*/ 21 w 43"/>
                  <a:gd name="T3" fmla="*/ 62 h 71"/>
                  <a:gd name="T4" fmla="*/ 36 w 43"/>
                  <a:gd name="T5" fmla="*/ 55 h 71"/>
                  <a:gd name="T6" fmla="*/ 24 w 43"/>
                  <a:gd name="T7" fmla="*/ 28 h 71"/>
                  <a:gd name="T8" fmla="*/ 18 w 43"/>
                  <a:gd name="T9" fmla="*/ 0 h 71"/>
                  <a:gd name="T10" fmla="*/ 23 w 43"/>
                  <a:gd name="T11" fmla="*/ 0 h 71"/>
                  <a:gd name="T12" fmla="*/ 29 w 43"/>
                  <a:gd name="T13" fmla="*/ 26 h 71"/>
                  <a:gd name="T14" fmla="*/ 42 w 43"/>
                  <a:gd name="T15" fmla="*/ 55 h 71"/>
                  <a:gd name="T16" fmla="*/ 42 w 43"/>
                  <a:gd name="T17" fmla="*/ 55 h 71"/>
                  <a:gd name="T18" fmla="*/ 42 w 43"/>
                  <a:gd name="T19" fmla="*/ 55 h 71"/>
                  <a:gd name="T20" fmla="*/ 41 w 43"/>
                  <a:gd name="T21" fmla="*/ 58 h 71"/>
                  <a:gd name="T22" fmla="*/ 22 w 43"/>
                  <a:gd name="T23" fmla="*/ 67 h 71"/>
                  <a:gd name="T24" fmla="*/ 2 w 43"/>
                  <a:gd name="T25" fmla="*/ 71 h 71"/>
                  <a:gd name="T26" fmla="*/ 2 w 43"/>
                  <a:gd name="T27" fmla="*/ 71 h 71"/>
                  <a:gd name="T28" fmla="*/ 0 w 43"/>
                  <a:gd name="T29" fmla="*/ 69 h 71"/>
                  <a:gd name="T30" fmla="*/ 0 w 43"/>
                  <a:gd name="T31" fmla="*/ 0 h 71"/>
                  <a:gd name="T32" fmla="*/ 4 w 43"/>
                  <a:gd name="T33" fmla="*/ 0 h 71"/>
                  <a:gd name="T34" fmla="*/ 4 w 43"/>
                  <a:gd name="T35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" h="71">
                    <a:moveTo>
                      <a:pt x="4" y="66"/>
                    </a:moveTo>
                    <a:cubicBezTo>
                      <a:pt x="10" y="65"/>
                      <a:pt x="16" y="64"/>
                      <a:pt x="21" y="62"/>
                    </a:cubicBezTo>
                    <a:cubicBezTo>
                      <a:pt x="26" y="60"/>
                      <a:pt x="32" y="58"/>
                      <a:pt x="36" y="55"/>
                    </a:cubicBezTo>
                    <a:cubicBezTo>
                      <a:pt x="31" y="47"/>
                      <a:pt x="27" y="38"/>
                      <a:pt x="24" y="28"/>
                    </a:cubicBezTo>
                    <a:cubicBezTo>
                      <a:pt x="21" y="19"/>
                      <a:pt x="19" y="10"/>
                      <a:pt x="1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4" y="10"/>
                      <a:pt x="26" y="18"/>
                      <a:pt x="29" y="26"/>
                    </a:cubicBezTo>
                    <a:cubicBezTo>
                      <a:pt x="32" y="37"/>
                      <a:pt x="36" y="47"/>
                      <a:pt x="42" y="55"/>
                    </a:cubicBezTo>
                    <a:cubicBezTo>
                      <a:pt x="42" y="55"/>
                      <a:pt x="42" y="55"/>
                      <a:pt x="42" y="55"/>
                    </a:cubicBezTo>
                    <a:cubicBezTo>
                      <a:pt x="42" y="55"/>
                      <a:pt x="42" y="55"/>
                      <a:pt x="42" y="55"/>
                    </a:cubicBezTo>
                    <a:cubicBezTo>
                      <a:pt x="43" y="56"/>
                      <a:pt x="42" y="57"/>
                      <a:pt x="41" y="58"/>
                    </a:cubicBezTo>
                    <a:cubicBezTo>
                      <a:pt x="35" y="62"/>
                      <a:pt x="29" y="65"/>
                      <a:pt x="22" y="67"/>
                    </a:cubicBezTo>
                    <a:cubicBezTo>
                      <a:pt x="16" y="69"/>
                      <a:pt x="9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1" y="71"/>
                      <a:pt x="0" y="70"/>
                      <a:pt x="0" y="6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lnTo>
                      <a:pt x="4" y="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96" name="Freeform 323"/>
              <p:cNvSpPr/>
              <p:nvPr/>
            </p:nvSpPr>
            <p:spPr bwMode="auto">
              <a:xfrm>
                <a:off x="10261616" y="1589"/>
                <a:ext cx="174626" cy="106363"/>
              </a:xfrm>
              <a:custGeom>
                <a:avLst/>
                <a:gdLst>
                  <a:gd name="T0" fmla="*/ 13 w 77"/>
                  <a:gd name="T1" fmla="*/ 0 h 47"/>
                  <a:gd name="T2" fmla="*/ 6 w 77"/>
                  <a:gd name="T3" fmla="*/ 19 h 47"/>
                  <a:gd name="T4" fmla="*/ 55 w 77"/>
                  <a:gd name="T5" fmla="*/ 41 h 47"/>
                  <a:gd name="T6" fmla="*/ 72 w 77"/>
                  <a:gd name="T7" fmla="*/ 0 h 47"/>
                  <a:gd name="T8" fmla="*/ 77 w 77"/>
                  <a:gd name="T9" fmla="*/ 0 h 47"/>
                  <a:gd name="T10" fmla="*/ 59 w 77"/>
                  <a:gd name="T11" fmla="*/ 45 h 47"/>
                  <a:gd name="T12" fmla="*/ 59 w 77"/>
                  <a:gd name="T13" fmla="*/ 45 h 47"/>
                  <a:gd name="T14" fmla="*/ 55 w 77"/>
                  <a:gd name="T15" fmla="*/ 46 h 47"/>
                  <a:gd name="T16" fmla="*/ 2 w 77"/>
                  <a:gd name="T17" fmla="*/ 23 h 47"/>
                  <a:gd name="T18" fmla="*/ 2 w 77"/>
                  <a:gd name="T19" fmla="*/ 23 h 47"/>
                  <a:gd name="T20" fmla="*/ 1 w 77"/>
                  <a:gd name="T21" fmla="*/ 20 h 47"/>
                  <a:gd name="T22" fmla="*/ 8 w 77"/>
                  <a:gd name="T23" fmla="*/ 0 h 47"/>
                  <a:gd name="T24" fmla="*/ 13 w 77"/>
                  <a:gd name="T25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7" h="47">
                    <a:moveTo>
                      <a:pt x="13" y="0"/>
                    </a:moveTo>
                    <a:cubicBezTo>
                      <a:pt x="6" y="19"/>
                      <a:pt x="6" y="19"/>
                      <a:pt x="6" y="19"/>
                    </a:cubicBezTo>
                    <a:cubicBezTo>
                      <a:pt x="55" y="41"/>
                      <a:pt x="55" y="41"/>
                      <a:pt x="55" y="41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59" y="45"/>
                      <a:pt x="59" y="45"/>
                      <a:pt x="59" y="45"/>
                    </a:cubicBezTo>
                    <a:cubicBezTo>
                      <a:pt x="59" y="45"/>
                      <a:pt x="59" y="45"/>
                      <a:pt x="59" y="45"/>
                    </a:cubicBezTo>
                    <a:cubicBezTo>
                      <a:pt x="58" y="46"/>
                      <a:pt x="57" y="47"/>
                      <a:pt x="55" y="46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1" y="22"/>
                      <a:pt x="0" y="21"/>
                      <a:pt x="1" y="20"/>
                    </a:cubicBezTo>
                    <a:cubicBezTo>
                      <a:pt x="8" y="0"/>
                      <a:pt x="8" y="0"/>
                      <a:pt x="8" y="0"/>
                    </a:cubicBezTo>
                    <a:lnTo>
                      <a:pt x="1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97" name="Freeform 324"/>
              <p:cNvSpPr/>
              <p:nvPr/>
            </p:nvSpPr>
            <p:spPr bwMode="auto">
              <a:xfrm>
                <a:off x="10445766" y="1589"/>
                <a:ext cx="173039" cy="106363"/>
              </a:xfrm>
              <a:custGeom>
                <a:avLst/>
                <a:gdLst>
                  <a:gd name="T0" fmla="*/ 5 w 77"/>
                  <a:gd name="T1" fmla="*/ 0 h 47"/>
                  <a:gd name="T2" fmla="*/ 22 w 77"/>
                  <a:gd name="T3" fmla="*/ 41 h 47"/>
                  <a:gd name="T4" fmla="*/ 71 w 77"/>
                  <a:gd name="T5" fmla="*/ 19 h 47"/>
                  <a:gd name="T6" fmla="*/ 63 w 77"/>
                  <a:gd name="T7" fmla="*/ 0 h 47"/>
                  <a:gd name="T8" fmla="*/ 69 w 77"/>
                  <a:gd name="T9" fmla="*/ 0 h 47"/>
                  <a:gd name="T10" fmla="*/ 76 w 77"/>
                  <a:gd name="T11" fmla="*/ 20 h 47"/>
                  <a:gd name="T12" fmla="*/ 75 w 77"/>
                  <a:gd name="T13" fmla="*/ 23 h 47"/>
                  <a:gd name="T14" fmla="*/ 21 w 77"/>
                  <a:gd name="T15" fmla="*/ 46 h 47"/>
                  <a:gd name="T16" fmla="*/ 21 w 77"/>
                  <a:gd name="T17" fmla="*/ 46 h 47"/>
                  <a:gd name="T18" fmla="*/ 21 w 77"/>
                  <a:gd name="T19" fmla="*/ 47 h 47"/>
                  <a:gd name="T20" fmla="*/ 18 w 77"/>
                  <a:gd name="T21" fmla="*/ 45 h 47"/>
                  <a:gd name="T22" fmla="*/ 0 w 77"/>
                  <a:gd name="T23" fmla="*/ 0 h 47"/>
                  <a:gd name="T24" fmla="*/ 5 w 77"/>
                  <a:gd name="T25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7" h="47">
                    <a:moveTo>
                      <a:pt x="5" y="0"/>
                    </a:moveTo>
                    <a:cubicBezTo>
                      <a:pt x="22" y="41"/>
                      <a:pt x="22" y="41"/>
                      <a:pt x="22" y="41"/>
                    </a:cubicBezTo>
                    <a:cubicBezTo>
                      <a:pt x="71" y="19"/>
                      <a:pt x="71" y="19"/>
                      <a:pt x="71" y="19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76" y="20"/>
                      <a:pt x="76" y="20"/>
                      <a:pt x="76" y="20"/>
                    </a:cubicBezTo>
                    <a:cubicBezTo>
                      <a:pt x="77" y="21"/>
                      <a:pt x="76" y="22"/>
                      <a:pt x="75" y="23"/>
                    </a:cubicBezTo>
                    <a:cubicBezTo>
                      <a:pt x="21" y="46"/>
                      <a:pt x="21" y="46"/>
                      <a:pt x="21" y="46"/>
                    </a:cubicBezTo>
                    <a:cubicBezTo>
                      <a:pt x="21" y="46"/>
                      <a:pt x="21" y="46"/>
                      <a:pt x="21" y="46"/>
                    </a:cubicBezTo>
                    <a:cubicBezTo>
                      <a:pt x="21" y="47"/>
                      <a:pt x="21" y="47"/>
                      <a:pt x="21" y="47"/>
                    </a:cubicBezTo>
                    <a:cubicBezTo>
                      <a:pt x="20" y="47"/>
                      <a:pt x="19" y="46"/>
                      <a:pt x="18" y="45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98" name="Freeform 325"/>
              <p:cNvSpPr>
                <a:spLocks noEditPoints="1"/>
              </p:cNvSpPr>
              <p:nvPr/>
            </p:nvSpPr>
            <p:spPr bwMode="auto">
              <a:xfrm>
                <a:off x="8020063" y="4727602"/>
                <a:ext cx="142875" cy="134939"/>
              </a:xfrm>
              <a:custGeom>
                <a:avLst/>
                <a:gdLst>
                  <a:gd name="T0" fmla="*/ 38 w 63"/>
                  <a:gd name="T1" fmla="*/ 53 h 60"/>
                  <a:gd name="T2" fmla="*/ 41 w 63"/>
                  <a:gd name="T3" fmla="*/ 54 h 60"/>
                  <a:gd name="T4" fmla="*/ 41 w 63"/>
                  <a:gd name="T5" fmla="*/ 54 h 60"/>
                  <a:gd name="T6" fmla="*/ 46 w 63"/>
                  <a:gd name="T7" fmla="*/ 54 h 60"/>
                  <a:gd name="T8" fmla="*/ 46 w 63"/>
                  <a:gd name="T9" fmla="*/ 54 h 60"/>
                  <a:gd name="T10" fmla="*/ 48 w 63"/>
                  <a:gd name="T11" fmla="*/ 52 h 60"/>
                  <a:gd name="T12" fmla="*/ 50 w 63"/>
                  <a:gd name="T13" fmla="*/ 49 h 60"/>
                  <a:gd name="T14" fmla="*/ 58 w 63"/>
                  <a:gd name="T15" fmla="*/ 24 h 60"/>
                  <a:gd name="T16" fmla="*/ 52 w 63"/>
                  <a:gd name="T17" fmla="*/ 11 h 60"/>
                  <a:gd name="T18" fmla="*/ 37 w 63"/>
                  <a:gd name="T19" fmla="*/ 9 h 60"/>
                  <a:gd name="T20" fmla="*/ 32 w 63"/>
                  <a:gd name="T21" fmla="*/ 6 h 60"/>
                  <a:gd name="T22" fmla="*/ 36 w 63"/>
                  <a:gd name="T23" fmla="*/ 5 h 60"/>
                  <a:gd name="T24" fmla="*/ 63 w 63"/>
                  <a:gd name="T25" fmla="*/ 28 h 60"/>
                  <a:gd name="T26" fmla="*/ 54 w 63"/>
                  <a:gd name="T27" fmla="*/ 52 h 60"/>
                  <a:gd name="T28" fmla="*/ 52 w 63"/>
                  <a:gd name="T29" fmla="*/ 55 h 60"/>
                  <a:gd name="T30" fmla="*/ 49 w 63"/>
                  <a:gd name="T31" fmla="*/ 58 h 60"/>
                  <a:gd name="T32" fmla="*/ 40 w 63"/>
                  <a:gd name="T33" fmla="*/ 59 h 60"/>
                  <a:gd name="T34" fmla="*/ 36 w 63"/>
                  <a:gd name="T35" fmla="*/ 58 h 60"/>
                  <a:gd name="T36" fmla="*/ 32 w 63"/>
                  <a:gd name="T37" fmla="*/ 57 h 60"/>
                  <a:gd name="T38" fmla="*/ 10 w 63"/>
                  <a:gd name="T39" fmla="*/ 12 h 60"/>
                  <a:gd name="T40" fmla="*/ 7 w 63"/>
                  <a:gd name="T41" fmla="*/ 16 h 60"/>
                  <a:gd name="T42" fmla="*/ 5 w 63"/>
                  <a:gd name="T43" fmla="*/ 29 h 60"/>
                  <a:gd name="T44" fmla="*/ 13 w 63"/>
                  <a:gd name="T45" fmla="*/ 50 h 60"/>
                  <a:gd name="T46" fmla="*/ 22 w 63"/>
                  <a:gd name="T47" fmla="*/ 54 h 60"/>
                  <a:gd name="T48" fmla="*/ 27 w 63"/>
                  <a:gd name="T49" fmla="*/ 53 h 60"/>
                  <a:gd name="T50" fmla="*/ 32 w 63"/>
                  <a:gd name="T51" fmla="*/ 57 h 60"/>
                  <a:gd name="T52" fmla="*/ 29 w 63"/>
                  <a:gd name="T53" fmla="*/ 57 h 60"/>
                  <a:gd name="T54" fmla="*/ 24 w 63"/>
                  <a:gd name="T55" fmla="*/ 59 h 60"/>
                  <a:gd name="T56" fmla="*/ 15 w 63"/>
                  <a:gd name="T57" fmla="*/ 58 h 60"/>
                  <a:gd name="T58" fmla="*/ 10 w 63"/>
                  <a:gd name="T59" fmla="*/ 53 h 60"/>
                  <a:gd name="T60" fmla="*/ 0 w 63"/>
                  <a:gd name="T61" fmla="*/ 30 h 60"/>
                  <a:gd name="T62" fmla="*/ 0 w 63"/>
                  <a:gd name="T63" fmla="*/ 24 h 60"/>
                  <a:gd name="T64" fmla="*/ 0 w 63"/>
                  <a:gd name="T65" fmla="*/ 23 h 60"/>
                  <a:gd name="T66" fmla="*/ 3 w 63"/>
                  <a:gd name="T67" fmla="*/ 14 h 60"/>
                  <a:gd name="T68" fmla="*/ 8 w 63"/>
                  <a:gd name="T69" fmla="*/ 7 h 60"/>
                  <a:gd name="T70" fmla="*/ 30 w 63"/>
                  <a:gd name="T71" fmla="*/ 5 h 60"/>
                  <a:gd name="T72" fmla="*/ 32 w 63"/>
                  <a:gd name="T73" fmla="*/ 6 h 60"/>
                  <a:gd name="T74" fmla="*/ 31 w 63"/>
                  <a:gd name="T75" fmla="*/ 11 h 60"/>
                  <a:gd name="T76" fmla="*/ 28 w 63"/>
                  <a:gd name="T77" fmla="*/ 10 h 60"/>
                  <a:gd name="T78" fmla="*/ 11 w 63"/>
                  <a:gd name="T79" fmla="*/ 11 h 60"/>
                  <a:gd name="T80" fmla="*/ 10 w 63"/>
                  <a:gd name="T81" fmla="*/ 1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3" h="60">
                    <a:moveTo>
                      <a:pt x="32" y="52"/>
                    </a:moveTo>
                    <a:cubicBezTo>
                      <a:pt x="34" y="52"/>
                      <a:pt x="36" y="53"/>
                      <a:pt x="38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41" y="54"/>
                      <a:pt x="41" y="54"/>
                      <a:pt x="41" y="54"/>
                    </a:cubicBezTo>
                    <a:cubicBezTo>
                      <a:pt x="41" y="54"/>
                      <a:pt x="41" y="54"/>
                      <a:pt x="41" y="54"/>
                    </a:cubicBezTo>
                    <a:cubicBezTo>
                      <a:pt x="41" y="54"/>
                      <a:pt x="41" y="54"/>
                      <a:pt x="41" y="54"/>
                    </a:cubicBezTo>
                    <a:cubicBezTo>
                      <a:pt x="43" y="55"/>
                      <a:pt x="44" y="55"/>
                      <a:pt x="46" y="54"/>
                    </a:cubicBezTo>
                    <a:cubicBezTo>
                      <a:pt x="46" y="54"/>
                      <a:pt x="46" y="54"/>
                      <a:pt x="46" y="54"/>
                    </a:cubicBezTo>
                    <a:cubicBezTo>
                      <a:pt x="46" y="54"/>
                      <a:pt x="46" y="54"/>
                      <a:pt x="46" y="54"/>
                    </a:cubicBezTo>
                    <a:cubicBezTo>
                      <a:pt x="46" y="54"/>
                      <a:pt x="46" y="54"/>
                      <a:pt x="46" y="54"/>
                    </a:cubicBezTo>
                    <a:cubicBezTo>
                      <a:pt x="48" y="52"/>
                      <a:pt x="48" y="52"/>
                      <a:pt x="48" y="52"/>
                    </a:cubicBezTo>
                    <a:cubicBezTo>
                      <a:pt x="48" y="52"/>
                      <a:pt x="48" y="52"/>
                      <a:pt x="48" y="52"/>
                    </a:cubicBezTo>
                    <a:cubicBezTo>
                      <a:pt x="50" y="49"/>
                      <a:pt x="50" y="49"/>
                      <a:pt x="50" y="49"/>
                    </a:cubicBezTo>
                    <a:cubicBezTo>
                      <a:pt x="50" y="49"/>
                      <a:pt x="50" y="49"/>
                      <a:pt x="50" y="49"/>
                    </a:cubicBezTo>
                    <a:cubicBezTo>
                      <a:pt x="55" y="43"/>
                      <a:pt x="59" y="33"/>
                      <a:pt x="58" y="24"/>
                    </a:cubicBezTo>
                    <a:cubicBezTo>
                      <a:pt x="58" y="24"/>
                      <a:pt x="58" y="24"/>
                      <a:pt x="58" y="24"/>
                    </a:cubicBezTo>
                    <a:cubicBezTo>
                      <a:pt x="58" y="19"/>
                      <a:pt x="56" y="15"/>
                      <a:pt x="52" y="11"/>
                    </a:cubicBezTo>
                    <a:cubicBezTo>
                      <a:pt x="52" y="11"/>
                      <a:pt x="52" y="11"/>
                      <a:pt x="52" y="11"/>
                    </a:cubicBezTo>
                    <a:cubicBezTo>
                      <a:pt x="48" y="7"/>
                      <a:pt x="42" y="8"/>
                      <a:pt x="37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6" y="10"/>
                      <a:pt x="34" y="11"/>
                      <a:pt x="32" y="11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3" y="6"/>
                      <a:pt x="34" y="5"/>
                      <a:pt x="36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49" y="0"/>
                      <a:pt x="62" y="9"/>
                      <a:pt x="63" y="23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3" y="36"/>
                      <a:pt x="59" y="45"/>
                      <a:pt x="54" y="52"/>
                    </a:cubicBezTo>
                    <a:cubicBezTo>
                      <a:pt x="54" y="52"/>
                      <a:pt x="54" y="52"/>
                      <a:pt x="54" y="52"/>
                    </a:cubicBezTo>
                    <a:cubicBezTo>
                      <a:pt x="52" y="55"/>
                      <a:pt x="52" y="55"/>
                      <a:pt x="52" y="55"/>
                    </a:cubicBezTo>
                    <a:cubicBezTo>
                      <a:pt x="52" y="55"/>
                      <a:pt x="52" y="55"/>
                      <a:pt x="52" y="55"/>
                    </a:cubicBezTo>
                    <a:cubicBezTo>
                      <a:pt x="49" y="58"/>
                      <a:pt x="49" y="58"/>
                      <a:pt x="49" y="58"/>
                    </a:cubicBezTo>
                    <a:cubicBezTo>
                      <a:pt x="49" y="58"/>
                      <a:pt x="49" y="58"/>
                      <a:pt x="49" y="58"/>
                    </a:cubicBezTo>
                    <a:cubicBezTo>
                      <a:pt x="46" y="59"/>
                      <a:pt x="43" y="60"/>
                      <a:pt x="40" y="59"/>
                    </a:cubicBezTo>
                    <a:cubicBezTo>
                      <a:pt x="40" y="59"/>
                      <a:pt x="40" y="59"/>
                      <a:pt x="40" y="59"/>
                    </a:cubicBezTo>
                    <a:cubicBezTo>
                      <a:pt x="36" y="58"/>
                      <a:pt x="36" y="58"/>
                      <a:pt x="36" y="58"/>
                    </a:cubicBezTo>
                    <a:cubicBezTo>
                      <a:pt x="36" y="58"/>
                      <a:pt x="36" y="58"/>
                      <a:pt x="36" y="58"/>
                    </a:cubicBezTo>
                    <a:cubicBezTo>
                      <a:pt x="35" y="57"/>
                      <a:pt x="33" y="57"/>
                      <a:pt x="32" y="57"/>
                    </a:cubicBezTo>
                    <a:lnTo>
                      <a:pt x="32" y="52"/>
                    </a:lnTo>
                    <a:close/>
                    <a:moveTo>
                      <a:pt x="10" y="12"/>
                    </a:moveTo>
                    <a:cubicBezTo>
                      <a:pt x="9" y="13"/>
                      <a:pt x="8" y="15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6" y="37"/>
                      <a:pt x="9" y="44"/>
                      <a:pt x="13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7" y="54"/>
                      <a:pt x="17" y="54"/>
                      <a:pt x="17" y="54"/>
                    </a:cubicBezTo>
                    <a:cubicBezTo>
                      <a:pt x="19" y="55"/>
                      <a:pt x="20" y="55"/>
                      <a:pt x="22" y="54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29" y="52"/>
                      <a:pt x="30" y="52"/>
                      <a:pt x="32" y="52"/>
                    </a:cubicBezTo>
                    <a:cubicBezTo>
                      <a:pt x="32" y="57"/>
                      <a:pt x="32" y="57"/>
                      <a:pt x="32" y="57"/>
                    </a:cubicBezTo>
                    <a:cubicBezTo>
                      <a:pt x="31" y="57"/>
                      <a:pt x="30" y="57"/>
                      <a:pt x="29" y="57"/>
                    </a:cubicBezTo>
                    <a:cubicBezTo>
                      <a:pt x="29" y="57"/>
                      <a:pt x="29" y="57"/>
                      <a:pt x="29" y="57"/>
                    </a:cubicBezTo>
                    <a:cubicBezTo>
                      <a:pt x="24" y="59"/>
                      <a:pt x="24" y="59"/>
                      <a:pt x="24" y="59"/>
                    </a:cubicBezTo>
                    <a:cubicBezTo>
                      <a:pt x="24" y="59"/>
                      <a:pt x="24" y="59"/>
                      <a:pt x="24" y="59"/>
                    </a:cubicBezTo>
                    <a:cubicBezTo>
                      <a:pt x="20" y="60"/>
                      <a:pt x="17" y="59"/>
                      <a:pt x="15" y="58"/>
                    </a:cubicBezTo>
                    <a:cubicBezTo>
                      <a:pt x="15" y="58"/>
                      <a:pt x="15" y="58"/>
                      <a:pt x="15" y="58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5" y="46"/>
                      <a:pt x="1" y="38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" y="20"/>
                      <a:pt x="1" y="17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2"/>
                      <a:pt x="6" y="9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5" y="2"/>
                      <a:pt x="22" y="3"/>
                      <a:pt x="3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1" y="6"/>
                      <a:pt x="31" y="6"/>
                      <a:pt x="32" y="6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1"/>
                      <a:pt x="31" y="11"/>
                      <a:pt x="31" y="11"/>
                    </a:cubicBezTo>
                    <a:cubicBezTo>
                      <a:pt x="31" y="11"/>
                      <a:pt x="31" y="11"/>
                      <a:pt x="31" y="11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2" y="8"/>
                      <a:pt x="17" y="7"/>
                      <a:pt x="11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2"/>
                      <a:pt x="10" y="12"/>
                      <a:pt x="10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499" name="Freeform 326"/>
              <p:cNvSpPr>
                <a:spLocks noEditPoints="1"/>
              </p:cNvSpPr>
              <p:nvPr/>
            </p:nvSpPr>
            <p:spPr bwMode="auto">
              <a:xfrm>
                <a:off x="8056576" y="4697441"/>
                <a:ext cx="41275" cy="44450"/>
              </a:xfrm>
              <a:custGeom>
                <a:avLst/>
                <a:gdLst>
                  <a:gd name="T0" fmla="*/ 9 w 18"/>
                  <a:gd name="T1" fmla="*/ 13 h 20"/>
                  <a:gd name="T2" fmla="*/ 10 w 18"/>
                  <a:gd name="T3" fmla="*/ 14 h 20"/>
                  <a:gd name="T4" fmla="*/ 10 w 18"/>
                  <a:gd name="T5" fmla="*/ 14 h 20"/>
                  <a:gd name="T6" fmla="*/ 13 w 18"/>
                  <a:gd name="T7" fmla="*/ 15 h 20"/>
                  <a:gd name="T8" fmla="*/ 13 w 18"/>
                  <a:gd name="T9" fmla="*/ 15 h 20"/>
                  <a:gd name="T10" fmla="*/ 13 w 18"/>
                  <a:gd name="T11" fmla="*/ 13 h 20"/>
                  <a:gd name="T12" fmla="*/ 11 w 18"/>
                  <a:gd name="T13" fmla="*/ 10 h 20"/>
                  <a:gd name="T14" fmla="*/ 9 w 18"/>
                  <a:gd name="T15" fmla="*/ 7 h 20"/>
                  <a:gd name="T16" fmla="*/ 9 w 18"/>
                  <a:gd name="T17" fmla="*/ 2 h 20"/>
                  <a:gd name="T18" fmla="*/ 10 w 18"/>
                  <a:gd name="T19" fmla="*/ 2 h 20"/>
                  <a:gd name="T20" fmla="*/ 15 w 18"/>
                  <a:gd name="T21" fmla="*/ 7 h 20"/>
                  <a:gd name="T22" fmla="*/ 17 w 18"/>
                  <a:gd name="T23" fmla="*/ 12 h 20"/>
                  <a:gd name="T24" fmla="*/ 18 w 18"/>
                  <a:gd name="T25" fmla="*/ 18 h 20"/>
                  <a:gd name="T26" fmla="*/ 18 w 18"/>
                  <a:gd name="T27" fmla="*/ 18 h 20"/>
                  <a:gd name="T28" fmla="*/ 17 w 18"/>
                  <a:gd name="T29" fmla="*/ 19 h 20"/>
                  <a:gd name="T30" fmla="*/ 16 w 18"/>
                  <a:gd name="T31" fmla="*/ 20 h 20"/>
                  <a:gd name="T32" fmla="*/ 15 w 18"/>
                  <a:gd name="T33" fmla="*/ 20 h 20"/>
                  <a:gd name="T34" fmla="*/ 13 w 18"/>
                  <a:gd name="T35" fmla="*/ 20 h 20"/>
                  <a:gd name="T36" fmla="*/ 11 w 18"/>
                  <a:gd name="T37" fmla="*/ 20 h 20"/>
                  <a:gd name="T38" fmla="*/ 9 w 18"/>
                  <a:gd name="T39" fmla="*/ 19 h 20"/>
                  <a:gd name="T40" fmla="*/ 9 w 18"/>
                  <a:gd name="T41" fmla="*/ 13 h 20"/>
                  <a:gd name="T42" fmla="*/ 8 w 18"/>
                  <a:gd name="T43" fmla="*/ 12 h 20"/>
                  <a:gd name="T44" fmla="*/ 9 w 18"/>
                  <a:gd name="T45" fmla="*/ 13 h 20"/>
                  <a:gd name="T46" fmla="*/ 9 w 18"/>
                  <a:gd name="T47" fmla="*/ 19 h 20"/>
                  <a:gd name="T48" fmla="*/ 8 w 18"/>
                  <a:gd name="T49" fmla="*/ 18 h 20"/>
                  <a:gd name="T50" fmla="*/ 7 w 18"/>
                  <a:gd name="T51" fmla="*/ 18 h 20"/>
                  <a:gd name="T52" fmla="*/ 4 w 18"/>
                  <a:gd name="T53" fmla="*/ 15 h 20"/>
                  <a:gd name="T54" fmla="*/ 1 w 18"/>
                  <a:gd name="T55" fmla="*/ 11 h 20"/>
                  <a:gd name="T56" fmla="*/ 0 w 18"/>
                  <a:gd name="T57" fmla="*/ 6 h 20"/>
                  <a:gd name="T58" fmla="*/ 0 w 18"/>
                  <a:gd name="T59" fmla="*/ 4 h 20"/>
                  <a:gd name="T60" fmla="*/ 0 w 18"/>
                  <a:gd name="T61" fmla="*/ 2 h 20"/>
                  <a:gd name="T62" fmla="*/ 2 w 18"/>
                  <a:gd name="T63" fmla="*/ 0 h 20"/>
                  <a:gd name="T64" fmla="*/ 2 w 18"/>
                  <a:gd name="T65" fmla="*/ 0 h 20"/>
                  <a:gd name="T66" fmla="*/ 2 w 18"/>
                  <a:gd name="T67" fmla="*/ 0 h 20"/>
                  <a:gd name="T68" fmla="*/ 3 w 18"/>
                  <a:gd name="T69" fmla="*/ 0 h 20"/>
                  <a:gd name="T70" fmla="*/ 3 w 18"/>
                  <a:gd name="T71" fmla="*/ 0 h 20"/>
                  <a:gd name="T72" fmla="*/ 3 w 18"/>
                  <a:gd name="T73" fmla="*/ 0 h 20"/>
                  <a:gd name="T74" fmla="*/ 9 w 18"/>
                  <a:gd name="T75" fmla="*/ 2 h 20"/>
                  <a:gd name="T76" fmla="*/ 9 w 18"/>
                  <a:gd name="T77" fmla="*/ 7 h 20"/>
                  <a:gd name="T78" fmla="*/ 7 w 18"/>
                  <a:gd name="T79" fmla="*/ 6 h 20"/>
                  <a:gd name="T80" fmla="*/ 4 w 18"/>
                  <a:gd name="T81" fmla="*/ 5 h 20"/>
                  <a:gd name="T82" fmla="*/ 4 w 18"/>
                  <a:gd name="T83" fmla="*/ 6 h 20"/>
                  <a:gd name="T84" fmla="*/ 6 w 18"/>
                  <a:gd name="T85" fmla="*/ 9 h 20"/>
                  <a:gd name="T86" fmla="*/ 8 w 18"/>
                  <a:gd name="T8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8" h="20">
                    <a:moveTo>
                      <a:pt x="9" y="13"/>
                    </a:moveTo>
                    <a:cubicBezTo>
                      <a:pt x="9" y="13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1" y="15"/>
                      <a:pt x="12" y="15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3" y="14"/>
                      <a:pt x="13" y="13"/>
                    </a:cubicBezTo>
                    <a:cubicBezTo>
                      <a:pt x="12" y="12"/>
                      <a:pt x="12" y="11"/>
                      <a:pt x="11" y="10"/>
                    </a:cubicBezTo>
                    <a:cubicBezTo>
                      <a:pt x="10" y="9"/>
                      <a:pt x="10" y="8"/>
                      <a:pt x="9" y="7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10" y="2"/>
                    </a:cubicBezTo>
                    <a:cubicBezTo>
                      <a:pt x="12" y="3"/>
                      <a:pt x="13" y="5"/>
                      <a:pt x="15" y="7"/>
                    </a:cubicBezTo>
                    <a:cubicBezTo>
                      <a:pt x="16" y="8"/>
                      <a:pt x="17" y="10"/>
                      <a:pt x="17" y="12"/>
                    </a:cubicBezTo>
                    <a:cubicBezTo>
                      <a:pt x="18" y="14"/>
                      <a:pt x="18" y="16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9"/>
                      <a:pt x="17" y="19"/>
                    </a:cubicBezTo>
                    <a:cubicBezTo>
                      <a:pt x="17" y="20"/>
                      <a:pt x="16" y="20"/>
                      <a:pt x="16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0"/>
                      <a:pt x="14" y="20"/>
                      <a:pt x="13" y="20"/>
                    </a:cubicBezTo>
                    <a:cubicBezTo>
                      <a:pt x="13" y="20"/>
                      <a:pt x="12" y="20"/>
                      <a:pt x="11" y="20"/>
                    </a:cubicBezTo>
                    <a:cubicBezTo>
                      <a:pt x="10" y="20"/>
                      <a:pt x="10" y="19"/>
                      <a:pt x="9" y="19"/>
                    </a:cubicBezTo>
                    <a:lnTo>
                      <a:pt x="9" y="13"/>
                    </a:lnTo>
                    <a:close/>
                    <a:moveTo>
                      <a:pt x="8" y="12"/>
                    </a:moveTo>
                    <a:cubicBezTo>
                      <a:pt x="8" y="12"/>
                      <a:pt x="9" y="13"/>
                      <a:pt x="9" y="13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8" y="19"/>
                      <a:pt x="8" y="18"/>
                      <a:pt x="8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7"/>
                      <a:pt x="5" y="16"/>
                      <a:pt x="4" y="15"/>
                    </a:cubicBezTo>
                    <a:cubicBezTo>
                      <a:pt x="3" y="14"/>
                      <a:pt x="2" y="13"/>
                      <a:pt x="1" y="11"/>
                    </a:cubicBezTo>
                    <a:cubicBezTo>
                      <a:pt x="1" y="10"/>
                      <a:pt x="0" y="8"/>
                      <a:pt x="0" y="6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7" y="1"/>
                      <a:pt x="9" y="2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8" y="7"/>
                      <a:pt x="8" y="7"/>
                      <a:pt x="7" y="6"/>
                    </a:cubicBezTo>
                    <a:cubicBezTo>
                      <a:pt x="6" y="6"/>
                      <a:pt x="5" y="5"/>
                      <a:pt x="4" y="5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5" y="7"/>
                      <a:pt x="5" y="8"/>
                      <a:pt x="6" y="9"/>
                    </a:cubicBezTo>
                    <a:cubicBezTo>
                      <a:pt x="6" y="10"/>
                      <a:pt x="7" y="11"/>
                      <a:pt x="8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500" name="Freeform 328"/>
              <p:cNvSpPr>
                <a:spLocks noEditPoints="1"/>
              </p:cNvSpPr>
              <p:nvPr/>
            </p:nvSpPr>
            <p:spPr bwMode="auto">
              <a:xfrm>
                <a:off x="8191512" y="3829073"/>
                <a:ext cx="58738" cy="95251"/>
              </a:xfrm>
              <a:custGeom>
                <a:avLst/>
                <a:gdLst>
                  <a:gd name="T0" fmla="*/ 13 w 26"/>
                  <a:gd name="T1" fmla="*/ 37 h 42"/>
                  <a:gd name="T2" fmla="*/ 17 w 26"/>
                  <a:gd name="T3" fmla="*/ 37 h 42"/>
                  <a:gd name="T4" fmla="*/ 21 w 26"/>
                  <a:gd name="T5" fmla="*/ 37 h 42"/>
                  <a:gd name="T6" fmla="*/ 21 w 26"/>
                  <a:gd name="T7" fmla="*/ 5 h 42"/>
                  <a:gd name="T8" fmla="*/ 17 w 26"/>
                  <a:gd name="T9" fmla="*/ 5 h 42"/>
                  <a:gd name="T10" fmla="*/ 13 w 26"/>
                  <a:gd name="T11" fmla="*/ 5 h 42"/>
                  <a:gd name="T12" fmla="*/ 13 w 26"/>
                  <a:gd name="T13" fmla="*/ 0 h 42"/>
                  <a:gd name="T14" fmla="*/ 17 w 26"/>
                  <a:gd name="T15" fmla="*/ 0 h 42"/>
                  <a:gd name="T16" fmla="*/ 23 w 26"/>
                  <a:gd name="T17" fmla="*/ 0 h 42"/>
                  <a:gd name="T18" fmla="*/ 26 w 26"/>
                  <a:gd name="T19" fmla="*/ 2 h 42"/>
                  <a:gd name="T20" fmla="*/ 26 w 26"/>
                  <a:gd name="T21" fmla="*/ 39 h 42"/>
                  <a:gd name="T22" fmla="*/ 23 w 26"/>
                  <a:gd name="T23" fmla="*/ 42 h 42"/>
                  <a:gd name="T24" fmla="*/ 17 w 26"/>
                  <a:gd name="T25" fmla="*/ 42 h 42"/>
                  <a:gd name="T26" fmla="*/ 13 w 26"/>
                  <a:gd name="T27" fmla="*/ 42 h 42"/>
                  <a:gd name="T28" fmla="*/ 13 w 26"/>
                  <a:gd name="T29" fmla="*/ 37 h 42"/>
                  <a:gd name="T30" fmla="*/ 5 w 26"/>
                  <a:gd name="T31" fmla="*/ 11 h 42"/>
                  <a:gd name="T32" fmla="*/ 5 w 26"/>
                  <a:gd name="T33" fmla="*/ 11 h 42"/>
                  <a:gd name="T34" fmla="*/ 5 w 26"/>
                  <a:gd name="T35" fmla="*/ 12 h 42"/>
                  <a:gd name="T36" fmla="*/ 5 w 26"/>
                  <a:gd name="T37" fmla="*/ 24 h 42"/>
                  <a:gd name="T38" fmla="*/ 5 w 26"/>
                  <a:gd name="T39" fmla="*/ 30 h 42"/>
                  <a:gd name="T40" fmla="*/ 8 w 26"/>
                  <a:gd name="T41" fmla="*/ 35 h 42"/>
                  <a:gd name="T42" fmla="*/ 8 w 26"/>
                  <a:gd name="T43" fmla="*/ 35 h 42"/>
                  <a:gd name="T44" fmla="*/ 13 w 26"/>
                  <a:gd name="T45" fmla="*/ 37 h 42"/>
                  <a:gd name="T46" fmla="*/ 13 w 26"/>
                  <a:gd name="T47" fmla="*/ 42 h 42"/>
                  <a:gd name="T48" fmla="*/ 6 w 26"/>
                  <a:gd name="T49" fmla="*/ 39 h 42"/>
                  <a:gd name="T50" fmla="*/ 6 w 26"/>
                  <a:gd name="T51" fmla="*/ 39 h 42"/>
                  <a:gd name="T52" fmla="*/ 0 w 26"/>
                  <a:gd name="T53" fmla="*/ 30 h 42"/>
                  <a:gd name="T54" fmla="*/ 0 w 26"/>
                  <a:gd name="T55" fmla="*/ 24 h 42"/>
                  <a:gd name="T56" fmla="*/ 0 w 26"/>
                  <a:gd name="T57" fmla="*/ 12 h 42"/>
                  <a:gd name="T58" fmla="*/ 0 w 26"/>
                  <a:gd name="T59" fmla="*/ 11 h 42"/>
                  <a:gd name="T60" fmla="*/ 1 w 26"/>
                  <a:gd name="T61" fmla="*/ 9 h 42"/>
                  <a:gd name="T62" fmla="*/ 7 w 26"/>
                  <a:gd name="T63" fmla="*/ 2 h 42"/>
                  <a:gd name="T64" fmla="*/ 13 w 26"/>
                  <a:gd name="T65" fmla="*/ 0 h 42"/>
                  <a:gd name="T66" fmla="*/ 13 w 26"/>
                  <a:gd name="T67" fmla="*/ 5 h 42"/>
                  <a:gd name="T68" fmla="*/ 9 w 26"/>
                  <a:gd name="T69" fmla="*/ 7 h 42"/>
                  <a:gd name="T70" fmla="*/ 5 w 26"/>
                  <a:gd name="T71" fmla="*/ 1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6" h="42">
                    <a:moveTo>
                      <a:pt x="13" y="37"/>
                    </a:moveTo>
                    <a:cubicBezTo>
                      <a:pt x="14" y="37"/>
                      <a:pt x="16" y="37"/>
                      <a:pt x="17" y="37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6" y="5"/>
                      <a:pt x="14" y="5"/>
                      <a:pt x="13" y="5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0"/>
                      <a:pt x="16" y="0"/>
                      <a:pt x="1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5" y="0"/>
                      <a:pt x="26" y="1"/>
                      <a:pt x="26" y="2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6" y="41"/>
                      <a:pt x="25" y="42"/>
                      <a:pt x="23" y="42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16" y="42"/>
                      <a:pt x="14" y="42"/>
                      <a:pt x="13" y="42"/>
                    </a:cubicBezTo>
                    <a:lnTo>
                      <a:pt x="13" y="37"/>
                    </a:lnTo>
                    <a:close/>
                    <a:moveTo>
                      <a:pt x="5" y="11"/>
                    </a:move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5" y="32"/>
                      <a:pt x="6" y="33"/>
                      <a:pt x="8" y="35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10" y="36"/>
                      <a:pt x="11" y="36"/>
                      <a:pt x="13" y="37"/>
                    </a:cubicBezTo>
                    <a:cubicBezTo>
                      <a:pt x="13" y="42"/>
                      <a:pt x="13" y="42"/>
                      <a:pt x="13" y="42"/>
                    </a:cubicBezTo>
                    <a:cubicBezTo>
                      <a:pt x="10" y="41"/>
                      <a:pt x="8" y="40"/>
                      <a:pt x="6" y="39"/>
                    </a:cubicBezTo>
                    <a:cubicBezTo>
                      <a:pt x="6" y="39"/>
                      <a:pt x="6" y="39"/>
                      <a:pt x="6" y="39"/>
                    </a:cubicBezTo>
                    <a:cubicBezTo>
                      <a:pt x="2" y="36"/>
                      <a:pt x="0" y="33"/>
                      <a:pt x="0" y="3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1"/>
                      <a:pt x="0" y="11"/>
                    </a:cubicBezTo>
                    <a:cubicBezTo>
                      <a:pt x="0" y="10"/>
                      <a:pt x="1" y="10"/>
                      <a:pt x="1" y="9"/>
                    </a:cubicBezTo>
                    <a:cubicBezTo>
                      <a:pt x="2" y="7"/>
                      <a:pt x="4" y="4"/>
                      <a:pt x="7" y="2"/>
                    </a:cubicBezTo>
                    <a:cubicBezTo>
                      <a:pt x="9" y="1"/>
                      <a:pt x="11" y="1"/>
                      <a:pt x="13" y="0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5"/>
                      <a:pt x="10" y="6"/>
                      <a:pt x="9" y="7"/>
                    </a:cubicBezTo>
                    <a:cubicBezTo>
                      <a:pt x="7" y="8"/>
                      <a:pt x="6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501" name="Freeform 329"/>
              <p:cNvSpPr>
                <a:spLocks noEditPoints="1"/>
              </p:cNvSpPr>
              <p:nvPr/>
            </p:nvSpPr>
            <p:spPr bwMode="auto">
              <a:xfrm>
                <a:off x="8321688" y="3829073"/>
                <a:ext cx="55563" cy="95251"/>
              </a:xfrm>
              <a:custGeom>
                <a:avLst/>
                <a:gdLst>
                  <a:gd name="T0" fmla="*/ 20 w 25"/>
                  <a:gd name="T1" fmla="*/ 30 h 42"/>
                  <a:gd name="T2" fmla="*/ 20 w 25"/>
                  <a:gd name="T3" fmla="*/ 24 h 42"/>
                  <a:gd name="T4" fmla="*/ 20 w 25"/>
                  <a:gd name="T5" fmla="*/ 12 h 42"/>
                  <a:gd name="T6" fmla="*/ 20 w 25"/>
                  <a:gd name="T7" fmla="*/ 12 h 42"/>
                  <a:gd name="T8" fmla="*/ 20 w 25"/>
                  <a:gd name="T9" fmla="*/ 11 h 42"/>
                  <a:gd name="T10" fmla="*/ 20 w 25"/>
                  <a:gd name="T11" fmla="*/ 11 h 42"/>
                  <a:gd name="T12" fmla="*/ 16 w 25"/>
                  <a:gd name="T13" fmla="*/ 7 h 42"/>
                  <a:gd name="T14" fmla="*/ 12 w 25"/>
                  <a:gd name="T15" fmla="*/ 5 h 42"/>
                  <a:gd name="T16" fmla="*/ 12 w 25"/>
                  <a:gd name="T17" fmla="*/ 0 h 42"/>
                  <a:gd name="T18" fmla="*/ 19 w 25"/>
                  <a:gd name="T19" fmla="*/ 3 h 42"/>
                  <a:gd name="T20" fmla="*/ 25 w 25"/>
                  <a:gd name="T21" fmla="*/ 10 h 42"/>
                  <a:gd name="T22" fmla="*/ 25 w 25"/>
                  <a:gd name="T23" fmla="*/ 10 h 42"/>
                  <a:gd name="T24" fmla="*/ 25 w 25"/>
                  <a:gd name="T25" fmla="*/ 11 h 42"/>
                  <a:gd name="T26" fmla="*/ 25 w 25"/>
                  <a:gd name="T27" fmla="*/ 12 h 42"/>
                  <a:gd name="T28" fmla="*/ 25 w 25"/>
                  <a:gd name="T29" fmla="*/ 24 h 42"/>
                  <a:gd name="T30" fmla="*/ 25 w 25"/>
                  <a:gd name="T31" fmla="*/ 30 h 42"/>
                  <a:gd name="T32" fmla="*/ 20 w 25"/>
                  <a:gd name="T33" fmla="*/ 39 h 42"/>
                  <a:gd name="T34" fmla="*/ 12 w 25"/>
                  <a:gd name="T35" fmla="*/ 42 h 42"/>
                  <a:gd name="T36" fmla="*/ 12 w 25"/>
                  <a:gd name="T37" fmla="*/ 37 h 42"/>
                  <a:gd name="T38" fmla="*/ 17 w 25"/>
                  <a:gd name="T39" fmla="*/ 35 h 42"/>
                  <a:gd name="T40" fmla="*/ 20 w 25"/>
                  <a:gd name="T41" fmla="*/ 30 h 42"/>
                  <a:gd name="T42" fmla="*/ 12 w 25"/>
                  <a:gd name="T43" fmla="*/ 5 h 42"/>
                  <a:gd name="T44" fmla="*/ 8 w 25"/>
                  <a:gd name="T45" fmla="*/ 5 h 42"/>
                  <a:gd name="T46" fmla="*/ 4 w 25"/>
                  <a:gd name="T47" fmla="*/ 5 h 42"/>
                  <a:gd name="T48" fmla="*/ 4 w 25"/>
                  <a:gd name="T49" fmla="*/ 37 h 42"/>
                  <a:gd name="T50" fmla="*/ 8 w 25"/>
                  <a:gd name="T51" fmla="*/ 37 h 42"/>
                  <a:gd name="T52" fmla="*/ 12 w 25"/>
                  <a:gd name="T53" fmla="*/ 37 h 42"/>
                  <a:gd name="T54" fmla="*/ 12 w 25"/>
                  <a:gd name="T55" fmla="*/ 42 h 42"/>
                  <a:gd name="T56" fmla="*/ 8 w 25"/>
                  <a:gd name="T57" fmla="*/ 42 h 42"/>
                  <a:gd name="T58" fmla="*/ 2 w 25"/>
                  <a:gd name="T59" fmla="*/ 42 h 42"/>
                  <a:gd name="T60" fmla="*/ 0 w 25"/>
                  <a:gd name="T61" fmla="*/ 39 h 42"/>
                  <a:gd name="T62" fmla="*/ 0 w 25"/>
                  <a:gd name="T63" fmla="*/ 2 h 42"/>
                  <a:gd name="T64" fmla="*/ 2 w 25"/>
                  <a:gd name="T65" fmla="*/ 0 h 42"/>
                  <a:gd name="T66" fmla="*/ 8 w 25"/>
                  <a:gd name="T67" fmla="*/ 0 h 42"/>
                  <a:gd name="T68" fmla="*/ 12 w 25"/>
                  <a:gd name="T69" fmla="*/ 0 h 42"/>
                  <a:gd name="T70" fmla="*/ 12 w 25"/>
                  <a:gd name="T71" fmla="*/ 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5" h="42">
                    <a:moveTo>
                      <a:pt x="20" y="30"/>
                    </a:move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2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0"/>
                      <a:pt x="18" y="8"/>
                      <a:pt x="16" y="7"/>
                    </a:cubicBezTo>
                    <a:cubicBezTo>
                      <a:pt x="15" y="6"/>
                      <a:pt x="14" y="6"/>
                      <a:pt x="12" y="5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5" y="1"/>
                      <a:pt x="17" y="2"/>
                      <a:pt x="19" y="3"/>
                    </a:cubicBezTo>
                    <a:cubicBezTo>
                      <a:pt x="22" y="5"/>
                      <a:pt x="24" y="7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33"/>
                      <a:pt x="23" y="36"/>
                      <a:pt x="20" y="39"/>
                    </a:cubicBezTo>
                    <a:cubicBezTo>
                      <a:pt x="18" y="40"/>
                      <a:pt x="15" y="41"/>
                      <a:pt x="12" y="42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4" y="36"/>
                      <a:pt x="16" y="36"/>
                      <a:pt x="17" y="35"/>
                    </a:cubicBezTo>
                    <a:cubicBezTo>
                      <a:pt x="19" y="33"/>
                      <a:pt x="20" y="32"/>
                      <a:pt x="20" y="30"/>
                    </a:cubicBezTo>
                    <a:close/>
                    <a:moveTo>
                      <a:pt x="12" y="5"/>
                    </a:moveTo>
                    <a:cubicBezTo>
                      <a:pt x="11" y="5"/>
                      <a:pt x="10" y="5"/>
                      <a:pt x="8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10" y="37"/>
                      <a:pt x="11" y="37"/>
                      <a:pt x="12" y="37"/>
                    </a:cubicBezTo>
                    <a:cubicBezTo>
                      <a:pt x="12" y="42"/>
                      <a:pt x="12" y="42"/>
                      <a:pt x="12" y="42"/>
                    </a:cubicBezTo>
                    <a:cubicBezTo>
                      <a:pt x="11" y="42"/>
                      <a:pt x="10" y="42"/>
                      <a:pt x="8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1" y="42"/>
                      <a:pt x="0" y="41"/>
                      <a:pt x="0" y="3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1" y="0"/>
                      <a:pt x="12" y="0"/>
                    </a:cubicBezTo>
                    <a:lnTo>
                      <a:pt x="12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502" name="Freeform 330"/>
              <p:cNvSpPr>
                <a:spLocks noEditPoints="1"/>
              </p:cNvSpPr>
              <p:nvPr/>
            </p:nvSpPr>
            <p:spPr bwMode="auto">
              <a:xfrm>
                <a:off x="7439037" y="1768486"/>
                <a:ext cx="196850" cy="219076"/>
              </a:xfrm>
              <a:custGeom>
                <a:avLst/>
                <a:gdLst>
                  <a:gd name="T0" fmla="*/ 46 w 87"/>
                  <a:gd name="T1" fmla="*/ 68 h 97"/>
                  <a:gd name="T2" fmla="*/ 43 w 87"/>
                  <a:gd name="T3" fmla="*/ 79 h 97"/>
                  <a:gd name="T4" fmla="*/ 43 w 87"/>
                  <a:gd name="T5" fmla="*/ 90 h 97"/>
                  <a:gd name="T6" fmla="*/ 45 w 87"/>
                  <a:gd name="T7" fmla="*/ 96 h 97"/>
                  <a:gd name="T8" fmla="*/ 85 w 87"/>
                  <a:gd name="T9" fmla="*/ 70 h 97"/>
                  <a:gd name="T10" fmla="*/ 86 w 87"/>
                  <a:gd name="T11" fmla="*/ 69 h 97"/>
                  <a:gd name="T12" fmla="*/ 81 w 87"/>
                  <a:gd name="T13" fmla="*/ 58 h 97"/>
                  <a:gd name="T14" fmla="*/ 79 w 87"/>
                  <a:gd name="T15" fmla="*/ 57 h 97"/>
                  <a:gd name="T16" fmla="*/ 53 w 87"/>
                  <a:gd name="T17" fmla="*/ 43 h 97"/>
                  <a:gd name="T18" fmla="*/ 84 w 87"/>
                  <a:gd name="T19" fmla="*/ 30 h 97"/>
                  <a:gd name="T20" fmla="*/ 79 w 87"/>
                  <a:gd name="T21" fmla="*/ 19 h 97"/>
                  <a:gd name="T22" fmla="*/ 43 w 87"/>
                  <a:gd name="T23" fmla="*/ 24 h 97"/>
                  <a:gd name="T24" fmla="*/ 76 w 87"/>
                  <a:gd name="T25" fmla="*/ 23 h 97"/>
                  <a:gd name="T26" fmla="*/ 49 w 87"/>
                  <a:gd name="T27" fmla="*/ 40 h 97"/>
                  <a:gd name="T28" fmla="*/ 48 w 87"/>
                  <a:gd name="T29" fmla="*/ 43 h 97"/>
                  <a:gd name="T30" fmla="*/ 60 w 87"/>
                  <a:gd name="T31" fmla="*/ 61 h 97"/>
                  <a:gd name="T32" fmla="*/ 81 w 87"/>
                  <a:gd name="T33" fmla="*/ 66 h 97"/>
                  <a:gd name="T34" fmla="*/ 57 w 87"/>
                  <a:gd name="T35" fmla="*/ 72 h 97"/>
                  <a:gd name="T36" fmla="*/ 14 w 87"/>
                  <a:gd name="T37" fmla="*/ 6 h 97"/>
                  <a:gd name="T38" fmla="*/ 13 w 87"/>
                  <a:gd name="T39" fmla="*/ 12 h 97"/>
                  <a:gd name="T40" fmla="*/ 25 w 87"/>
                  <a:gd name="T41" fmla="*/ 37 h 97"/>
                  <a:gd name="T42" fmla="*/ 5 w 87"/>
                  <a:gd name="T43" fmla="*/ 70 h 97"/>
                  <a:gd name="T44" fmla="*/ 31 w 87"/>
                  <a:gd name="T45" fmla="*/ 51 h 97"/>
                  <a:gd name="T46" fmla="*/ 35 w 87"/>
                  <a:gd name="T47" fmla="*/ 52 h 97"/>
                  <a:gd name="T48" fmla="*/ 43 w 87"/>
                  <a:gd name="T49" fmla="*/ 79 h 97"/>
                  <a:gd name="T50" fmla="*/ 43 w 87"/>
                  <a:gd name="T51" fmla="*/ 90 h 97"/>
                  <a:gd name="T52" fmla="*/ 42 w 87"/>
                  <a:gd name="T53" fmla="*/ 97 h 97"/>
                  <a:gd name="T54" fmla="*/ 41 w 87"/>
                  <a:gd name="T55" fmla="*/ 96 h 97"/>
                  <a:gd name="T56" fmla="*/ 36 w 87"/>
                  <a:gd name="T57" fmla="*/ 86 h 97"/>
                  <a:gd name="T58" fmla="*/ 41 w 87"/>
                  <a:gd name="T59" fmla="*/ 70 h 97"/>
                  <a:gd name="T60" fmla="*/ 10 w 87"/>
                  <a:gd name="T61" fmla="*/ 79 h 97"/>
                  <a:gd name="T62" fmla="*/ 6 w 87"/>
                  <a:gd name="T63" fmla="*/ 79 h 97"/>
                  <a:gd name="T64" fmla="*/ 1 w 87"/>
                  <a:gd name="T65" fmla="*/ 71 h 97"/>
                  <a:gd name="T66" fmla="*/ 1 w 87"/>
                  <a:gd name="T67" fmla="*/ 68 h 97"/>
                  <a:gd name="T68" fmla="*/ 13 w 87"/>
                  <a:gd name="T69" fmla="*/ 28 h 97"/>
                  <a:gd name="T70" fmla="*/ 11 w 87"/>
                  <a:gd name="T71" fmla="*/ 2 h 97"/>
                  <a:gd name="T72" fmla="*/ 24 w 87"/>
                  <a:gd name="T73" fmla="*/ 5 h 97"/>
                  <a:gd name="T74" fmla="*/ 34 w 87"/>
                  <a:gd name="T75" fmla="*/ 14 h 97"/>
                  <a:gd name="T76" fmla="*/ 43 w 87"/>
                  <a:gd name="T77" fmla="*/ 24 h 97"/>
                  <a:gd name="T78" fmla="*/ 40 w 87"/>
                  <a:gd name="T79" fmla="*/ 29 h 97"/>
                  <a:gd name="T80" fmla="*/ 30 w 87"/>
                  <a:gd name="T81" fmla="*/ 17 h 97"/>
                  <a:gd name="T82" fmla="*/ 22 w 87"/>
                  <a:gd name="T83" fmla="*/ 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7" h="97">
                    <a:moveTo>
                      <a:pt x="43" y="64"/>
                    </a:moveTo>
                    <a:cubicBezTo>
                      <a:pt x="46" y="68"/>
                      <a:pt x="46" y="68"/>
                      <a:pt x="46" y="68"/>
                    </a:cubicBezTo>
                    <a:cubicBezTo>
                      <a:pt x="46" y="69"/>
                      <a:pt x="46" y="70"/>
                      <a:pt x="46" y="70"/>
                    </a:cubicBezTo>
                    <a:cubicBezTo>
                      <a:pt x="43" y="79"/>
                      <a:pt x="43" y="79"/>
                      <a:pt x="43" y="79"/>
                    </a:cubicBezTo>
                    <a:cubicBezTo>
                      <a:pt x="43" y="64"/>
                      <a:pt x="43" y="64"/>
                      <a:pt x="43" y="64"/>
                    </a:cubicBezTo>
                    <a:close/>
                    <a:moveTo>
                      <a:pt x="43" y="90"/>
                    </a:moveTo>
                    <a:cubicBezTo>
                      <a:pt x="43" y="97"/>
                      <a:pt x="43" y="97"/>
                      <a:pt x="43" y="97"/>
                    </a:cubicBezTo>
                    <a:cubicBezTo>
                      <a:pt x="44" y="97"/>
                      <a:pt x="45" y="97"/>
                      <a:pt x="45" y="96"/>
                    </a:cubicBezTo>
                    <a:cubicBezTo>
                      <a:pt x="60" y="76"/>
                      <a:pt x="60" y="76"/>
                      <a:pt x="60" y="76"/>
                    </a:cubicBezTo>
                    <a:cubicBezTo>
                      <a:pt x="85" y="70"/>
                      <a:pt x="85" y="70"/>
                      <a:pt x="85" y="70"/>
                    </a:cubicBezTo>
                    <a:cubicBezTo>
                      <a:pt x="85" y="70"/>
                      <a:pt x="85" y="70"/>
                      <a:pt x="85" y="70"/>
                    </a:cubicBezTo>
                    <a:cubicBezTo>
                      <a:pt x="85" y="69"/>
                      <a:pt x="86" y="69"/>
                      <a:pt x="86" y="69"/>
                    </a:cubicBezTo>
                    <a:cubicBezTo>
                      <a:pt x="87" y="68"/>
                      <a:pt x="87" y="67"/>
                      <a:pt x="87" y="66"/>
                    </a:cubicBezTo>
                    <a:cubicBezTo>
                      <a:pt x="81" y="58"/>
                      <a:pt x="81" y="58"/>
                      <a:pt x="81" y="58"/>
                    </a:cubicBezTo>
                    <a:cubicBezTo>
                      <a:pt x="81" y="58"/>
                      <a:pt x="81" y="58"/>
                      <a:pt x="81" y="58"/>
                    </a:cubicBezTo>
                    <a:cubicBezTo>
                      <a:pt x="81" y="57"/>
                      <a:pt x="80" y="57"/>
                      <a:pt x="79" y="57"/>
                    </a:cubicBezTo>
                    <a:cubicBezTo>
                      <a:pt x="62" y="56"/>
                      <a:pt x="62" y="56"/>
                      <a:pt x="62" y="56"/>
                    </a:cubicBezTo>
                    <a:cubicBezTo>
                      <a:pt x="53" y="43"/>
                      <a:pt x="53" y="43"/>
                      <a:pt x="53" y="43"/>
                    </a:cubicBezTo>
                    <a:cubicBezTo>
                      <a:pt x="84" y="30"/>
                      <a:pt x="84" y="30"/>
                      <a:pt x="84" y="30"/>
                    </a:cubicBezTo>
                    <a:cubicBezTo>
                      <a:pt x="84" y="30"/>
                      <a:pt x="84" y="30"/>
                      <a:pt x="84" y="30"/>
                    </a:cubicBezTo>
                    <a:cubicBezTo>
                      <a:pt x="85" y="29"/>
                      <a:pt x="85" y="28"/>
                      <a:pt x="85" y="27"/>
                    </a:cubicBezTo>
                    <a:cubicBezTo>
                      <a:pt x="79" y="19"/>
                      <a:pt x="79" y="19"/>
                      <a:pt x="79" y="19"/>
                    </a:cubicBezTo>
                    <a:cubicBezTo>
                      <a:pt x="79" y="18"/>
                      <a:pt x="78" y="17"/>
                      <a:pt x="77" y="18"/>
                    </a:cubicBezTo>
                    <a:cubicBezTo>
                      <a:pt x="43" y="24"/>
                      <a:pt x="43" y="24"/>
                      <a:pt x="43" y="24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76" y="23"/>
                      <a:pt x="76" y="23"/>
                      <a:pt x="76" y="23"/>
                    </a:cubicBezTo>
                    <a:cubicBezTo>
                      <a:pt x="79" y="27"/>
                      <a:pt x="79" y="27"/>
                      <a:pt x="79" y="27"/>
                    </a:cubicBezTo>
                    <a:cubicBezTo>
                      <a:pt x="49" y="40"/>
                      <a:pt x="49" y="40"/>
                      <a:pt x="49" y="40"/>
                    </a:cubicBezTo>
                    <a:cubicBezTo>
                      <a:pt x="48" y="40"/>
                      <a:pt x="47" y="42"/>
                      <a:pt x="47" y="43"/>
                    </a:cubicBezTo>
                    <a:cubicBezTo>
                      <a:pt x="48" y="43"/>
                      <a:pt x="48" y="43"/>
                      <a:pt x="48" y="43"/>
                    </a:cubicBezTo>
                    <a:cubicBezTo>
                      <a:pt x="58" y="59"/>
                      <a:pt x="58" y="59"/>
                      <a:pt x="58" y="59"/>
                    </a:cubicBezTo>
                    <a:cubicBezTo>
                      <a:pt x="59" y="60"/>
                      <a:pt x="60" y="61"/>
                      <a:pt x="60" y="61"/>
                    </a:cubicBezTo>
                    <a:cubicBezTo>
                      <a:pt x="78" y="61"/>
                      <a:pt x="78" y="61"/>
                      <a:pt x="78" y="61"/>
                    </a:cubicBezTo>
                    <a:cubicBezTo>
                      <a:pt x="81" y="66"/>
                      <a:pt x="81" y="66"/>
                      <a:pt x="81" y="66"/>
                    </a:cubicBezTo>
                    <a:cubicBezTo>
                      <a:pt x="58" y="71"/>
                      <a:pt x="58" y="71"/>
                      <a:pt x="58" y="71"/>
                    </a:cubicBezTo>
                    <a:cubicBezTo>
                      <a:pt x="58" y="72"/>
                      <a:pt x="57" y="72"/>
                      <a:pt x="57" y="72"/>
                    </a:cubicBezTo>
                    <a:cubicBezTo>
                      <a:pt x="43" y="90"/>
                      <a:pt x="43" y="90"/>
                      <a:pt x="43" y="90"/>
                    </a:cubicBezTo>
                    <a:close/>
                    <a:moveTo>
                      <a:pt x="14" y="6"/>
                    </a:moveTo>
                    <a:cubicBezTo>
                      <a:pt x="14" y="6"/>
                      <a:pt x="14" y="6"/>
                      <a:pt x="14" y="6"/>
                    </a:cubicBezTo>
                    <a:cubicBezTo>
                      <a:pt x="13" y="7"/>
                      <a:pt x="13" y="10"/>
                      <a:pt x="13" y="12"/>
                    </a:cubicBezTo>
                    <a:cubicBezTo>
                      <a:pt x="14" y="17"/>
                      <a:pt x="16" y="23"/>
                      <a:pt x="17" y="25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26" y="38"/>
                      <a:pt x="26" y="39"/>
                      <a:pt x="25" y="40"/>
                    </a:cubicBezTo>
                    <a:cubicBezTo>
                      <a:pt x="5" y="70"/>
                      <a:pt x="5" y="70"/>
                      <a:pt x="5" y="70"/>
                    </a:cubicBezTo>
                    <a:cubicBezTo>
                      <a:pt x="8" y="74"/>
                      <a:pt x="8" y="74"/>
                      <a:pt x="8" y="74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31" y="51"/>
                      <a:pt x="32" y="51"/>
                      <a:pt x="32" y="51"/>
                    </a:cubicBezTo>
                    <a:cubicBezTo>
                      <a:pt x="33" y="50"/>
                      <a:pt x="34" y="51"/>
                      <a:pt x="35" y="52"/>
                    </a:cubicBezTo>
                    <a:cubicBezTo>
                      <a:pt x="43" y="64"/>
                      <a:pt x="43" y="64"/>
                      <a:pt x="43" y="64"/>
                    </a:cubicBezTo>
                    <a:cubicBezTo>
                      <a:pt x="43" y="79"/>
                      <a:pt x="43" y="79"/>
                      <a:pt x="43" y="79"/>
                    </a:cubicBezTo>
                    <a:cubicBezTo>
                      <a:pt x="41" y="86"/>
                      <a:pt x="41" y="86"/>
                      <a:pt x="41" y="86"/>
                    </a:cubicBezTo>
                    <a:cubicBezTo>
                      <a:pt x="43" y="90"/>
                      <a:pt x="43" y="90"/>
                      <a:pt x="43" y="90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2" y="97"/>
                      <a:pt x="42" y="97"/>
                    </a:cubicBezTo>
                    <a:cubicBezTo>
                      <a:pt x="42" y="96"/>
                      <a:pt x="42" y="96"/>
                      <a:pt x="41" y="96"/>
                    </a:cubicBezTo>
                    <a:cubicBezTo>
                      <a:pt x="41" y="96"/>
                      <a:pt x="41" y="96"/>
                      <a:pt x="41" y="96"/>
                    </a:cubicBezTo>
                    <a:cubicBezTo>
                      <a:pt x="36" y="88"/>
                      <a:pt x="36" y="88"/>
                      <a:pt x="36" y="88"/>
                    </a:cubicBezTo>
                    <a:cubicBezTo>
                      <a:pt x="35" y="87"/>
                      <a:pt x="35" y="86"/>
                      <a:pt x="36" y="86"/>
                    </a:cubicBezTo>
                    <a:cubicBezTo>
                      <a:pt x="36" y="86"/>
                      <a:pt x="36" y="86"/>
                      <a:pt x="36" y="86"/>
                    </a:cubicBezTo>
                    <a:cubicBezTo>
                      <a:pt x="41" y="70"/>
                      <a:pt x="41" y="70"/>
                      <a:pt x="41" y="70"/>
                    </a:cubicBezTo>
                    <a:cubicBezTo>
                      <a:pt x="33" y="57"/>
                      <a:pt x="33" y="57"/>
                      <a:pt x="33" y="57"/>
                    </a:cubicBezTo>
                    <a:cubicBezTo>
                      <a:pt x="10" y="79"/>
                      <a:pt x="10" y="79"/>
                      <a:pt x="10" y="79"/>
                    </a:cubicBezTo>
                    <a:cubicBezTo>
                      <a:pt x="9" y="80"/>
                      <a:pt x="7" y="80"/>
                      <a:pt x="6" y="79"/>
                    </a:cubicBezTo>
                    <a:cubicBezTo>
                      <a:pt x="6" y="79"/>
                      <a:pt x="6" y="79"/>
                      <a:pt x="6" y="79"/>
                    </a:cubicBezTo>
                    <a:cubicBezTo>
                      <a:pt x="6" y="79"/>
                      <a:pt x="6" y="79"/>
                      <a:pt x="6" y="79"/>
                    </a:cubicBezTo>
                    <a:cubicBezTo>
                      <a:pt x="1" y="71"/>
                      <a:pt x="1" y="71"/>
                      <a:pt x="1" y="71"/>
                    </a:cubicBezTo>
                    <a:cubicBezTo>
                      <a:pt x="0" y="70"/>
                      <a:pt x="0" y="69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20" y="38"/>
                      <a:pt x="20" y="38"/>
                      <a:pt x="20" y="3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1" y="25"/>
                      <a:pt x="9" y="18"/>
                      <a:pt x="8" y="13"/>
                    </a:cubicBezTo>
                    <a:cubicBezTo>
                      <a:pt x="8" y="8"/>
                      <a:pt x="8" y="4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5" y="0"/>
                      <a:pt x="20" y="2"/>
                      <a:pt x="24" y="5"/>
                    </a:cubicBezTo>
                    <a:cubicBezTo>
                      <a:pt x="28" y="8"/>
                      <a:pt x="32" y="12"/>
                      <a:pt x="34" y="14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3" y="24"/>
                      <a:pt x="43" y="24"/>
                      <a:pt x="43" y="24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39" y="30"/>
                      <a:pt x="38" y="29"/>
                      <a:pt x="38" y="28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9" y="15"/>
                      <a:pt x="25" y="11"/>
                      <a:pt x="22" y="9"/>
                    </a:cubicBezTo>
                    <a:cubicBezTo>
                      <a:pt x="18" y="7"/>
                      <a:pt x="15" y="5"/>
                      <a:pt x="1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503" name="Freeform 331"/>
              <p:cNvSpPr>
                <a:spLocks noEditPoints="1"/>
              </p:cNvSpPr>
              <p:nvPr/>
            </p:nvSpPr>
            <p:spPr bwMode="auto">
              <a:xfrm>
                <a:off x="8035938" y="4468839"/>
                <a:ext cx="58738" cy="53976"/>
              </a:xfrm>
              <a:custGeom>
                <a:avLst/>
                <a:gdLst>
                  <a:gd name="T0" fmla="*/ 17 w 26"/>
                  <a:gd name="T1" fmla="*/ 6 h 24"/>
                  <a:gd name="T2" fmla="*/ 13 w 26"/>
                  <a:gd name="T3" fmla="*/ 11 h 24"/>
                  <a:gd name="T4" fmla="*/ 13 w 26"/>
                  <a:gd name="T5" fmla="*/ 4 h 24"/>
                  <a:gd name="T6" fmla="*/ 15 w 26"/>
                  <a:gd name="T7" fmla="*/ 1 h 24"/>
                  <a:gd name="T8" fmla="*/ 16 w 26"/>
                  <a:gd name="T9" fmla="*/ 0 h 24"/>
                  <a:gd name="T10" fmla="*/ 19 w 26"/>
                  <a:gd name="T11" fmla="*/ 1 h 24"/>
                  <a:gd name="T12" fmla="*/ 21 w 26"/>
                  <a:gd name="T13" fmla="*/ 3 h 24"/>
                  <a:gd name="T14" fmla="*/ 21 w 26"/>
                  <a:gd name="T15" fmla="*/ 4 h 24"/>
                  <a:gd name="T16" fmla="*/ 23 w 26"/>
                  <a:gd name="T17" fmla="*/ 5 h 24"/>
                  <a:gd name="T18" fmla="*/ 23 w 26"/>
                  <a:gd name="T19" fmla="*/ 5 h 24"/>
                  <a:gd name="T20" fmla="*/ 24 w 26"/>
                  <a:gd name="T21" fmla="*/ 5 h 24"/>
                  <a:gd name="T22" fmla="*/ 25 w 26"/>
                  <a:gd name="T23" fmla="*/ 8 h 24"/>
                  <a:gd name="T24" fmla="*/ 14 w 26"/>
                  <a:gd name="T25" fmla="*/ 23 h 24"/>
                  <a:gd name="T26" fmla="*/ 13 w 26"/>
                  <a:gd name="T27" fmla="*/ 24 h 24"/>
                  <a:gd name="T28" fmla="*/ 13 w 26"/>
                  <a:gd name="T29" fmla="*/ 16 h 24"/>
                  <a:gd name="T30" fmla="*/ 19 w 26"/>
                  <a:gd name="T31" fmla="*/ 8 h 24"/>
                  <a:gd name="T32" fmla="*/ 18 w 26"/>
                  <a:gd name="T33" fmla="*/ 7 h 24"/>
                  <a:gd name="T34" fmla="*/ 18 w 26"/>
                  <a:gd name="T35" fmla="*/ 7 h 24"/>
                  <a:gd name="T36" fmla="*/ 17 w 26"/>
                  <a:gd name="T37" fmla="*/ 6 h 24"/>
                  <a:gd name="T38" fmla="*/ 13 w 26"/>
                  <a:gd name="T39" fmla="*/ 11 h 24"/>
                  <a:gd name="T40" fmla="*/ 7 w 26"/>
                  <a:gd name="T41" fmla="*/ 19 h 24"/>
                  <a:gd name="T42" fmla="*/ 11 w 26"/>
                  <a:gd name="T43" fmla="*/ 19 h 24"/>
                  <a:gd name="T44" fmla="*/ 13 w 26"/>
                  <a:gd name="T45" fmla="*/ 16 h 24"/>
                  <a:gd name="T46" fmla="*/ 13 w 26"/>
                  <a:gd name="T47" fmla="*/ 24 h 24"/>
                  <a:gd name="T48" fmla="*/ 12 w 26"/>
                  <a:gd name="T49" fmla="*/ 24 h 24"/>
                  <a:gd name="T50" fmla="*/ 2 w 26"/>
                  <a:gd name="T51" fmla="*/ 24 h 24"/>
                  <a:gd name="T52" fmla="*/ 2 w 26"/>
                  <a:gd name="T53" fmla="*/ 24 h 24"/>
                  <a:gd name="T54" fmla="*/ 1 w 26"/>
                  <a:gd name="T55" fmla="*/ 24 h 24"/>
                  <a:gd name="T56" fmla="*/ 0 w 26"/>
                  <a:gd name="T57" fmla="*/ 20 h 24"/>
                  <a:gd name="T58" fmla="*/ 13 w 26"/>
                  <a:gd name="T59" fmla="*/ 4 h 24"/>
                  <a:gd name="T60" fmla="*/ 13 w 26"/>
                  <a:gd name="T61" fmla="*/ 1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6" h="24">
                    <a:moveTo>
                      <a:pt x="17" y="6"/>
                    </a:move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1"/>
                      <a:pt x="16" y="0"/>
                      <a:pt x="16" y="0"/>
                    </a:cubicBezTo>
                    <a:cubicBezTo>
                      <a:pt x="17" y="0"/>
                      <a:pt x="19" y="0"/>
                      <a:pt x="19" y="1"/>
                    </a:cubicBezTo>
                    <a:cubicBezTo>
                      <a:pt x="20" y="2"/>
                      <a:pt x="20" y="3"/>
                      <a:pt x="21" y="3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2" y="4"/>
                      <a:pt x="22" y="4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5" y="6"/>
                      <a:pt x="26" y="7"/>
                      <a:pt x="25" y="8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23"/>
                      <a:pt x="13" y="24"/>
                      <a:pt x="13" y="24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8"/>
                      <a:pt x="18" y="8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7" y="7"/>
                      <a:pt x="17" y="7"/>
                      <a:pt x="17" y="6"/>
                    </a:cubicBezTo>
                    <a:close/>
                    <a:moveTo>
                      <a:pt x="13" y="11"/>
                    </a:moveTo>
                    <a:cubicBezTo>
                      <a:pt x="7" y="19"/>
                      <a:pt x="7" y="19"/>
                      <a:pt x="7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2" y="24"/>
                      <a:pt x="12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2" y="24"/>
                      <a:pt x="1" y="24"/>
                      <a:pt x="1" y="24"/>
                    </a:cubicBezTo>
                    <a:cubicBezTo>
                      <a:pt x="0" y="23"/>
                      <a:pt x="0" y="21"/>
                      <a:pt x="0" y="20"/>
                    </a:cubicBezTo>
                    <a:cubicBezTo>
                      <a:pt x="13" y="4"/>
                      <a:pt x="13" y="4"/>
                      <a:pt x="13" y="4"/>
                    </a:cubicBezTo>
                    <a:lnTo>
                      <a:pt x="13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504" name="Freeform 332"/>
              <p:cNvSpPr>
                <a:spLocks noEditPoints="1"/>
              </p:cNvSpPr>
              <p:nvPr/>
            </p:nvSpPr>
            <p:spPr bwMode="auto">
              <a:xfrm>
                <a:off x="8072450" y="4448201"/>
                <a:ext cx="36513" cy="36514"/>
              </a:xfrm>
              <a:custGeom>
                <a:avLst/>
                <a:gdLst>
                  <a:gd name="T0" fmla="*/ 8 w 16"/>
                  <a:gd name="T1" fmla="*/ 11 h 16"/>
                  <a:gd name="T2" fmla="*/ 8 w 16"/>
                  <a:gd name="T3" fmla="*/ 11 h 16"/>
                  <a:gd name="T4" fmla="*/ 9 w 16"/>
                  <a:gd name="T5" fmla="*/ 11 h 16"/>
                  <a:gd name="T6" fmla="*/ 9 w 16"/>
                  <a:gd name="T7" fmla="*/ 11 h 16"/>
                  <a:gd name="T8" fmla="*/ 11 w 16"/>
                  <a:gd name="T9" fmla="*/ 10 h 16"/>
                  <a:gd name="T10" fmla="*/ 11 w 16"/>
                  <a:gd name="T11" fmla="*/ 8 h 16"/>
                  <a:gd name="T12" fmla="*/ 11 w 16"/>
                  <a:gd name="T13" fmla="*/ 8 h 16"/>
                  <a:gd name="T14" fmla="*/ 11 w 16"/>
                  <a:gd name="T15" fmla="*/ 8 h 16"/>
                  <a:gd name="T16" fmla="*/ 11 w 16"/>
                  <a:gd name="T17" fmla="*/ 7 h 16"/>
                  <a:gd name="T18" fmla="*/ 8 w 16"/>
                  <a:gd name="T19" fmla="*/ 5 h 16"/>
                  <a:gd name="T20" fmla="*/ 8 w 16"/>
                  <a:gd name="T21" fmla="*/ 0 h 16"/>
                  <a:gd name="T22" fmla="*/ 13 w 16"/>
                  <a:gd name="T23" fmla="*/ 2 h 16"/>
                  <a:gd name="T24" fmla="*/ 16 w 16"/>
                  <a:gd name="T25" fmla="*/ 6 h 16"/>
                  <a:gd name="T26" fmla="*/ 16 w 16"/>
                  <a:gd name="T27" fmla="*/ 7 h 16"/>
                  <a:gd name="T28" fmla="*/ 16 w 16"/>
                  <a:gd name="T29" fmla="*/ 7 h 16"/>
                  <a:gd name="T30" fmla="*/ 16 w 16"/>
                  <a:gd name="T31" fmla="*/ 8 h 16"/>
                  <a:gd name="T32" fmla="*/ 16 w 16"/>
                  <a:gd name="T33" fmla="*/ 8 h 16"/>
                  <a:gd name="T34" fmla="*/ 16 w 16"/>
                  <a:gd name="T35" fmla="*/ 8 h 16"/>
                  <a:gd name="T36" fmla="*/ 14 w 16"/>
                  <a:gd name="T37" fmla="*/ 13 h 16"/>
                  <a:gd name="T38" fmla="*/ 10 w 16"/>
                  <a:gd name="T39" fmla="*/ 16 h 16"/>
                  <a:gd name="T40" fmla="*/ 9 w 16"/>
                  <a:gd name="T41" fmla="*/ 16 h 16"/>
                  <a:gd name="T42" fmla="*/ 9 w 16"/>
                  <a:gd name="T43" fmla="*/ 16 h 16"/>
                  <a:gd name="T44" fmla="*/ 9 w 16"/>
                  <a:gd name="T45" fmla="*/ 16 h 16"/>
                  <a:gd name="T46" fmla="*/ 8 w 16"/>
                  <a:gd name="T47" fmla="*/ 16 h 16"/>
                  <a:gd name="T48" fmla="*/ 8 w 16"/>
                  <a:gd name="T49" fmla="*/ 11 h 16"/>
                  <a:gd name="T50" fmla="*/ 8 w 16"/>
                  <a:gd name="T51" fmla="*/ 16 h 16"/>
                  <a:gd name="T52" fmla="*/ 3 w 16"/>
                  <a:gd name="T53" fmla="*/ 14 h 16"/>
                  <a:gd name="T54" fmla="*/ 1 w 16"/>
                  <a:gd name="T55" fmla="*/ 10 h 16"/>
                  <a:gd name="T56" fmla="*/ 0 w 16"/>
                  <a:gd name="T57" fmla="*/ 9 h 16"/>
                  <a:gd name="T58" fmla="*/ 0 w 16"/>
                  <a:gd name="T59" fmla="*/ 9 h 16"/>
                  <a:gd name="T60" fmla="*/ 2 w 16"/>
                  <a:gd name="T61" fmla="*/ 4 h 16"/>
                  <a:gd name="T62" fmla="*/ 6 w 16"/>
                  <a:gd name="T63" fmla="*/ 0 h 16"/>
                  <a:gd name="T64" fmla="*/ 7 w 16"/>
                  <a:gd name="T65" fmla="*/ 0 h 16"/>
                  <a:gd name="T66" fmla="*/ 8 w 16"/>
                  <a:gd name="T67" fmla="*/ 5 h 16"/>
                  <a:gd name="T68" fmla="*/ 7 w 16"/>
                  <a:gd name="T69" fmla="*/ 5 h 16"/>
                  <a:gd name="T70" fmla="*/ 6 w 16"/>
                  <a:gd name="T71" fmla="*/ 6 h 16"/>
                  <a:gd name="T72" fmla="*/ 5 w 16"/>
                  <a:gd name="T73" fmla="*/ 9 h 16"/>
                  <a:gd name="T74" fmla="*/ 5 w 16"/>
                  <a:gd name="T75" fmla="*/ 9 h 16"/>
                  <a:gd name="T76" fmla="*/ 6 w 16"/>
                  <a:gd name="T77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6" h="16">
                    <a:moveTo>
                      <a:pt x="8" y="11"/>
                    </a:move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10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9"/>
                      <a:pt x="11" y="9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6"/>
                      <a:pt x="10" y="6"/>
                    </a:cubicBezTo>
                    <a:cubicBezTo>
                      <a:pt x="10" y="5"/>
                      <a:pt x="9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2" y="1"/>
                      <a:pt x="13" y="2"/>
                    </a:cubicBezTo>
                    <a:cubicBezTo>
                      <a:pt x="14" y="3"/>
                      <a:pt x="15" y="5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10"/>
                      <a:pt x="15" y="11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3" y="14"/>
                      <a:pt x="12" y="15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lnTo>
                      <a:pt x="8" y="11"/>
                    </a:lnTo>
                    <a:close/>
                    <a:moveTo>
                      <a:pt x="8" y="11"/>
                    </a:moveTo>
                    <a:cubicBezTo>
                      <a:pt x="8" y="11"/>
                      <a:pt x="8" y="11"/>
                      <a:pt x="8" y="11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6" y="16"/>
                      <a:pt x="5" y="15"/>
                      <a:pt x="3" y="14"/>
                    </a:cubicBezTo>
                    <a:cubicBezTo>
                      <a:pt x="2" y="13"/>
                      <a:pt x="1" y="12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7"/>
                      <a:pt x="1" y="5"/>
                      <a:pt x="2" y="4"/>
                    </a:cubicBezTo>
                    <a:cubicBezTo>
                      <a:pt x="3" y="2"/>
                      <a:pt x="4" y="1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6" y="6"/>
                      <a:pt x="6" y="6"/>
                    </a:cubicBezTo>
                    <a:cubicBezTo>
                      <a:pt x="5" y="7"/>
                      <a:pt x="5" y="8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6" y="10"/>
                      <a:pt x="6" y="10"/>
                    </a:cubicBezTo>
                    <a:cubicBezTo>
                      <a:pt x="7" y="11"/>
                      <a:pt x="7" y="11"/>
                      <a:pt x="8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505" name="Freeform 333"/>
              <p:cNvSpPr>
                <a:spLocks noEditPoints="1"/>
              </p:cNvSpPr>
              <p:nvPr/>
            </p:nvSpPr>
            <p:spPr bwMode="auto">
              <a:xfrm>
                <a:off x="8116901" y="4468839"/>
                <a:ext cx="58738" cy="53976"/>
              </a:xfrm>
              <a:custGeom>
                <a:avLst/>
                <a:gdLst>
                  <a:gd name="T0" fmla="*/ 15 w 26"/>
                  <a:gd name="T1" fmla="*/ 19 h 24"/>
                  <a:gd name="T2" fmla="*/ 19 w 26"/>
                  <a:gd name="T3" fmla="*/ 19 h 24"/>
                  <a:gd name="T4" fmla="*/ 13 w 26"/>
                  <a:gd name="T5" fmla="*/ 11 h 24"/>
                  <a:gd name="T6" fmla="*/ 13 w 26"/>
                  <a:gd name="T7" fmla="*/ 4 h 24"/>
                  <a:gd name="T8" fmla="*/ 25 w 26"/>
                  <a:gd name="T9" fmla="*/ 20 h 24"/>
                  <a:gd name="T10" fmla="*/ 26 w 26"/>
                  <a:gd name="T11" fmla="*/ 22 h 24"/>
                  <a:gd name="T12" fmla="*/ 24 w 26"/>
                  <a:gd name="T13" fmla="*/ 24 h 24"/>
                  <a:gd name="T14" fmla="*/ 14 w 26"/>
                  <a:gd name="T15" fmla="*/ 24 h 24"/>
                  <a:gd name="T16" fmla="*/ 14 w 26"/>
                  <a:gd name="T17" fmla="*/ 24 h 24"/>
                  <a:gd name="T18" fmla="*/ 13 w 26"/>
                  <a:gd name="T19" fmla="*/ 24 h 24"/>
                  <a:gd name="T20" fmla="*/ 13 w 26"/>
                  <a:gd name="T21" fmla="*/ 16 h 24"/>
                  <a:gd name="T22" fmla="*/ 15 w 26"/>
                  <a:gd name="T23" fmla="*/ 19 h 24"/>
                  <a:gd name="T24" fmla="*/ 13 w 26"/>
                  <a:gd name="T25" fmla="*/ 11 h 24"/>
                  <a:gd name="T26" fmla="*/ 9 w 26"/>
                  <a:gd name="T27" fmla="*/ 6 h 24"/>
                  <a:gd name="T28" fmla="*/ 8 w 26"/>
                  <a:gd name="T29" fmla="*/ 7 h 24"/>
                  <a:gd name="T30" fmla="*/ 7 w 26"/>
                  <a:gd name="T31" fmla="*/ 8 h 24"/>
                  <a:gd name="T32" fmla="*/ 13 w 26"/>
                  <a:gd name="T33" fmla="*/ 16 h 24"/>
                  <a:gd name="T34" fmla="*/ 13 w 26"/>
                  <a:gd name="T35" fmla="*/ 24 h 24"/>
                  <a:gd name="T36" fmla="*/ 12 w 26"/>
                  <a:gd name="T37" fmla="*/ 23 h 24"/>
                  <a:gd name="T38" fmla="*/ 1 w 26"/>
                  <a:gd name="T39" fmla="*/ 9 h 24"/>
                  <a:gd name="T40" fmla="*/ 0 w 26"/>
                  <a:gd name="T41" fmla="*/ 7 h 24"/>
                  <a:gd name="T42" fmla="*/ 2 w 26"/>
                  <a:gd name="T43" fmla="*/ 5 h 24"/>
                  <a:gd name="T44" fmla="*/ 5 w 26"/>
                  <a:gd name="T45" fmla="*/ 4 h 24"/>
                  <a:gd name="T46" fmla="*/ 7 w 26"/>
                  <a:gd name="T47" fmla="*/ 2 h 24"/>
                  <a:gd name="T48" fmla="*/ 7 w 26"/>
                  <a:gd name="T49" fmla="*/ 1 h 24"/>
                  <a:gd name="T50" fmla="*/ 11 w 26"/>
                  <a:gd name="T51" fmla="*/ 1 h 24"/>
                  <a:gd name="T52" fmla="*/ 13 w 26"/>
                  <a:gd name="T53" fmla="*/ 4 h 24"/>
                  <a:gd name="T54" fmla="*/ 13 w 26"/>
                  <a:gd name="T55" fmla="*/ 1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6" h="24">
                    <a:moveTo>
                      <a:pt x="15" y="19"/>
                    </a:moveTo>
                    <a:cubicBezTo>
                      <a:pt x="19" y="19"/>
                      <a:pt x="19" y="19"/>
                      <a:pt x="19" y="19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6" y="21"/>
                      <a:pt x="26" y="21"/>
                      <a:pt x="26" y="22"/>
                    </a:cubicBezTo>
                    <a:cubicBezTo>
                      <a:pt x="26" y="23"/>
                      <a:pt x="25" y="24"/>
                      <a:pt x="2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13" y="24"/>
                      <a:pt x="13" y="24"/>
                    </a:cubicBezTo>
                    <a:cubicBezTo>
                      <a:pt x="13" y="16"/>
                      <a:pt x="13" y="16"/>
                      <a:pt x="13" y="16"/>
                    </a:cubicBezTo>
                    <a:lnTo>
                      <a:pt x="15" y="19"/>
                    </a:lnTo>
                    <a:close/>
                    <a:moveTo>
                      <a:pt x="13" y="11"/>
                    </a:moveTo>
                    <a:cubicBezTo>
                      <a:pt x="9" y="6"/>
                      <a:pt x="9" y="6"/>
                      <a:pt x="9" y="6"/>
                    </a:cubicBezTo>
                    <a:cubicBezTo>
                      <a:pt x="9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2" y="24"/>
                      <a:pt x="12" y="23"/>
                      <a:pt x="12" y="2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8"/>
                      <a:pt x="0" y="7"/>
                    </a:cubicBezTo>
                    <a:cubicBezTo>
                      <a:pt x="0" y="6"/>
                      <a:pt x="1" y="5"/>
                      <a:pt x="2" y="5"/>
                    </a:cubicBezTo>
                    <a:cubicBezTo>
                      <a:pt x="3" y="4"/>
                      <a:pt x="4" y="4"/>
                      <a:pt x="5" y="4"/>
                    </a:cubicBezTo>
                    <a:cubicBezTo>
                      <a:pt x="6" y="3"/>
                      <a:pt x="6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0"/>
                      <a:pt x="10" y="0"/>
                      <a:pt x="11" y="1"/>
                    </a:cubicBezTo>
                    <a:cubicBezTo>
                      <a:pt x="13" y="4"/>
                      <a:pt x="13" y="4"/>
                      <a:pt x="13" y="4"/>
                    </a:cubicBezTo>
                    <a:lnTo>
                      <a:pt x="13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506" name="Freeform 334"/>
              <p:cNvSpPr>
                <a:spLocks noEditPoints="1"/>
              </p:cNvSpPr>
              <p:nvPr/>
            </p:nvSpPr>
            <p:spPr bwMode="auto">
              <a:xfrm>
                <a:off x="8104201" y="4448201"/>
                <a:ext cx="36513" cy="36514"/>
              </a:xfrm>
              <a:custGeom>
                <a:avLst/>
                <a:gdLst>
                  <a:gd name="T0" fmla="*/ 8 w 16"/>
                  <a:gd name="T1" fmla="*/ 5 h 16"/>
                  <a:gd name="T2" fmla="*/ 8 w 16"/>
                  <a:gd name="T3" fmla="*/ 0 h 16"/>
                  <a:gd name="T4" fmla="*/ 9 w 16"/>
                  <a:gd name="T5" fmla="*/ 0 h 16"/>
                  <a:gd name="T6" fmla="*/ 14 w 16"/>
                  <a:gd name="T7" fmla="*/ 4 h 16"/>
                  <a:gd name="T8" fmla="*/ 15 w 16"/>
                  <a:gd name="T9" fmla="*/ 9 h 16"/>
                  <a:gd name="T10" fmla="*/ 15 w 16"/>
                  <a:gd name="T11" fmla="*/ 9 h 16"/>
                  <a:gd name="T12" fmla="*/ 15 w 16"/>
                  <a:gd name="T13" fmla="*/ 10 h 16"/>
                  <a:gd name="T14" fmla="*/ 12 w 16"/>
                  <a:gd name="T15" fmla="*/ 14 h 16"/>
                  <a:gd name="T16" fmla="*/ 8 w 16"/>
                  <a:gd name="T17" fmla="*/ 16 h 16"/>
                  <a:gd name="T18" fmla="*/ 8 w 16"/>
                  <a:gd name="T19" fmla="*/ 11 h 16"/>
                  <a:gd name="T20" fmla="*/ 8 w 16"/>
                  <a:gd name="T21" fmla="*/ 11 h 16"/>
                  <a:gd name="T22" fmla="*/ 11 w 16"/>
                  <a:gd name="T23" fmla="*/ 9 h 16"/>
                  <a:gd name="T24" fmla="*/ 11 w 16"/>
                  <a:gd name="T25" fmla="*/ 9 h 16"/>
                  <a:gd name="T26" fmla="*/ 11 w 16"/>
                  <a:gd name="T27" fmla="*/ 9 h 16"/>
                  <a:gd name="T28" fmla="*/ 8 w 16"/>
                  <a:gd name="T29" fmla="*/ 5 h 16"/>
                  <a:gd name="T30" fmla="*/ 8 w 16"/>
                  <a:gd name="T31" fmla="*/ 5 h 16"/>
                  <a:gd name="T32" fmla="*/ 5 w 16"/>
                  <a:gd name="T33" fmla="*/ 7 h 16"/>
                  <a:gd name="T34" fmla="*/ 5 w 16"/>
                  <a:gd name="T35" fmla="*/ 8 h 16"/>
                  <a:gd name="T36" fmla="*/ 5 w 16"/>
                  <a:gd name="T37" fmla="*/ 8 h 16"/>
                  <a:gd name="T38" fmla="*/ 5 w 16"/>
                  <a:gd name="T39" fmla="*/ 8 h 16"/>
                  <a:gd name="T40" fmla="*/ 5 w 16"/>
                  <a:gd name="T41" fmla="*/ 8 h 16"/>
                  <a:gd name="T42" fmla="*/ 5 w 16"/>
                  <a:gd name="T43" fmla="*/ 10 h 16"/>
                  <a:gd name="T44" fmla="*/ 5 w 16"/>
                  <a:gd name="T45" fmla="*/ 10 h 16"/>
                  <a:gd name="T46" fmla="*/ 7 w 16"/>
                  <a:gd name="T47" fmla="*/ 11 h 16"/>
                  <a:gd name="T48" fmla="*/ 7 w 16"/>
                  <a:gd name="T49" fmla="*/ 11 h 16"/>
                  <a:gd name="T50" fmla="*/ 7 w 16"/>
                  <a:gd name="T51" fmla="*/ 11 h 16"/>
                  <a:gd name="T52" fmla="*/ 8 w 16"/>
                  <a:gd name="T53" fmla="*/ 16 h 16"/>
                  <a:gd name="T54" fmla="*/ 7 w 16"/>
                  <a:gd name="T55" fmla="*/ 16 h 16"/>
                  <a:gd name="T56" fmla="*/ 7 w 16"/>
                  <a:gd name="T57" fmla="*/ 16 h 16"/>
                  <a:gd name="T58" fmla="*/ 7 w 16"/>
                  <a:gd name="T59" fmla="*/ 16 h 16"/>
                  <a:gd name="T60" fmla="*/ 6 w 16"/>
                  <a:gd name="T61" fmla="*/ 16 h 16"/>
                  <a:gd name="T62" fmla="*/ 6 w 16"/>
                  <a:gd name="T63" fmla="*/ 16 h 16"/>
                  <a:gd name="T64" fmla="*/ 1 w 16"/>
                  <a:gd name="T65" fmla="*/ 13 h 16"/>
                  <a:gd name="T66" fmla="*/ 0 w 16"/>
                  <a:gd name="T67" fmla="*/ 8 h 16"/>
                  <a:gd name="T68" fmla="*/ 0 w 16"/>
                  <a:gd name="T69" fmla="*/ 8 h 16"/>
                  <a:gd name="T70" fmla="*/ 0 w 16"/>
                  <a:gd name="T71" fmla="*/ 8 h 16"/>
                  <a:gd name="T72" fmla="*/ 0 w 16"/>
                  <a:gd name="T73" fmla="*/ 7 h 16"/>
                  <a:gd name="T74" fmla="*/ 0 w 16"/>
                  <a:gd name="T75" fmla="*/ 6 h 16"/>
                  <a:gd name="T76" fmla="*/ 3 w 16"/>
                  <a:gd name="T77" fmla="*/ 2 h 16"/>
                  <a:gd name="T78" fmla="*/ 8 w 16"/>
                  <a:gd name="T79" fmla="*/ 0 h 16"/>
                  <a:gd name="T80" fmla="*/ 0 w 16"/>
                  <a:gd name="T81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6" h="16">
                    <a:moveTo>
                      <a:pt x="8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1" y="1"/>
                      <a:pt x="13" y="2"/>
                      <a:pt x="14" y="4"/>
                    </a:cubicBezTo>
                    <a:cubicBezTo>
                      <a:pt x="15" y="5"/>
                      <a:pt x="16" y="7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2"/>
                      <a:pt x="14" y="13"/>
                      <a:pt x="12" y="14"/>
                    </a:cubicBezTo>
                    <a:cubicBezTo>
                      <a:pt x="11" y="15"/>
                      <a:pt x="9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9" y="11"/>
                      <a:pt x="9" y="10"/>
                    </a:cubicBezTo>
                    <a:cubicBezTo>
                      <a:pt x="10" y="10"/>
                      <a:pt x="10" y="9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0" y="7"/>
                      <a:pt x="10" y="6"/>
                    </a:cubicBezTo>
                    <a:cubicBezTo>
                      <a:pt x="10" y="6"/>
                      <a:pt x="9" y="5"/>
                      <a:pt x="8" y="5"/>
                    </a:cubicBezTo>
                    <a:close/>
                    <a:moveTo>
                      <a:pt x="8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7" y="5"/>
                      <a:pt x="6" y="5"/>
                      <a:pt x="6" y="6"/>
                    </a:cubicBezTo>
                    <a:cubicBezTo>
                      <a:pt x="5" y="6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9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10"/>
                      <a:pt x="6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4" y="15"/>
                      <a:pt x="2" y="14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2"/>
                      <a:pt x="0" y="10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1" y="3"/>
                      <a:pt x="3" y="2"/>
                    </a:cubicBezTo>
                    <a:cubicBezTo>
                      <a:pt x="4" y="1"/>
                      <a:pt x="6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5"/>
                      <a:pt x="8" y="5"/>
                      <a:pt x="8" y="5"/>
                    </a:cubicBezTo>
                    <a:close/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507" name="Freeform 335"/>
              <p:cNvSpPr>
                <a:spLocks noEditPoints="1"/>
              </p:cNvSpPr>
              <p:nvPr/>
            </p:nvSpPr>
            <p:spPr bwMode="auto">
              <a:xfrm>
                <a:off x="8013713" y="4519640"/>
                <a:ext cx="185738" cy="96839"/>
              </a:xfrm>
              <a:custGeom>
                <a:avLst/>
                <a:gdLst>
                  <a:gd name="T0" fmla="*/ 41 w 82"/>
                  <a:gd name="T1" fmla="*/ 38 h 43"/>
                  <a:gd name="T2" fmla="*/ 67 w 82"/>
                  <a:gd name="T3" fmla="*/ 38 h 43"/>
                  <a:gd name="T4" fmla="*/ 76 w 82"/>
                  <a:gd name="T5" fmla="*/ 4 h 43"/>
                  <a:gd name="T6" fmla="*/ 71 w 82"/>
                  <a:gd name="T7" fmla="*/ 4 h 43"/>
                  <a:gd name="T8" fmla="*/ 62 w 82"/>
                  <a:gd name="T9" fmla="*/ 4 h 43"/>
                  <a:gd name="T10" fmla="*/ 41 w 82"/>
                  <a:gd name="T11" fmla="*/ 4 h 43"/>
                  <a:gd name="T12" fmla="*/ 41 w 82"/>
                  <a:gd name="T13" fmla="*/ 0 h 43"/>
                  <a:gd name="T14" fmla="*/ 62 w 82"/>
                  <a:gd name="T15" fmla="*/ 0 h 43"/>
                  <a:gd name="T16" fmla="*/ 71 w 82"/>
                  <a:gd name="T17" fmla="*/ 0 h 43"/>
                  <a:gd name="T18" fmla="*/ 79 w 82"/>
                  <a:gd name="T19" fmla="*/ 0 h 43"/>
                  <a:gd name="T20" fmla="*/ 79 w 82"/>
                  <a:gd name="T21" fmla="*/ 0 h 43"/>
                  <a:gd name="T22" fmla="*/ 80 w 82"/>
                  <a:gd name="T23" fmla="*/ 0 h 43"/>
                  <a:gd name="T24" fmla="*/ 81 w 82"/>
                  <a:gd name="T25" fmla="*/ 3 h 43"/>
                  <a:gd name="T26" fmla="*/ 71 w 82"/>
                  <a:gd name="T27" fmla="*/ 41 h 43"/>
                  <a:gd name="T28" fmla="*/ 69 w 82"/>
                  <a:gd name="T29" fmla="*/ 43 h 43"/>
                  <a:gd name="T30" fmla="*/ 41 w 82"/>
                  <a:gd name="T31" fmla="*/ 43 h 43"/>
                  <a:gd name="T32" fmla="*/ 41 w 82"/>
                  <a:gd name="T33" fmla="*/ 38 h 43"/>
                  <a:gd name="T34" fmla="*/ 6 w 82"/>
                  <a:gd name="T35" fmla="*/ 4 h 43"/>
                  <a:gd name="T36" fmla="*/ 15 w 82"/>
                  <a:gd name="T37" fmla="*/ 38 h 43"/>
                  <a:gd name="T38" fmla="*/ 41 w 82"/>
                  <a:gd name="T39" fmla="*/ 38 h 43"/>
                  <a:gd name="T40" fmla="*/ 41 w 82"/>
                  <a:gd name="T41" fmla="*/ 43 h 43"/>
                  <a:gd name="T42" fmla="*/ 13 w 82"/>
                  <a:gd name="T43" fmla="*/ 43 h 43"/>
                  <a:gd name="T44" fmla="*/ 13 w 82"/>
                  <a:gd name="T45" fmla="*/ 43 h 43"/>
                  <a:gd name="T46" fmla="*/ 10 w 82"/>
                  <a:gd name="T47" fmla="*/ 41 h 43"/>
                  <a:gd name="T48" fmla="*/ 0 w 82"/>
                  <a:gd name="T49" fmla="*/ 3 h 43"/>
                  <a:gd name="T50" fmla="*/ 0 w 82"/>
                  <a:gd name="T51" fmla="*/ 2 h 43"/>
                  <a:gd name="T52" fmla="*/ 3 w 82"/>
                  <a:gd name="T53" fmla="*/ 0 h 43"/>
                  <a:gd name="T54" fmla="*/ 11 w 82"/>
                  <a:gd name="T55" fmla="*/ 0 h 43"/>
                  <a:gd name="T56" fmla="*/ 20 w 82"/>
                  <a:gd name="T57" fmla="*/ 0 h 43"/>
                  <a:gd name="T58" fmla="*/ 41 w 82"/>
                  <a:gd name="T59" fmla="*/ 0 h 43"/>
                  <a:gd name="T60" fmla="*/ 41 w 82"/>
                  <a:gd name="T61" fmla="*/ 4 h 43"/>
                  <a:gd name="T62" fmla="*/ 20 w 82"/>
                  <a:gd name="T63" fmla="*/ 4 h 43"/>
                  <a:gd name="T64" fmla="*/ 11 w 82"/>
                  <a:gd name="T65" fmla="*/ 4 h 43"/>
                  <a:gd name="T66" fmla="*/ 6 w 82"/>
                  <a:gd name="T67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2" h="43">
                    <a:moveTo>
                      <a:pt x="41" y="38"/>
                    </a:moveTo>
                    <a:cubicBezTo>
                      <a:pt x="67" y="38"/>
                      <a:pt x="67" y="38"/>
                      <a:pt x="67" y="38"/>
                    </a:cubicBezTo>
                    <a:cubicBezTo>
                      <a:pt x="76" y="4"/>
                      <a:pt x="76" y="4"/>
                      <a:pt x="76" y="4"/>
                    </a:cubicBezTo>
                    <a:cubicBezTo>
                      <a:pt x="71" y="4"/>
                      <a:pt x="71" y="4"/>
                      <a:pt x="71" y="4"/>
                    </a:cubicBezTo>
                    <a:cubicBezTo>
                      <a:pt x="62" y="4"/>
                      <a:pt x="62" y="4"/>
                      <a:pt x="62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79" y="0"/>
                      <a:pt x="79" y="0"/>
                      <a:pt x="80" y="0"/>
                    </a:cubicBezTo>
                    <a:cubicBezTo>
                      <a:pt x="81" y="0"/>
                      <a:pt x="82" y="1"/>
                      <a:pt x="81" y="3"/>
                    </a:cubicBezTo>
                    <a:cubicBezTo>
                      <a:pt x="71" y="41"/>
                      <a:pt x="71" y="41"/>
                      <a:pt x="71" y="41"/>
                    </a:cubicBezTo>
                    <a:cubicBezTo>
                      <a:pt x="71" y="42"/>
                      <a:pt x="70" y="43"/>
                      <a:pt x="69" y="43"/>
                    </a:cubicBezTo>
                    <a:cubicBezTo>
                      <a:pt x="41" y="43"/>
                      <a:pt x="41" y="43"/>
                      <a:pt x="41" y="43"/>
                    </a:cubicBezTo>
                    <a:lnTo>
                      <a:pt x="41" y="38"/>
                    </a:lnTo>
                    <a:close/>
                    <a:moveTo>
                      <a:pt x="6" y="4"/>
                    </a:moveTo>
                    <a:cubicBezTo>
                      <a:pt x="15" y="38"/>
                      <a:pt x="15" y="38"/>
                      <a:pt x="15" y="38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1" y="43"/>
                      <a:pt x="41" y="43"/>
                      <a:pt x="41" y="43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2" y="43"/>
                      <a:pt x="11" y="42"/>
                      <a:pt x="10" y="4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1" y="4"/>
                      <a:pt x="11" y="4"/>
                      <a:pt x="11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508" name="Freeform 339"/>
              <p:cNvSpPr>
                <a:spLocks noEditPoints="1"/>
              </p:cNvSpPr>
              <p:nvPr/>
            </p:nvSpPr>
            <p:spPr bwMode="auto">
              <a:xfrm>
                <a:off x="7164400" y="996956"/>
                <a:ext cx="82550" cy="139701"/>
              </a:xfrm>
              <a:custGeom>
                <a:avLst/>
                <a:gdLst>
                  <a:gd name="T0" fmla="*/ 32 w 37"/>
                  <a:gd name="T1" fmla="*/ 45 h 62"/>
                  <a:gd name="T2" fmla="*/ 32 w 37"/>
                  <a:gd name="T3" fmla="*/ 36 h 62"/>
                  <a:gd name="T4" fmla="*/ 32 w 37"/>
                  <a:gd name="T5" fmla="*/ 18 h 62"/>
                  <a:gd name="T6" fmla="*/ 32 w 37"/>
                  <a:gd name="T7" fmla="*/ 17 h 62"/>
                  <a:gd name="T8" fmla="*/ 32 w 37"/>
                  <a:gd name="T9" fmla="*/ 16 h 62"/>
                  <a:gd name="T10" fmla="*/ 32 w 37"/>
                  <a:gd name="T11" fmla="*/ 16 h 62"/>
                  <a:gd name="T12" fmla="*/ 25 w 37"/>
                  <a:gd name="T13" fmla="*/ 8 h 62"/>
                  <a:gd name="T14" fmla="*/ 18 w 37"/>
                  <a:gd name="T15" fmla="*/ 6 h 62"/>
                  <a:gd name="T16" fmla="*/ 18 w 37"/>
                  <a:gd name="T17" fmla="*/ 1 h 62"/>
                  <a:gd name="T18" fmla="*/ 28 w 37"/>
                  <a:gd name="T19" fmla="*/ 4 h 62"/>
                  <a:gd name="T20" fmla="*/ 36 w 37"/>
                  <a:gd name="T21" fmla="*/ 15 h 62"/>
                  <a:gd name="T22" fmla="*/ 36 w 37"/>
                  <a:gd name="T23" fmla="*/ 15 h 62"/>
                  <a:gd name="T24" fmla="*/ 36 w 37"/>
                  <a:gd name="T25" fmla="*/ 16 h 62"/>
                  <a:gd name="T26" fmla="*/ 37 w 37"/>
                  <a:gd name="T27" fmla="*/ 18 h 62"/>
                  <a:gd name="T28" fmla="*/ 37 w 37"/>
                  <a:gd name="T29" fmla="*/ 36 h 62"/>
                  <a:gd name="T30" fmla="*/ 37 w 37"/>
                  <a:gd name="T31" fmla="*/ 45 h 62"/>
                  <a:gd name="T32" fmla="*/ 29 w 37"/>
                  <a:gd name="T33" fmla="*/ 57 h 62"/>
                  <a:gd name="T34" fmla="*/ 18 w 37"/>
                  <a:gd name="T35" fmla="*/ 62 h 62"/>
                  <a:gd name="T36" fmla="*/ 18 w 37"/>
                  <a:gd name="T37" fmla="*/ 57 h 62"/>
                  <a:gd name="T38" fmla="*/ 26 w 37"/>
                  <a:gd name="T39" fmla="*/ 53 h 62"/>
                  <a:gd name="T40" fmla="*/ 32 w 37"/>
                  <a:gd name="T41" fmla="*/ 45 h 62"/>
                  <a:gd name="T42" fmla="*/ 18 w 37"/>
                  <a:gd name="T43" fmla="*/ 6 h 62"/>
                  <a:gd name="T44" fmla="*/ 12 w 37"/>
                  <a:gd name="T45" fmla="*/ 5 h 62"/>
                  <a:gd name="T46" fmla="*/ 5 w 37"/>
                  <a:gd name="T47" fmla="*/ 5 h 62"/>
                  <a:gd name="T48" fmla="*/ 5 w 37"/>
                  <a:gd name="T49" fmla="*/ 57 h 62"/>
                  <a:gd name="T50" fmla="*/ 12 w 37"/>
                  <a:gd name="T51" fmla="*/ 57 h 62"/>
                  <a:gd name="T52" fmla="*/ 18 w 37"/>
                  <a:gd name="T53" fmla="*/ 57 h 62"/>
                  <a:gd name="T54" fmla="*/ 18 w 37"/>
                  <a:gd name="T55" fmla="*/ 62 h 62"/>
                  <a:gd name="T56" fmla="*/ 12 w 37"/>
                  <a:gd name="T57" fmla="*/ 62 h 62"/>
                  <a:gd name="T58" fmla="*/ 2 w 37"/>
                  <a:gd name="T59" fmla="*/ 62 h 62"/>
                  <a:gd name="T60" fmla="*/ 0 w 37"/>
                  <a:gd name="T61" fmla="*/ 60 h 62"/>
                  <a:gd name="T62" fmla="*/ 0 w 37"/>
                  <a:gd name="T63" fmla="*/ 3 h 62"/>
                  <a:gd name="T64" fmla="*/ 2 w 37"/>
                  <a:gd name="T65" fmla="*/ 0 h 62"/>
                  <a:gd name="T66" fmla="*/ 12 w 37"/>
                  <a:gd name="T67" fmla="*/ 0 h 62"/>
                  <a:gd name="T68" fmla="*/ 18 w 37"/>
                  <a:gd name="T69" fmla="*/ 1 h 62"/>
                  <a:gd name="T70" fmla="*/ 18 w 37"/>
                  <a:gd name="T71" fmla="*/ 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7" h="62">
                    <a:moveTo>
                      <a:pt x="32" y="45"/>
                    </a:move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17"/>
                      <a:pt x="32" y="16"/>
                      <a:pt x="32" y="16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1" y="13"/>
                      <a:pt x="29" y="10"/>
                      <a:pt x="25" y="8"/>
                    </a:cubicBezTo>
                    <a:cubicBezTo>
                      <a:pt x="23" y="7"/>
                      <a:pt x="21" y="6"/>
                      <a:pt x="18" y="6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22" y="1"/>
                      <a:pt x="25" y="3"/>
                      <a:pt x="28" y="4"/>
                    </a:cubicBezTo>
                    <a:cubicBezTo>
                      <a:pt x="32" y="7"/>
                      <a:pt x="35" y="11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36" y="17"/>
                      <a:pt x="37" y="17"/>
                      <a:pt x="37" y="18"/>
                    </a:cubicBezTo>
                    <a:cubicBezTo>
                      <a:pt x="37" y="36"/>
                      <a:pt x="37" y="36"/>
                      <a:pt x="37" y="36"/>
                    </a:cubicBezTo>
                    <a:cubicBezTo>
                      <a:pt x="37" y="45"/>
                      <a:pt x="37" y="45"/>
                      <a:pt x="37" y="45"/>
                    </a:cubicBezTo>
                    <a:cubicBezTo>
                      <a:pt x="37" y="50"/>
                      <a:pt x="34" y="54"/>
                      <a:pt x="29" y="57"/>
                    </a:cubicBezTo>
                    <a:cubicBezTo>
                      <a:pt x="26" y="59"/>
                      <a:pt x="22" y="61"/>
                      <a:pt x="18" y="62"/>
                    </a:cubicBezTo>
                    <a:cubicBezTo>
                      <a:pt x="18" y="57"/>
                      <a:pt x="18" y="57"/>
                      <a:pt x="18" y="57"/>
                    </a:cubicBezTo>
                    <a:cubicBezTo>
                      <a:pt x="21" y="56"/>
                      <a:pt x="24" y="55"/>
                      <a:pt x="26" y="53"/>
                    </a:cubicBezTo>
                    <a:cubicBezTo>
                      <a:pt x="30" y="51"/>
                      <a:pt x="32" y="48"/>
                      <a:pt x="32" y="45"/>
                    </a:cubicBezTo>
                    <a:close/>
                    <a:moveTo>
                      <a:pt x="18" y="6"/>
                    </a:moveTo>
                    <a:cubicBezTo>
                      <a:pt x="16" y="5"/>
                      <a:pt x="14" y="5"/>
                      <a:pt x="12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4" y="57"/>
                      <a:pt x="16" y="57"/>
                      <a:pt x="18" y="57"/>
                    </a:cubicBezTo>
                    <a:cubicBezTo>
                      <a:pt x="18" y="62"/>
                      <a:pt x="18" y="62"/>
                      <a:pt x="18" y="62"/>
                    </a:cubicBezTo>
                    <a:cubicBezTo>
                      <a:pt x="16" y="62"/>
                      <a:pt x="14" y="62"/>
                      <a:pt x="1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1" y="62"/>
                      <a:pt x="0" y="61"/>
                      <a:pt x="0" y="6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4" y="0"/>
                      <a:pt x="16" y="0"/>
                      <a:pt x="18" y="1"/>
                    </a:cubicBezTo>
                    <a:lnTo>
                      <a:pt x="18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509" name="Freeform 340"/>
              <p:cNvSpPr>
                <a:spLocks noEditPoints="1"/>
              </p:cNvSpPr>
              <p:nvPr/>
            </p:nvSpPr>
            <p:spPr bwMode="auto">
              <a:xfrm>
                <a:off x="6989773" y="996957"/>
                <a:ext cx="80963" cy="139701"/>
              </a:xfrm>
              <a:custGeom>
                <a:avLst/>
                <a:gdLst>
                  <a:gd name="T0" fmla="*/ 18 w 36"/>
                  <a:gd name="T1" fmla="*/ 1 h 62"/>
                  <a:gd name="T2" fmla="*/ 24 w 36"/>
                  <a:gd name="T3" fmla="*/ 0 h 62"/>
                  <a:gd name="T4" fmla="*/ 34 w 36"/>
                  <a:gd name="T5" fmla="*/ 0 h 62"/>
                  <a:gd name="T6" fmla="*/ 36 w 36"/>
                  <a:gd name="T7" fmla="*/ 3 h 62"/>
                  <a:gd name="T8" fmla="*/ 36 w 36"/>
                  <a:gd name="T9" fmla="*/ 60 h 62"/>
                  <a:gd name="T10" fmla="*/ 34 w 36"/>
                  <a:gd name="T11" fmla="*/ 62 h 62"/>
                  <a:gd name="T12" fmla="*/ 24 w 36"/>
                  <a:gd name="T13" fmla="*/ 62 h 62"/>
                  <a:gd name="T14" fmla="*/ 18 w 36"/>
                  <a:gd name="T15" fmla="*/ 62 h 62"/>
                  <a:gd name="T16" fmla="*/ 18 w 36"/>
                  <a:gd name="T17" fmla="*/ 57 h 62"/>
                  <a:gd name="T18" fmla="*/ 24 w 36"/>
                  <a:gd name="T19" fmla="*/ 57 h 62"/>
                  <a:gd name="T20" fmla="*/ 31 w 36"/>
                  <a:gd name="T21" fmla="*/ 57 h 62"/>
                  <a:gd name="T22" fmla="*/ 31 w 36"/>
                  <a:gd name="T23" fmla="*/ 5 h 62"/>
                  <a:gd name="T24" fmla="*/ 24 w 36"/>
                  <a:gd name="T25" fmla="*/ 5 h 62"/>
                  <a:gd name="T26" fmla="*/ 18 w 36"/>
                  <a:gd name="T27" fmla="*/ 6 h 62"/>
                  <a:gd name="T28" fmla="*/ 18 w 36"/>
                  <a:gd name="T29" fmla="*/ 1 h 62"/>
                  <a:gd name="T30" fmla="*/ 0 w 36"/>
                  <a:gd name="T31" fmla="*/ 45 h 62"/>
                  <a:gd name="T32" fmla="*/ 0 w 36"/>
                  <a:gd name="T33" fmla="*/ 36 h 62"/>
                  <a:gd name="T34" fmla="*/ 0 w 36"/>
                  <a:gd name="T35" fmla="*/ 18 h 62"/>
                  <a:gd name="T36" fmla="*/ 0 w 36"/>
                  <a:gd name="T37" fmla="*/ 16 h 62"/>
                  <a:gd name="T38" fmla="*/ 0 w 36"/>
                  <a:gd name="T39" fmla="*/ 15 h 62"/>
                  <a:gd name="T40" fmla="*/ 0 w 36"/>
                  <a:gd name="T41" fmla="*/ 15 h 62"/>
                  <a:gd name="T42" fmla="*/ 8 w 36"/>
                  <a:gd name="T43" fmla="*/ 4 h 62"/>
                  <a:gd name="T44" fmla="*/ 18 w 36"/>
                  <a:gd name="T45" fmla="*/ 1 h 62"/>
                  <a:gd name="T46" fmla="*/ 18 w 36"/>
                  <a:gd name="T47" fmla="*/ 6 h 62"/>
                  <a:gd name="T48" fmla="*/ 11 w 36"/>
                  <a:gd name="T49" fmla="*/ 8 h 62"/>
                  <a:gd name="T50" fmla="*/ 5 w 36"/>
                  <a:gd name="T51" fmla="*/ 16 h 62"/>
                  <a:gd name="T52" fmla="*/ 5 w 36"/>
                  <a:gd name="T53" fmla="*/ 16 h 62"/>
                  <a:gd name="T54" fmla="*/ 5 w 36"/>
                  <a:gd name="T55" fmla="*/ 17 h 62"/>
                  <a:gd name="T56" fmla="*/ 4 w 36"/>
                  <a:gd name="T57" fmla="*/ 18 h 62"/>
                  <a:gd name="T58" fmla="*/ 4 w 36"/>
                  <a:gd name="T59" fmla="*/ 36 h 62"/>
                  <a:gd name="T60" fmla="*/ 4 w 36"/>
                  <a:gd name="T61" fmla="*/ 45 h 62"/>
                  <a:gd name="T62" fmla="*/ 10 w 36"/>
                  <a:gd name="T63" fmla="*/ 53 h 62"/>
                  <a:gd name="T64" fmla="*/ 18 w 36"/>
                  <a:gd name="T65" fmla="*/ 57 h 62"/>
                  <a:gd name="T66" fmla="*/ 18 w 36"/>
                  <a:gd name="T67" fmla="*/ 62 h 62"/>
                  <a:gd name="T68" fmla="*/ 7 w 36"/>
                  <a:gd name="T69" fmla="*/ 57 h 62"/>
                  <a:gd name="T70" fmla="*/ 0 w 36"/>
                  <a:gd name="T71" fmla="*/ 45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6" h="62">
                    <a:moveTo>
                      <a:pt x="18" y="1"/>
                    </a:moveTo>
                    <a:cubicBezTo>
                      <a:pt x="20" y="0"/>
                      <a:pt x="22" y="0"/>
                      <a:pt x="24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5" y="0"/>
                      <a:pt x="36" y="1"/>
                      <a:pt x="36" y="3"/>
                    </a:cubicBezTo>
                    <a:cubicBezTo>
                      <a:pt x="36" y="60"/>
                      <a:pt x="36" y="60"/>
                      <a:pt x="36" y="60"/>
                    </a:cubicBezTo>
                    <a:cubicBezTo>
                      <a:pt x="36" y="61"/>
                      <a:pt x="35" y="62"/>
                      <a:pt x="34" y="62"/>
                    </a:cubicBezTo>
                    <a:cubicBezTo>
                      <a:pt x="24" y="62"/>
                      <a:pt x="24" y="62"/>
                      <a:pt x="24" y="62"/>
                    </a:cubicBezTo>
                    <a:cubicBezTo>
                      <a:pt x="22" y="62"/>
                      <a:pt x="20" y="62"/>
                      <a:pt x="18" y="62"/>
                    </a:cubicBezTo>
                    <a:cubicBezTo>
                      <a:pt x="18" y="57"/>
                      <a:pt x="18" y="57"/>
                      <a:pt x="18" y="57"/>
                    </a:cubicBezTo>
                    <a:cubicBezTo>
                      <a:pt x="20" y="57"/>
                      <a:pt x="22" y="57"/>
                      <a:pt x="24" y="57"/>
                    </a:cubicBezTo>
                    <a:cubicBezTo>
                      <a:pt x="31" y="57"/>
                      <a:pt x="31" y="57"/>
                      <a:pt x="31" y="57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2" y="5"/>
                      <a:pt x="20" y="5"/>
                      <a:pt x="18" y="6"/>
                    </a:cubicBezTo>
                    <a:lnTo>
                      <a:pt x="18" y="1"/>
                    </a:lnTo>
                    <a:close/>
                    <a:moveTo>
                      <a:pt x="0" y="45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7"/>
                      <a:pt x="0" y="17"/>
                      <a:pt x="0" y="16"/>
                    </a:cubicBezTo>
                    <a:cubicBezTo>
                      <a:pt x="0" y="16"/>
                      <a:pt x="0" y="16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" y="11"/>
                      <a:pt x="4" y="7"/>
                      <a:pt x="8" y="4"/>
                    </a:cubicBezTo>
                    <a:cubicBezTo>
                      <a:pt x="11" y="3"/>
                      <a:pt x="14" y="1"/>
                      <a:pt x="18" y="1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5" y="6"/>
                      <a:pt x="13" y="7"/>
                      <a:pt x="11" y="8"/>
                    </a:cubicBezTo>
                    <a:cubicBezTo>
                      <a:pt x="8" y="10"/>
                      <a:pt x="5" y="13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7"/>
                      <a:pt x="5" y="17"/>
                    </a:cubicBezTo>
                    <a:cubicBezTo>
                      <a:pt x="5" y="17"/>
                      <a:pt x="4" y="17"/>
                      <a:pt x="4" y="18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8"/>
                      <a:pt x="7" y="51"/>
                      <a:pt x="10" y="53"/>
                    </a:cubicBezTo>
                    <a:cubicBezTo>
                      <a:pt x="12" y="55"/>
                      <a:pt x="15" y="56"/>
                      <a:pt x="18" y="57"/>
                    </a:cubicBezTo>
                    <a:cubicBezTo>
                      <a:pt x="18" y="62"/>
                      <a:pt x="18" y="62"/>
                      <a:pt x="18" y="62"/>
                    </a:cubicBezTo>
                    <a:cubicBezTo>
                      <a:pt x="14" y="61"/>
                      <a:pt x="10" y="59"/>
                      <a:pt x="7" y="57"/>
                    </a:cubicBezTo>
                    <a:cubicBezTo>
                      <a:pt x="3" y="54"/>
                      <a:pt x="0" y="50"/>
                      <a:pt x="0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510" name="Freeform 342"/>
              <p:cNvSpPr>
                <a:spLocks noEditPoints="1"/>
              </p:cNvSpPr>
              <p:nvPr/>
            </p:nvSpPr>
            <p:spPr bwMode="auto">
              <a:xfrm>
                <a:off x="10388612" y="1665297"/>
                <a:ext cx="107950" cy="106363"/>
              </a:xfrm>
              <a:custGeom>
                <a:avLst/>
                <a:gdLst>
                  <a:gd name="T0" fmla="*/ 37 w 48"/>
                  <a:gd name="T1" fmla="*/ 41 h 47"/>
                  <a:gd name="T2" fmla="*/ 42 w 48"/>
                  <a:gd name="T3" fmla="*/ 37 h 47"/>
                  <a:gd name="T4" fmla="*/ 24 w 48"/>
                  <a:gd name="T5" fmla="*/ 19 h 47"/>
                  <a:gd name="T6" fmla="*/ 24 w 48"/>
                  <a:gd name="T7" fmla="*/ 12 h 47"/>
                  <a:gd name="T8" fmla="*/ 47 w 48"/>
                  <a:gd name="T9" fmla="*/ 35 h 47"/>
                  <a:gd name="T10" fmla="*/ 47 w 48"/>
                  <a:gd name="T11" fmla="*/ 35 h 47"/>
                  <a:gd name="T12" fmla="*/ 47 w 48"/>
                  <a:gd name="T13" fmla="*/ 35 h 47"/>
                  <a:gd name="T14" fmla="*/ 47 w 48"/>
                  <a:gd name="T15" fmla="*/ 39 h 47"/>
                  <a:gd name="T16" fmla="*/ 39 w 48"/>
                  <a:gd name="T17" fmla="*/ 46 h 47"/>
                  <a:gd name="T18" fmla="*/ 39 w 48"/>
                  <a:gd name="T19" fmla="*/ 46 h 47"/>
                  <a:gd name="T20" fmla="*/ 35 w 48"/>
                  <a:gd name="T21" fmla="*/ 46 h 47"/>
                  <a:gd name="T22" fmla="*/ 24 w 48"/>
                  <a:gd name="T23" fmla="*/ 35 h 47"/>
                  <a:gd name="T24" fmla="*/ 24 w 48"/>
                  <a:gd name="T25" fmla="*/ 28 h 47"/>
                  <a:gd name="T26" fmla="*/ 37 w 48"/>
                  <a:gd name="T27" fmla="*/ 41 h 47"/>
                  <a:gd name="T28" fmla="*/ 24 w 48"/>
                  <a:gd name="T29" fmla="*/ 19 h 47"/>
                  <a:gd name="T30" fmla="*/ 11 w 48"/>
                  <a:gd name="T31" fmla="*/ 6 h 47"/>
                  <a:gd name="T32" fmla="*/ 6 w 48"/>
                  <a:gd name="T33" fmla="*/ 10 h 47"/>
                  <a:gd name="T34" fmla="*/ 24 w 48"/>
                  <a:gd name="T35" fmla="*/ 28 h 47"/>
                  <a:gd name="T36" fmla="*/ 24 w 48"/>
                  <a:gd name="T37" fmla="*/ 35 h 47"/>
                  <a:gd name="T38" fmla="*/ 1 w 48"/>
                  <a:gd name="T39" fmla="*/ 12 h 47"/>
                  <a:gd name="T40" fmla="*/ 1 w 48"/>
                  <a:gd name="T41" fmla="*/ 9 h 47"/>
                  <a:gd name="T42" fmla="*/ 9 w 48"/>
                  <a:gd name="T43" fmla="*/ 1 h 47"/>
                  <a:gd name="T44" fmla="*/ 12 w 48"/>
                  <a:gd name="T45" fmla="*/ 1 h 47"/>
                  <a:gd name="T46" fmla="*/ 24 w 48"/>
                  <a:gd name="T47" fmla="*/ 12 h 47"/>
                  <a:gd name="T48" fmla="*/ 24 w 48"/>
                  <a:gd name="T49" fmla="*/ 19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8" h="47">
                    <a:moveTo>
                      <a:pt x="37" y="41"/>
                    </a:moveTo>
                    <a:cubicBezTo>
                      <a:pt x="42" y="37"/>
                      <a:pt x="42" y="37"/>
                      <a:pt x="42" y="37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47" y="35"/>
                      <a:pt x="47" y="35"/>
                      <a:pt x="47" y="35"/>
                    </a:cubicBezTo>
                    <a:cubicBezTo>
                      <a:pt x="47" y="35"/>
                      <a:pt x="47" y="35"/>
                      <a:pt x="47" y="35"/>
                    </a:cubicBezTo>
                    <a:cubicBezTo>
                      <a:pt x="47" y="35"/>
                      <a:pt x="47" y="35"/>
                      <a:pt x="47" y="35"/>
                    </a:cubicBezTo>
                    <a:cubicBezTo>
                      <a:pt x="48" y="36"/>
                      <a:pt x="48" y="38"/>
                      <a:pt x="47" y="39"/>
                    </a:cubicBezTo>
                    <a:cubicBezTo>
                      <a:pt x="39" y="46"/>
                      <a:pt x="39" y="46"/>
                      <a:pt x="39" y="46"/>
                    </a:cubicBezTo>
                    <a:cubicBezTo>
                      <a:pt x="39" y="46"/>
                      <a:pt x="39" y="46"/>
                      <a:pt x="39" y="46"/>
                    </a:cubicBezTo>
                    <a:cubicBezTo>
                      <a:pt x="38" y="47"/>
                      <a:pt x="36" y="47"/>
                      <a:pt x="35" y="46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8"/>
                      <a:pt x="24" y="28"/>
                      <a:pt x="24" y="28"/>
                    </a:cubicBezTo>
                    <a:lnTo>
                      <a:pt x="37" y="41"/>
                    </a:lnTo>
                    <a:close/>
                    <a:moveTo>
                      <a:pt x="24" y="19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1"/>
                      <a:pt x="0" y="10"/>
                      <a:pt x="1" y="9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0" y="0"/>
                      <a:pt x="11" y="0"/>
                      <a:pt x="12" y="1"/>
                    </a:cubicBezTo>
                    <a:cubicBezTo>
                      <a:pt x="24" y="12"/>
                      <a:pt x="24" y="12"/>
                      <a:pt x="24" y="12"/>
                    </a:cubicBezTo>
                    <a:lnTo>
                      <a:pt x="24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511" name="Freeform 343"/>
              <p:cNvSpPr>
                <a:spLocks noEditPoints="1"/>
              </p:cNvSpPr>
              <p:nvPr/>
            </p:nvSpPr>
            <p:spPr bwMode="auto">
              <a:xfrm>
                <a:off x="10164776" y="1849448"/>
                <a:ext cx="53975" cy="49213"/>
              </a:xfrm>
              <a:custGeom>
                <a:avLst/>
                <a:gdLst>
                  <a:gd name="T0" fmla="*/ 16 w 24"/>
                  <a:gd name="T1" fmla="*/ 7 h 22"/>
                  <a:gd name="T2" fmla="*/ 13 w 24"/>
                  <a:gd name="T3" fmla="*/ 11 h 22"/>
                  <a:gd name="T4" fmla="*/ 13 w 24"/>
                  <a:gd name="T5" fmla="*/ 3 h 22"/>
                  <a:gd name="T6" fmla="*/ 14 w 24"/>
                  <a:gd name="T7" fmla="*/ 1 h 22"/>
                  <a:gd name="T8" fmla="*/ 15 w 24"/>
                  <a:gd name="T9" fmla="*/ 0 h 22"/>
                  <a:gd name="T10" fmla="*/ 18 w 24"/>
                  <a:gd name="T11" fmla="*/ 2 h 22"/>
                  <a:gd name="T12" fmla="*/ 20 w 24"/>
                  <a:gd name="T13" fmla="*/ 3 h 22"/>
                  <a:gd name="T14" fmla="*/ 22 w 24"/>
                  <a:gd name="T15" fmla="*/ 4 h 22"/>
                  <a:gd name="T16" fmla="*/ 22 w 24"/>
                  <a:gd name="T17" fmla="*/ 4 h 22"/>
                  <a:gd name="T18" fmla="*/ 23 w 24"/>
                  <a:gd name="T19" fmla="*/ 5 h 22"/>
                  <a:gd name="T20" fmla="*/ 23 w 24"/>
                  <a:gd name="T21" fmla="*/ 8 h 22"/>
                  <a:gd name="T22" fmla="*/ 13 w 24"/>
                  <a:gd name="T23" fmla="*/ 21 h 22"/>
                  <a:gd name="T24" fmla="*/ 13 w 24"/>
                  <a:gd name="T25" fmla="*/ 22 h 22"/>
                  <a:gd name="T26" fmla="*/ 13 w 24"/>
                  <a:gd name="T27" fmla="*/ 14 h 22"/>
                  <a:gd name="T28" fmla="*/ 17 w 24"/>
                  <a:gd name="T29" fmla="*/ 8 h 22"/>
                  <a:gd name="T30" fmla="*/ 17 w 24"/>
                  <a:gd name="T31" fmla="*/ 7 h 22"/>
                  <a:gd name="T32" fmla="*/ 16 w 24"/>
                  <a:gd name="T33" fmla="*/ 7 h 22"/>
                  <a:gd name="T34" fmla="*/ 13 w 24"/>
                  <a:gd name="T35" fmla="*/ 11 h 22"/>
                  <a:gd name="T36" fmla="*/ 8 w 24"/>
                  <a:gd name="T37" fmla="*/ 17 h 22"/>
                  <a:gd name="T38" fmla="*/ 10 w 24"/>
                  <a:gd name="T39" fmla="*/ 17 h 22"/>
                  <a:gd name="T40" fmla="*/ 13 w 24"/>
                  <a:gd name="T41" fmla="*/ 14 h 22"/>
                  <a:gd name="T42" fmla="*/ 13 w 24"/>
                  <a:gd name="T43" fmla="*/ 22 h 22"/>
                  <a:gd name="T44" fmla="*/ 11 w 24"/>
                  <a:gd name="T45" fmla="*/ 22 h 22"/>
                  <a:gd name="T46" fmla="*/ 3 w 24"/>
                  <a:gd name="T47" fmla="*/ 22 h 22"/>
                  <a:gd name="T48" fmla="*/ 3 w 24"/>
                  <a:gd name="T49" fmla="*/ 22 h 22"/>
                  <a:gd name="T50" fmla="*/ 2 w 24"/>
                  <a:gd name="T51" fmla="*/ 21 h 22"/>
                  <a:gd name="T52" fmla="*/ 1 w 24"/>
                  <a:gd name="T53" fmla="*/ 18 h 22"/>
                  <a:gd name="T54" fmla="*/ 13 w 24"/>
                  <a:gd name="T55" fmla="*/ 3 h 22"/>
                  <a:gd name="T56" fmla="*/ 13 w 24"/>
                  <a:gd name="T57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4" h="22">
                    <a:moveTo>
                      <a:pt x="16" y="7"/>
                    </a:move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5" y="1"/>
                      <a:pt x="15" y="0"/>
                    </a:cubicBezTo>
                    <a:cubicBezTo>
                      <a:pt x="16" y="0"/>
                      <a:pt x="18" y="0"/>
                      <a:pt x="18" y="2"/>
                    </a:cubicBezTo>
                    <a:cubicBezTo>
                      <a:pt x="18" y="2"/>
                      <a:pt x="19" y="3"/>
                      <a:pt x="20" y="3"/>
                    </a:cubicBezTo>
                    <a:cubicBezTo>
                      <a:pt x="20" y="4"/>
                      <a:pt x="21" y="4"/>
                      <a:pt x="22" y="4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2" y="4"/>
                      <a:pt x="22" y="4"/>
                      <a:pt x="23" y="5"/>
                    </a:cubicBezTo>
                    <a:cubicBezTo>
                      <a:pt x="24" y="5"/>
                      <a:pt x="24" y="7"/>
                      <a:pt x="23" y="8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2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6" y="7"/>
                      <a:pt x="16" y="7"/>
                      <a:pt x="16" y="7"/>
                    </a:cubicBezTo>
                    <a:close/>
                    <a:moveTo>
                      <a:pt x="13" y="11"/>
                    </a:moveTo>
                    <a:cubicBezTo>
                      <a:pt x="8" y="17"/>
                      <a:pt x="8" y="17"/>
                      <a:pt x="8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2"/>
                      <a:pt x="12" y="22"/>
                      <a:pt x="11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" y="22"/>
                      <a:pt x="2" y="22"/>
                      <a:pt x="2" y="21"/>
                    </a:cubicBezTo>
                    <a:cubicBezTo>
                      <a:pt x="0" y="21"/>
                      <a:pt x="0" y="19"/>
                      <a:pt x="1" y="18"/>
                    </a:cubicBezTo>
                    <a:cubicBezTo>
                      <a:pt x="13" y="3"/>
                      <a:pt x="13" y="3"/>
                      <a:pt x="13" y="3"/>
                    </a:cubicBezTo>
                    <a:lnTo>
                      <a:pt x="13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512" name="Freeform 344"/>
              <p:cNvSpPr>
                <a:spLocks noEditPoints="1"/>
              </p:cNvSpPr>
              <p:nvPr/>
            </p:nvSpPr>
            <p:spPr bwMode="auto">
              <a:xfrm>
                <a:off x="10198113" y="1830393"/>
                <a:ext cx="34925" cy="34925"/>
              </a:xfrm>
              <a:custGeom>
                <a:avLst/>
                <a:gdLst>
                  <a:gd name="T0" fmla="*/ 8 w 15"/>
                  <a:gd name="T1" fmla="*/ 10 h 15"/>
                  <a:gd name="T2" fmla="*/ 8 w 15"/>
                  <a:gd name="T3" fmla="*/ 10 h 15"/>
                  <a:gd name="T4" fmla="*/ 9 w 15"/>
                  <a:gd name="T5" fmla="*/ 9 h 15"/>
                  <a:gd name="T6" fmla="*/ 10 w 15"/>
                  <a:gd name="T7" fmla="*/ 8 h 15"/>
                  <a:gd name="T8" fmla="*/ 10 w 15"/>
                  <a:gd name="T9" fmla="*/ 7 h 15"/>
                  <a:gd name="T10" fmla="*/ 7 w 15"/>
                  <a:gd name="T11" fmla="*/ 5 h 15"/>
                  <a:gd name="T12" fmla="*/ 7 w 15"/>
                  <a:gd name="T13" fmla="*/ 5 h 15"/>
                  <a:gd name="T14" fmla="*/ 7 w 15"/>
                  <a:gd name="T15" fmla="*/ 10 h 15"/>
                  <a:gd name="T16" fmla="*/ 6 w 15"/>
                  <a:gd name="T17" fmla="*/ 14 h 15"/>
                  <a:gd name="T18" fmla="*/ 7 w 15"/>
                  <a:gd name="T19" fmla="*/ 15 h 15"/>
                  <a:gd name="T20" fmla="*/ 6 w 15"/>
                  <a:gd name="T21" fmla="*/ 1 h 15"/>
                  <a:gd name="T22" fmla="*/ 8 w 15"/>
                  <a:gd name="T23" fmla="*/ 15 h 15"/>
                  <a:gd name="T24" fmla="*/ 8 w 15"/>
                  <a:gd name="T25" fmla="*/ 15 h 15"/>
                  <a:gd name="T26" fmla="*/ 8 w 15"/>
                  <a:gd name="T27" fmla="*/ 15 h 15"/>
                  <a:gd name="T28" fmla="*/ 8 w 15"/>
                  <a:gd name="T29" fmla="*/ 15 h 15"/>
                  <a:gd name="T30" fmla="*/ 8 w 15"/>
                  <a:gd name="T31" fmla="*/ 15 h 15"/>
                  <a:gd name="T32" fmla="*/ 9 w 15"/>
                  <a:gd name="T33" fmla="*/ 15 h 15"/>
                  <a:gd name="T34" fmla="*/ 9 w 15"/>
                  <a:gd name="T35" fmla="*/ 15 h 15"/>
                  <a:gd name="T36" fmla="*/ 9 w 15"/>
                  <a:gd name="T37" fmla="*/ 15 h 15"/>
                  <a:gd name="T38" fmla="*/ 9 w 15"/>
                  <a:gd name="T39" fmla="*/ 15 h 15"/>
                  <a:gd name="T40" fmla="*/ 13 w 15"/>
                  <a:gd name="T41" fmla="*/ 12 h 15"/>
                  <a:gd name="T42" fmla="*/ 13 w 15"/>
                  <a:gd name="T43" fmla="*/ 12 h 15"/>
                  <a:gd name="T44" fmla="*/ 14 w 15"/>
                  <a:gd name="T45" fmla="*/ 8 h 15"/>
                  <a:gd name="T46" fmla="*/ 14 w 15"/>
                  <a:gd name="T47" fmla="*/ 7 h 15"/>
                  <a:gd name="T48" fmla="*/ 14 w 15"/>
                  <a:gd name="T49" fmla="*/ 7 h 15"/>
                  <a:gd name="T50" fmla="*/ 14 w 15"/>
                  <a:gd name="T51" fmla="*/ 7 h 15"/>
                  <a:gd name="T52" fmla="*/ 14 w 15"/>
                  <a:gd name="T53" fmla="*/ 7 h 15"/>
                  <a:gd name="T54" fmla="*/ 14 w 15"/>
                  <a:gd name="T55" fmla="*/ 6 h 15"/>
                  <a:gd name="T56" fmla="*/ 14 w 15"/>
                  <a:gd name="T57" fmla="*/ 6 h 15"/>
                  <a:gd name="T58" fmla="*/ 14 w 15"/>
                  <a:gd name="T59" fmla="*/ 6 h 15"/>
                  <a:gd name="T60" fmla="*/ 12 w 15"/>
                  <a:gd name="T61" fmla="*/ 2 h 15"/>
                  <a:gd name="T62" fmla="*/ 7 w 15"/>
                  <a:gd name="T63" fmla="*/ 0 h 15"/>
                  <a:gd name="T64" fmla="*/ 6 w 15"/>
                  <a:gd name="T65" fmla="*/ 1 h 15"/>
                  <a:gd name="T66" fmla="*/ 6 w 15"/>
                  <a:gd name="T67" fmla="*/ 1 h 15"/>
                  <a:gd name="T68" fmla="*/ 5 w 15"/>
                  <a:gd name="T69" fmla="*/ 8 h 15"/>
                  <a:gd name="T70" fmla="*/ 5 w 15"/>
                  <a:gd name="T71" fmla="*/ 8 h 15"/>
                  <a:gd name="T72" fmla="*/ 6 w 15"/>
                  <a:gd name="T73" fmla="*/ 10 h 15"/>
                  <a:gd name="T74" fmla="*/ 6 w 15"/>
                  <a:gd name="T75" fmla="*/ 1 h 15"/>
                  <a:gd name="T76" fmla="*/ 6 w 15"/>
                  <a:gd name="T77" fmla="*/ 14 h 15"/>
                  <a:gd name="T78" fmla="*/ 0 w 15"/>
                  <a:gd name="T79" fmla="*/ 9 h 15"/>
                  <a:gd name="T80" fmla="*/ 6 w 15"/>
                  <a:gd name="T81" fmla="*/ 1 h 15"/>
                  <a:gd name="T82" fmla="*/ 1 w 15"/>
                  <a:gd name="T83" fmla="*/ 4 h 15"/>
                  <a:gd name="T84" fmla="*/ 1 w 15"/>
                  <a:gd name="T85" fmla="*/ 4 h 15"/>
                  <a:gd name="T86" fmla="*/ 0 w 15"/>
                  <a:gd name="T87" fmla="*/ 9 h 15"/>
                  <a:gd name="T88" fmla="*/ 0 w 15"/>
                  <a:gd name="T89" fmla="*/ 9 h 15"/>
                  <a:gd name="T90" fmla="*/ 0 w 15"/>
                  <a:gd name="T91" fmla="*/ 9 h 15"/>
                  <a:gd name="T92" fmla="*/ 0 w 15"/>
                  <a:gd name="T93" fmla="*/ 9 h 15"/>
                  <a:gd name="T94" fmla="*/ 0 w 15"/>
                  <a:gd name="T95" fmla="*/ 9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" h="15">
                    <a:moveTo>
                      <a:pt x="7" y="10"/>
                    </a:move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9" y="10"/>
                      <a:pt x="9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9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9" y="6"/>
                      <a:pt x="9" y="6"/>
                    </a:cubicBezTo>
                    <a:cubicBezTo>
                      <a:pt x="8" y="5"/>
                      <a:pt x="8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6" y="5"/>
                      <a:pt x="6" y="5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lose/>
                    <a:moveTo>
                      <a:pt x="6" y="15"/>
                    </a:moveTo>
                    <a:cubicBezTo>
                      <a:pt x="6" y="14"/>
                      <a:pt x="6" y="14"/>
                      <a:pt x="6" y="14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6" y="15"/>
                    </a:cubicBezTo>
                    <a:close/>
                    <a:moveTo>
                      <a:pt x="6" y="1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lose/>
                    <a:moveTo>
                      <a:pt x="8" y="15"/>
                    </a:move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lose/>
                    <a:moveTo>
                      <a:pt x="8" y="15"/>
                    </a:move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lose/>
                    <a:moveTo>
                      <a:pt x="8" y="15"/>
                    </a:move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lose/>
                    <a:moveTo>
                      <a:pt x="8" y="15"/>
                    </a:move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lose/>
                    <a:moveTo>
                      <a:pt x="9" y="15"/>
                    </a:move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9" y="15"/>
                      <a:pt x="9" y="15"/>
                    </a:cubicBezTo>
                    <a:close/>
                    <a:moveTo>
                      <a:pt x="9" y="15"/>
                    </a:move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lose/>
                    <a:moveTo>
                      <a:pt x="9" y="15"/>
                    </a:move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lose/>
                    <a:moveTo>
                      <a:pt x="13" y="12"/>
                    </a:moveTo>
                    <a:cubicBezTo>
                      <a:pt x="12" y="13"/>
                      <a:pt x="11" y="14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3" y="12"/>
                      <a:pt x="13" y="12"/>
                      <a:pt x="13" y="12"/>
                    </a:cubicBezTo>
                    <a:close/>
                    <a:moveTo>
                      <a:pt x="13" y="12"/>
                    </a:move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lose/>
                    <a:moveTo>
                      <a:pt x="14" y="8"/>
                    </a:moveTo>
                    <a:cubicBezTo>
                      <a:pt x="15" y="9"/>
                      <a:pt x="14" y="11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8"/>
                      <a:pt x="14" y="8"/>
                      <a:pt x="14" y="8"/>
                    </a:cubicBezTo>
                    <a:close/>
                    <a:moveTo>
                      <a:pt x="14" y="8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lose/>
                    <a:moveTo>
                      <a:pt x="14" y="7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4" y="7"/>
                      <a:pt x="14" y="7"/>
                      <a:pt x="14" y="7"/>
                    </a:cubicBezTo>
                    <a:close/>
                    <a:moveTo>
                      <a:pt x="14" y="7"/>
                    </a:move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lose/>
                    <a:moveTo>
                      <a:pt x="14" y="7"/>
                    </a:move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lose/>
                    <a:moveTo>
                      <a:pt x="14" y="6"/>
                    </a:moveTo>
                    <a:cubicBezTo>
                      <a:pt x="14" y="7"/>
                      <a:pt x="14" y="7"/>
                      <a:pt x="14" y="7"/>
                    </a:cubicBezTo>
                    <a:cubicBezTo>
                      <a:pt x="14" y="6"/>
                      <a:pt x="14" y="6"/>
                      <a:pt x="14" y="6"/>
                    </a:cubicBezTo>
                    <a:close/>
                    <a:moveTo>
                      <a:pt x="14" y="6"/>
                    </a:move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lose/>
                    <a:moveTo>
                      <a:pt x="12" y="2"/>
                    </a:moveTo>
                    <a:cubicBezTo>
                      <a:pt x="13" y="3"/>
                      <a:pt x="14" y="4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2" y="2"/>
                      <a:pt x="12" y="2"/>
                      <a:pt x="12" y="2"/>
                    </a:cubicBezTo>
                    <a:close/>
                    <a:moveTo>
                      <a:pt x="7" y="0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1" y="1"/>
                      <a:pt x="9" y="0"/>
                      <a:pt x="7" y="0"/>
                    </a:cubicBezTo>
                    <a:close/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lose/>
                    <a:moveTo>
                      <a:pt x="6" y="1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0"/>
                      <a:pt x="7" y="0"/>
                      <a:pt x="7" y="0"/>
                    </a:cubicBezTo>
                    <a:lnTo>
                      <a:pt x="6" y="1"/>
                    </a:lnTo>
                    <a:close/>
                    <a:moveTo>
                      <a:pt x="6" y="5"/>
                    </a:moveTo>
                    <a:cubicBezTo>
                      <a:pt x="6" y="6"/>
                      <a:pt x="6" y="6"/>
                      <a:pt x="5" y="6"/>
                    </a:cubicBezTo>
                    <a:cubicBezTo>
                      <a:pt x="5" y="7"/>
                      <a:pt x="5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9"/>
                      <a:pt x="5" y="9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5"/>
                      <a:pt x="6" y="5"/>
                      <a:pt x="6" y="5"/>
                    </a:cubicBezTo>
                    <a:close/>
                    <a:moveTo>
                      <a:pt x="6" y="1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lose/>
                    <a:moveTo>
                      <a:pt x="6" y="14"/>
                    </a:move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4" y="14"/>
                      <a:pt x="3" y="13"/>
                    </a:cubicBezTo>
                    <a:cubicBezTo>
                      <a:pt x="2" y="12"/>
                      <a:pt x="1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6" y="14"/>
                      <a:pt x="6" y="14"/>
                      <a:pt x="6" y="14"/>
                    </a:cubicBezTo>
                    <a:close/>
                    <a:moveTo>
                      <a:pt x="6" y="1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lose/>
                    <a:moveTo>
                      <a:pt x="1" y="4"/>
                    </a:moveTo>
                    <a:cubicBezTo>
                      <a:pt x="2" y="2"/>
                      <a:pt x="4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1" y="4"/>
                      <a:pt x="1" y="4"/>
                      <a:pt x="1" y="4"/>
                    </a:cubicBezTo>
                    <a:close/>
                    <a:moveTo>
                      <a:pt x="0" y="9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0" y="5"/>
                      <a:pt x="0" y="7"/>
                      <a:pt x="0" y="9"/>
                    </a:cubicBezTo>
                    <a:close/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lose/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lose/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lose/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513" name="Freeform 345"/>
              <p:cNvSpPr>
                <a:spLocks noEditPoints="1"/>
              </p:cNvSpPr>
              <p:nvPr/>
            </p:nvSpPr>
            <p:spPr bwMode="auto">
              <a:xfrm>
                <a:off x="10239388" y="1849443"/>
                <a:ext cx="52389" cy="49213"/>
              </a:xfrm>
              <a:custGeom>
                <a:avLst/>
                <a:gdLst>
                  <a:gd name="T0" fmla="*/ 13 w 23"/>
                  <a:gd name="T1" fmla="*/ 17 h 22"/>
                  <a:gd name="T2" fmla="*/ 16 w 23"/>
                  <a:gd name="T3" fmla="*/ 17 h 22"/>
                  <a:gd name="T4" fmla="*/ 11 w 23"/>
                  <a:gd name="T5" fmla="*/ 11 h 22"/>
                  <a:gd name="T6" fmla="*/ 11 w 23"/>
                  <a:gd name="T7" fmla="*/ 3 h 22"/>
                  <a:gd name="T8" fmla="*/ 22 w 23"/>
                  <a:gd name="T9" fmla="*/ 18 h 22"/>
                  <a:gd name="T10" fmla="*/ 23 w 23"/>
                  <a:gd name="T11" fmla="*/ 20 h 22"/>
                  <a:gd name="T12" fmla="*/ 20 w 23"/>
                  <a:gd name="T13" fmla="*/ 22 h 22"/>
                  <a:gd name="T14" fmla="*/ 12 w 23"/>
                  <a:gd name="T15" fmla="*/ 22 h 22"/>
                  <a:gd name="T16" fmla="*/ 12 w 23"/>
                  <a:gd name="T17" fmla="*/ 22 h 22"/>
                  <a:gd name="T18" fmla="*/ 11 w 23"/>
                  <a:gd name="T19" fmla="*/ 22 h 22"/>
                  <a:gd name="T20" fmla="*/ 11 w 23"/>
                  <a:gd name="T21" fmla="*/ 14 h 22"/>
                  <a:gd name="T22" fmla="*/ 13 w 23"/>
                  <a:gd name="T23" fmla="*/ 17 h 22"/>
                  <a:gd name="T24" fmla="*/ 11 w 23"/>
                  <a:gd name="T25" fmla="*/ 11 h 22"/>
                  <a:gd name="T26" fmla="*/ 7 w 23"/>
                  <a:gd name="T27" fmla="*/ 7 h 22"/>
                  <a:gd name="T28" fmla="*/ 7 w 23"/>
                  <a:gd name="T29" fmla="*/ 7 h 22"/>
                  <a:gd name="T30" fmla="*/ 6 w 23"/>
                  <a:gd name="T31" fmla="*/ 8 h 22"/>
                  <a:gd name="T32" fmla="*/ 11 w 23"/>
                  <a:gd name="T33" fmla="*/ 14 h 22"/>
                  <a:gd name="T34" fmla="*/ 11 w 23"/>
                  <a:gd name="T35" fmla="*/ 22 h 22"/>
                  <a:gd name="T36" fmla="*/ 10 w 23"/>
                  <a:gd name="T37" fmla="*/ 21 h 22"/>
                  <a:gd name="T38" fmla="*/ 0 w 23"/>
                  <a:gd name="T39" fmla="*/ 8 h 22"/>
                  <a:gd name="T40" fmla="*/ 0 w 23"/>
                  <a:gd name="T41" fmla="*/ 7 h 22"/>
                  <a:gd name="T42" fmla="*/ 2 w 23"/>
                  <a:gd name="T43" fmla="*/ 4 h 22"/>
                  <a:gd name="T44" fmla="*/ 4 w 23"/>
                  <a:gd name="T45" fmla="*/ 3 h 22"/>
                  <a:gd name="T46" fmla="*/ 5 w 23"/>
                  <a:gd name="T47" fmla="*/ 2 h 22"/>
                  <a:gd name="T48" fmla="*/ 5 w 23"/>
                  <a:gd name="T49" fmla="*/ 2 h 22"/>
                  <a:gd name="T50" fmla="*/ 6 w 23"/>
                  <a:gd name="T51" fmla="*/ 1 h 22"/>
                  <a:gd name="T52" fmla="*/ 9 w 23"/>
                  <a:gd name="T53" fmla="*/ 1 h 22"/>
                  <a:gd name="T54" fmla="*/ 11 w 23"/>
                  <a:gd name="T55" fmla="*/ 3 h 22"/>
                  <a:gd name="T56" fmla="*/ 11 w 23"/>
                  <a:gd name="T57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3" h="22">
                    <a:moveTo>
                      <a:pt x="13" y="17"/>
                    </a:moveTo>
                    <a:cubicBezTo>
                      <a:pt x="16" y="17"/>
                      <a:pt x="16" y="17"/>
                      <a:pt x="16" y="17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3" y="18"/>
                      <a:pt x="23" y="19"/>
                      <a:pt x="23" y="20"/>
                    </a:cubicBezTo>
                    <a:cubicBezTo>
                      <a:pt x="23" y="21"/>
                      <a:pt x="22" y="22"/>
                      <a:pt x="20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22"/>
                      <a:pt x="11" y="22"/>
                      <a:pt x="11" y="22"/>
                    </a:cubicBezTo>
                    <a:cubicBezTo>
                      <a:pt x="11" y="14"/>
                      <a:pt x="11" y="14"/>
                      <a:pt x="11" y="14"/>
                    </a:cubicBezTo>
                    <a:lnTo>
                      <a:pt x="13" y="17"/>
                    </a:lnTo>
                    <a:close/>
                    <a:moveTo>
                      <a:pt x="11" y="11"/>
                    </a:move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6" y="7"/>
                      <a:pt x="6" y="8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1"/>
                      <a:pt x="10" y="21"/>
                      <a:pt x="10" y="21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6"/>
                      <a:pt x="1" y="4"/>
                      <a:pt x="2" y="4"/>
                    </a:cubicBezTo>
                    <a:cubicBezTo>
                      <a:pt x="3" y="4"/>
                      <a:pt x="3" y="4"/>
                      <a:pt x="4" y="3"/>
                    </a:cubicBezTo>
                    <a:cubicBezTo>
                      <a:pt x="4" y="3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7" y="0"/>
                      <a:pt x="9" y="0"/>
                      <a:pt x="9" y="1"/>
                    </a:cubicBezTo>
                    <a:cubicBezTo>
                      <a:pt x="11" y="3"/>
                      <a:pt x="11" y="3"/>
                      <a:pt x="11" y="3"/>
                    </a:cubicBezTo>
                    <a:lnTo>
                      <a:pt x="11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514" name="Freeform 346"/>
              <p:cNvSpPr>
                <a:spLocks noEditPoints="1"/>
              </p:cNvSpPr>
              <p:nvPr/>
            </p:nvSpPr>
            <p:spPr bwMode="auto">
              <a:xfrm>
                <a:off x="10226687" y="1830397"/>
                <a:ext cx="31751" cy="34925"/>
              </a:xfrm>
              <a:custGeom>
                <a:avLst/>
                <a:gdLst>
                  <a:gd name="T0" fmla="*/ 7 w 14"/>
                  <a:gd name="T1" fmla="*/ 5 h 15"/>
                  <a:gd name="T2" fmla="*/ 7 w 14"/>
                  <a:gd name="T3" fmla="*/ 5 h 15"/>
                  <a:gd name="T4" fmla="*/ 7 w 14"/>
                  <a:gd name="T5" fmla="*/ 0 h 15"/>
                  <a:gd name="T6" fmla="*/ 9 w 14"/>
                  <a:gd name="T7" fmla="*/ 1 h 15"/>
                  <a:gd name="T8" fmla="*/ 13 w 14"/>
                  <a:gd name="T9" fmla="*/ 4 h 15"/>
                  <a:gd name="T10" fmla="*/ 14 w 14"/>
                  <a:gd name="T11" fmla="*/ 9 h 15"/>
                  <a:gd name="T12" fmla="*/ 14 w 14"/>
                  <a:gd name="T13" fmla="*/ 9 h 15"/>
                  <a:gd name="T14" fmla="*/ 14 w 14"/>
                  <a:gd name="T15" fmla="*/ 9 h 15"/>
                  <a:gd name="T16" fmla="*/ 14 w 14"/>
                  <a:gd name="T17" fmla="*/ 9 h 15"/>
                  <a:gd name="T18" fmla="*/ 12 w 14"/>
                  <a:gd name="T19" fmla="*/ 13 h 15"/>
                  <a:gd name="T20" fmla="*/ 7 w 14"/>
                  <a:gd name="T21" fmla="*/ 15 h 15"/>
                  <a:gd name="T22" fmla="*/ 7 w 14"/>
                  <a:gd name="T23" fmla="*/ 10 h 15"/>
                  <a:gd name="T24" fmla="*/ 7 w 14"/>
                  <a:gd name="T25" fmla="*/ 10 h 15"/>
                  <a:gd name="T26" fmla="*/ 9 w 14"/>
                  <a:gd name="T27" fmla="*/ 8 h 15"/>
                  <a:gd name="T28" fmla="*/ 9 w 14"/>
                  <a:gd name="T29" fmla="*/ 8 h 15"/>
                  <a:gd name="T30" fmla="*/ 9 w 14"/>
                  <a:gd name="T31" fmla="*/ 8 h 15"/>
                  <a:gd name="T32" fmla="*/ 9 w 14"/>
                  <a:gd name="T33" fmla="*/ 8 h 15"/>
                  <a:gd name="T34" fmla="*/ 8 w 14"/>
                  <a:gd name="T35" fmla="*/ 5 h 15"/>
                  <a:gd name="T36" fmla="*/ 6 w 14"/>
                  <a:gd name="T37" fmla="*/ 6 h 15"/>
                  <a:gd name="T38" fmla="*/ 5 w 14"/>
                  <a:gd name="T39" fmla="*/ 1 h 15"/>
                  <a:gd name="T40" fmla="*/ 7 w 14"/>
                  <a:gd name="T41" fmla="*/ 5 h 15"/>
                  <a:gd name="T42" fmla="*/ 5 w 14"/>
                  <a:gd name="T43" fmla="*/ 9 h 15"/>
                  <a:gd name="T44" fmla="*/ 6 w 14"/>
                  <a:gd name="T45" fmla="*/ 10 h 15"/>
                  <a:gd name="T46" fmla="*/ 7 w 14"/>
                  <a:gd name="T47" fmla="*/ 10 h 15"/>
                  <a:gd name="T48" fmla="*/ 7 w 14"/>
                  <a:gd name="T49" fmla="*/ 10 h 15"/>
                  <a:gd name="T50" fmla="*/ 7 w 14"/>
                  <a:gd name="T51" fmla="*/ 15 h 15"/>
                  <a:gd name="T52" fmla="*/ 7 w 14"/>
                  <a:gd name="T53" fmla="*/ 15 h 15"/>
                  <a:gd name="T54" fmla="*/ 7 w 14"/>
                  <a:gd name="T55" fmla="*/ 15 h 15"/>
                  <a:gd name="T56" fmla="*/ 6 w 14"/>
                  <a:gd name="T57" fmla="*/ 15 h 15"/>
                  <a:gd name="T58" fmla="*/ 6 w 14"/>
                  <a:gd name="T59" fmla="*/ 15 h 15"/>
                  <a:gd name="T60" fmla="*/ 6 w 14"/>
                  <a:gd name="T61" fmla="*/ 15 h 15"/>
                  <a:gd name="T62" fmla="*/ 5 w 14"/>
                  <a:gd name="T63" fmla="*/ 14 h 15"/>
                  <a:gd name="T64" fmla="*/ 5 w 14"/>
                  <a:gd name="T65" fmla="*/ 7 h 15"/>
                  <a:gd name="T66" fmla="*/ 5 w 14"/>
                  <a:gd name="T67" fmla="*/ 1 h 15"/>
                  <a:gd name="T68" fmla="*/ 5 w 14"/>
                  <a:gd name="T69" fmla="*/ 1 h 15"/>
                  <a:gd name="T70" fmla="*/ 5 w 14"/>
                  <a:gd name="T71" fmla="*/ 14 h 15"/>
                  <a:gd name="T72" fmla="*/ 5 w 14"/>
                  <a:gd name="T73" fmla="*/ 7 h 15"/>
                  <a:gd name="T74" fmla="*/ 5 w 14"/>
                  <a:gd name="T75" fmla="*/ 7 h 15"/>
                  <a:gd name="T76" fmla="*/ 5 w 14"/>
                  <a:gd name="T77" fmla="*/ 8 h 15"/>
                  <a:gd name="T78" fmla="*/ 5 w 14"/>
                  <a:gd name="T79" fmla="*/ 8 h 15"/>
                  <a:gd name="T80" fmla="*/ 2 w 14"/>
                  <a:gd name="T81" fmla="*/ 12 h 15"/>
                  <a:gd name="T82" fmla="*/ 0 w 14"/>
                  <a:gd name="T83" fmla="*/ 8 h 15"/>
                  <a:gd name="T84" fmla="*/ 0 w 14"/>
                  <a:gd name="T85" fmla="*/ 7 h 15"/>
                  <a:gd name="T86" fmla="*/ 0 w 14"/>
                  <a:gd name="T87" fmla="*/ 7 h 15"/>
                  <a:gd name="T88" fmla="*/ 0 w 14"/>
                  <a:gd name="T89" fmla="*/ 6 h 15"/>
                  <a:gd name="T90" fmla="*/ 0 w 14"/>
                  <a:gd name="T91" fmla="*/ 6 h 15"/>
                  <a:gd name="T92" fmla="*/ 0 w 14"/>
                  <a:gd name="T93" fmla="*/ 6 h 15"/>
                  <a:gd name="T94" fmla="*/ 5 w 14"/>
                  <a:gd name="T95" fmla="*/ 1 h 15"/>
                  <a:gd name="T96" fmla="*/ 0 w 14"/>
                  <a:gd name="T97" fmla="*/ 7 h 15"/>
                  <a:gd name="T98" fmla="*/ 0 w 14"/>
                  <a:gd name="T99" fmla="*/ 7 h 15"/>
                  <a:gd name="T100" fmla="*/ 0 w 14"/>
                  <a:gd name="T10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4" h="15">
                    <a:moveTo>
                      <a:pt x="8" y="5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1" y="1"/>
                      <a:pt x="12" y="2"/>
                      <a:pt x="13" y="4"/>
                    </a:cubicBezTo>
                    <a:cubicBezTo>
                      <a:pt x="14" y="5"/>
                      <a:pt x="14" y="7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11"/>
                      <a:pt x="13" y="12"/>
                      <a:pt x="12" y="13"/>
                    </a:cubicBezTo>
                    <a:cubicBezTo>
                      <a:pt x="10" y="14"/>
                      <a:pt x="9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8" y="10"/>
                      <a:pt x="9" y="9"/>
                    </a:cubicBezTo>
                    <a:cubicBezTo>
                      <a:pt x="9" y="9"/>
                      <a:pt x="9" y="9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7"/>
                      <a:pt x="9" y="7"/>
                      <a:pt x="9" y="6"/>
                    </a:cubicBezTo>
                    <a:cubicBezTo>
                      <a:pt x="9" y="6"/>
                      <a:pt x="8" y="5"/>
                      <a:pt x="8" y="5"/>
                    </a:cubicBezTo>
                    <a:close/>
                    <a:moveTo>
                      <a:pt x="7" y="5"/>
                    </a:moveTo>
                    <a:cubicBezTo>
                      <a:pt x="7" y="5"/>
                      <a:pt x="6" y="5"/>
                      <a:pt x="6" y="6"/>
                    </a:cubicBezTo>
                    <a:cubicBezTo>
                      <a:pt x="5" y="6"/>
                      <a:pt x="5" y="7"/>
                      <a:pt x="5" y="7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6" y="0"/>
                      <a:pt x="7" y="0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  <a:moveTo>
                      <a:pt x="5" y="8"/>
                    </a:move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4"/>
                      <a:pt x="5" y="14"/>
                    </a:cubicBezTo>
                    <a:cubicBezTo>
                      <a:pt x="5" y="8"/>
                      <a:pt x="5" y="8"/>
                      <a:pt x="5" y="8"/>
                    </a:cubicBezTo>
                    <a:close/>
                    <a:moveTo>
                      <a:pt x="5" y="7"/>
                    </a:moveTo>
                    <a:cubicBezTo>
                      <a:pt x="5" y="7"/>
                      <a:pt x="5" y="7"/>
                      <a:pt x="5" y="7"/>
                    </a:cubicBezTo>
                    <a:close/>
                    <a:moveTo>
                      <a:pt x="5" y="1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5" y="8"/>
                    </a:moveTo>
                    <a:cubicBezTo>
                      <a:pt x="5" y="14"/>
                      <a:pt x="5" y="14"/>
                      <a:pt x="5" y="14"/>
                    </a:cubicBezTo>
                    <a:lnTo>
                      <a:pt x="5" y="8"/>
                    </a:lnTo>
                    <a:close/>
                    <a:moveTo>
                      <a:pt x="5" y="7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2" y="13"/>
                      <a:pt x="2" y="12"/>
                    </a:cubicBezTo>
                    <a:cubicBezTo>
                      <a:pt x="2" y="12"/>
                      <a:pt x="2" y="12"/>
                      <a:pt x="1" y="12"/>
                    </a:cubicBezTo>
                    <a:cubicBezTo>
                      <a:pt x="0" y="11"/>
                      <a:pt x="0" y="9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1" y="3"/>
                      <a:pt x="3" y="2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7"/>
                      <a:pt x="5" y="7"/>
                      <a:pt x="5" y="7"/>
                    </a:cubicBezTo>
                    <a:close/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lose/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  <p:sp>
            <p:nvSpPr>
              <p:cNvPr id="1515" name="Freeform 347"/>
              <p:cNvSpPr>
                <a:spLocks noEditPoints="1"/>
              </p:cNvSpPr>
              <p:nvPr/>
            </p:nvSpPr>
            <p:spPr bwMode="auto">
              <a:xfrm>
                <a:off x="10147300" y="1892299"/>
                <a:ext cx="161925" cy="85725"/>
              </a:xfrm>
              <a:custGeom>
                <a:avLst/>
                <a:gdLst>
                  <a:gd name="T0" fmla="*/ 36 w 72"/>
                  <a:gd name="T1" fmla="*/ 34 h 38"/>
                  <a:gd name="T2" fmla="*/ 59 w 72"/>
                  <a:gd name="T3" fmla="*/ 34 h 38"/>
                  <a:gd name="T4" fmla="*/ 67 w 72"/>
                  <a:gd name="T5" fmla="*/ 5 h 38"/>
                  <a:gd name="T6" fmla="*/ 63 w 72"/>
                  <a:gd name="T7" fmla="*/ 5 h 38"/>
                  <a:gd name="T8" fmla="*/ 55 w 72"/>
                  <a:gd name="T9" fmla="*/ 5 h 38"/>
                  <a:gd name="T10" fmla="*/ 36 w 72"/>
                  <a:gd name="T11" fmla="*/ 5 h 38"/>
                  <a:gd name="T12" fmla="*/ 36 w 72"/>
                  <a:gd name="T13" fmla="*/ 0 h 38"/>
                  <a:gd name="T14" fmla="*/ 55 w 72"/>
                  <a:gd name="T15" fmla="*/ 0 h 38"/>
                  <a:gd name="T16" fmla="*/ 63 w 72"/>
                  <a:gd name="T17" fmla="*/ 0 h 38"/>
                  <a:gd name="T18" fmla="*/ 70 w 72"/>
                  <a:gd name="T19" fmla="*/ 0 h 38"/>
                  <a:gd name="T20" fmla="*/ 70 w 72"/>
                  <a:gd name="T21" fmla="*/ 0 h 38"/>
                  <a:gd name="T22" fmla="*/ 70 w 72"/>
                  <a:gd name="T23" fmla="*/ 0 h 38"/>
                  <a:gd name="T24" fmla="*/ 72 w 72"/>
                  <a:gd name="T25" fmla="*/ 3 h 38"/>
                  <a:gd name="T26" fmla="*/ 63 w 72"/>
                  <a:gd name="T27" fmla="*/ 37 h 38"/>
                  <a:gd name="T28" fmla="*/ 61 w 72"/>
                  <a:gd name="T29" fmla="*/ 38 h 38"/>
                  <a:gd name="T30" fmla="*/ 36 w 72"/>
                  <a:gd name="T31" fmla="*/ 38 h 38"/>
                  <a:gd name="T32" fmla="*/ 36 w 72"/>
                  <a:gd name="T33" fmla="*/ 34 h 38"/>
                  <a:gd name="T34" fmla="*/ 6 w 72"/>
                  <a:gd name="T35" fmla="*/ 5 h 38"/>
                  <a:gd name="T36" fmla="*/ 13 w 72"/>
                  <a:gd name="T37" fmla="*/ 34 h 38"/>
                  <a:gd name="T38" fmla="*/ 36 w 72"/>
                  <a:gd name="T39" fmla="*/ 34 h 38"/>
                  <a:gd name="T40" fmla="*/ 36 w 72"/>
                  <a:gd name="T41" fmla="*/ 38 h 38"/>
                  <a:gd name="T42" fmla="*/ 11 w 72"/>
                  <a:gd name="T43" fmla="*/ 38 h 38"/>
                  <a:gd name="T44" fmla="*/ 11 w 72"/>
                  <a:gd name="T45" fmla="*/ 38 h 38"/>
                  <a:gd name="T46" fmla="*/ 9 w 72"/>
                  <a:gd name="T47" fmla="*/ 37 h 38"/>
                  <a:gd name="T48" fmla="*/ 0 w 72"/>
                  <a:gd name="T49" fmla="*/ 3 h 38"/>
                  <a:gd name="T50" fmla="*/ 0 w 72"/>
                  <a:gd name="T51" fmla="*/ 3 h 38"/>
                  <a:gd name="T52" fmla="*/ 3 w 72"/>
                  <a:gd name="T53" fmla="*/ 0 h 38"/>
                  <a:gd name="T54" fmla="*/ 10 w 72"/>
                  <a:gd name="T55" fmla="*/ 0 h 38"/>
                  <a:gd name="T56" fmla="*/ 18 w 72"/>
                  <a:gd name="T57" fmla="*/ 0 h 38"/>
                  <a:gd name="T58" fmla="*/ 36 w 72"/>
                  <a:gd name="T59" fmla="*/ 0 h 38"/>
                  <a:gd name="T60" fmla="*/ 36 w 72"/>
                  <a:gd name="T61" fmla="*/ 5 h 38"/>
                  <a:gd name="T62" fmla="*/ 18 w 72"/>
                  <a:gd name="T63" fmla="*/ 5 h 38"/>
                  <a:gd name="T64" fmla="*/ 10 w 72"/>
                  <a:gd name="T65" fmla="*/ 5 h 38"/>
                  <a:gd name="T66" fmla="*/ 6 w 72"/>
                  <a:gd name="T67" fmla="*/ 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2" h="38">
                    <a:moveTo>
                      <a:pt x="36" y="34"/>
                    </a:moveTo>
                    <a:cubicBezTo>
                      <a:pt x="59" y="34"/>
                      <a:pt x="59" y="34"/>
                      <a:pt x="59" y="34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3" y="5"/>
                      <a:pt x="63" y="5"/>
                      <a:pt x="63" y="5"/>
                    </a:cubicBezTo>
                    <a:cubicBezTo>
                      <a:pt x="55" y="5"/>
                      <a:pt x="55" y="5"/>
                      <a:pt x="55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72" y="1"/>
                      <a:pt x="72" y="2"/>
                      <a:pt x="72" y="3"/>
                    </a:cubicBezTo>
                    <a:cubicBezTo>
                      <a:pt x="63" y="37"/>
                      <a:pt x="63" y="37"/>
                      <a:pt x="63" y="37"/>
                    </a:cubicBezTo>
                    <a:cubicBezTo>
                      <a:pt x="63" y="38"/>
                      <a:pt x="62" y="38"/>
                      <a:pt x="61" y="38"/>
                    </a:cubicBezTo>
                    <a:cubicBezTo>
                      <a:pt x="36" y="38"/>
                      <a:pt x="36" y="38"/>
                      <a:pt x="36" y="38"/>
                    </a:cubicBezTo>
                    <a:lnTo>
                      <a:pt x="36" y="34"/>
                    </a:lnTo>
                    <a:close/>
                    <a:moveTo>
                      <a:pt x="6" y="5"/>
                    </a:moveTo>
                    <a:cubicBezTo>
                      <a:pt x="13" y="34"/>
                      <a:pt x="13" y="34"/>
                      <a:pt x="13" y="34"/>
                    </a:cubicBezTo>
                    <a:cubicBezTo>
                      <a:pt x="36" y="34"/>
                      <a:pt x="36" y="34"/>
                      <a:pt x="36" y="34"/>
                    </a:cubicBezTo>
                    <a:cubicBezTo>
                      <a:pt x="36" y="38"/>
                      <a:pt x="36" y="38"/>
                      <a:pt x="36" y="38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0" y="38"/>
                      <a:pt x="9" y="38"/>
                      <a:pt x="9" y="37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0" y="5"/>
                      <a:pt x="10" y="5"/>
                      <a:pt x="10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400">
                  <a:defRPr/>
                </a:pPr>
                <a:endParaRPr lang="id-ID" sz="1350"/>
              </a:p>
            </p:txBody>
          </p:sp>
        </p:grp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4483" y="3718984"/>
            <a:ext cx="3809524" cy="38095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925849" y="1632193"/>
            <a:ext cx="10340302" cy="1215136"/>
            <a:chOff x="1010240" y="1498081"/>
            <a:chExt cx="10340302" cy="1215136"/>
          </a:xfrm>
        </p:grpSpPr>
        <p:sp>
          <p:nvSpPr>
            <p:cNvPr id="5" name="对话气泡: 圆角矩形 27"/>
            <p:cNvSpPr/>
            <p:nvPr/>
          </p:nvSpPr>
          <p:spPr>
            <a:xfrm>
              <a:off x="1421256" y="1501642"/>
              <a:ext cx="1271560" cy="581054"/>
            </a:xfrm>
            <a:prstGeom prst="wedgeRoundRectCallout">
              <a:avLst>
                <a:gd name="adj1" fmla="val -1458"/>
                <a:gd name="adj2" fmla="val 82202"/>
                <a:gd name="adj3" fmla="val 16667"/>
              </a:avLst>
            </a:prstGeom>
            <a:noFill/>
            <a:ln w="12700">
              <a:solidFill>
                <a:schemeClr val="accent2">
                  <a:lumMod val="40000"/>
                  <a:lumOff val="6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zh-CN" altLang="en-US" sz="16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众陶联设立</a:t>
              </a:r>
            </a:p>
          </p:txBody>
        </p:sp>
        <p:sp>
          <p:nvSpPr>
            <p:cNvPr id="6" name="对话气泡: 圆角矩形 28"/>
            <p:cNvSpPr/>
            <p:nvPr/>
          </p:nvSpPr>
          <p:spPr>
            <a:xfrm>
              <a:off x="4474732" y="1520122"/>
              <a:ext cx="2842915" cy="586144"/>
            </a:xfrm>
            <a:prstGeom prst="wedgeRoundRectCallout">
              <a:avLst>
                <a:gd name="adj1" fmla="val 40499"/>
                <a:gd name="adj2" fmla="val 82935"/>
                <a:gd name="adj3" fmla="val 16667"/>
              </a:avLst>
            </a:prstGeom>
            <a:noFill/>
            <a:ln w="12700">
              <a:solidFill>
                <a:schemeClr val="accent2">
                  <a:lumMod val="40000"/>
                  <a:lumOff val="6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zh-CN" altLang="en-US" sz="16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央视</a:t>
              </a:r>
              <a:r>
                <a:rPr lang="en-US" altLang="zh-CN" sz="16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6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将改革进行到底</a:t>
              </a:r>
              <a:r>
                <a:rPr lang="en-US" altLang="zh-CN" sz="16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6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中供给侧结构性改革案例</a:t>
              </a:r>
            </a:p>
          </p:txBody>
        </p:sp>
        <p:sp>
          <p:nvSpPr>
            <p:cNvPr id="7" name="对话气泡: 圆角矩形 29"/>
            <p:cNvSpPr/>
            <p:nvPr/>
          </p:nvSpPr>
          <p:spPr>
            <a:xfrm>
              <a:off x="8021286" y="1514262"/>
              <a:ext cx="1545711" cy="556054"/>
            </a:xfrm>
            <a:prstGeom prst="wedgeRoundRectCallout">
              <a:avLst>
                <a:gd name="adj1" fmla="val -7001"/>
                <a:gd name="adj2" fmla="val 87474"/>
                <a:gd name="adj3" fmla="val 16667"/>
              </a:avLst>
            </a:prstGeom>
            <a:noFill/>
            <a:ln w="12700">
              <a:solidFill>
                <a:schemeClr val="accent2">
                  <a:lumMod val="40000"/>
                  <a:lumOff val="6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平台交易量达</a:t>
              </a:r>
              <a:endParaRPr kumimoji="0" lang="en-US" altLang="zh-CN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338</a:t>
              </a:r>
              <a:r>
                <a:rPr kumimoji="0" lang="zh-CN" altLang="en-US" sz="1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亿元</a:t>
              </a:r>
            </a:p>
          </p:txBody>
        </p:sp>
        <p:sp>
          <p:nvSpPr>
            <p:cNvPr id="14" name="矩形 13"/>
            <p:cNvSpPr/>
            <p:nvPr/>
          </p:nvSpPr>
          <p:spPr>
            <a:xfrm>
              <a:off x="1298996" y="2372336"/>
              <a:ext cx="772772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2016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月    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月    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9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月    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12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月   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2017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月    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7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月    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9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月    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12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  <a:endParaRPr lang="zh-CN" altLang="en-US" sz="1600" dirty="0"/>
            </a:p>
          </p:txBody>
        </p:sp>
        <p:cxnSp>
          <p:nvCxnSpPr>
            <p:cNvPr id="15" name="直接箭头连接符 14"/>
            <p:cNvCxnSpPr/>
            <p:nvPr/>
          </p:nvCxnSpPr>
          <p:spPr>
            <a:xfrm>
              <a:off x="1010240" y="2308168"/>
              <a:ext cx="10054971" cy="35717"/>
            </a:xfrm>
            <a:prstGeom prst="straightConnector1">
              <a:avLst/>
            </a:prstGeom>
            <a:ln w="28575">
              <a:solidFill>
                <a:srgbClr val="4F81BD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矩形 15"/>
            <p:cNvSpPr/>
            <p:nvPr/>
          </p:nvSpPr>
          <p:spPr>
            <a:xfrm>
              <a:off x="9811342" y="2343885"/>
              <a:ext cx="12538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2018</a:t>
              </a:r>
              <a:r>
                <a:rPr lang="zh-CN" altLang="en-US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年底 </a:t>
              </a:r>
              <a:endParaRPr lang="zh-CN" altLang="en-US" dirty="0"/>
            </a:p>
          </p:txBody>
        </p:sp>
        <p:sp>
          <p:nvSpPr>
            <p:cNvPr id="17" name="对话气泡: 圆角矩形 29"/>
            <p:cNvSpPr/>
            <p:nvPr/>
          </p:nvSpPr>
          <p:spPr>
            <a:xfrm>
              <a:off x="9804831" y="1498081"/>
              <a:ext cx="1545711" cy="556054"/>
            </a:xfrm>
            <a:prstGeom prst="wedgeRoundRectCallout">
              <a:avLst>
                <a:gd name="adj1" fmla="val -7001"/>
                <a:gd name="adj2" fmla="val 87474"/>
                <a:gd name="adj3" fmla="val 16667"/>
              </a:avLst>
            </a:prstGeom>
            <a:noFill/>
            <a:ln w="12700">
              <a:solidFill>
                <a:schemeClr val="accent2">
                  <a:lumMod val="40000"/>
                  <a:lumOff val="6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盈利</a:t>
              </a:r>
              <a:r>
                <a:rPr kumimoji="0" lang="en-US" altLang="zh-CN" sz="160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1223</a:t>
              </a:r>
              <a:r>
                <a:rPr kumimoji="0" lang="zh-CN" altLang="en-US" sz="160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万</a:t>
              </a:r>
              <a:endPara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706805" y="3499869"/>
            <a:ext cx="5035186" cy="2031325"/>
          </a:xfrm>
          <a:prstGeom prst="rect">
            <a:avLst/>
          </a:prstGeom>
          <a:ln w="28575" cmpd="dbl">
            <a:solidFill>
              <a:srgbClr val="4DA6E3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截止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2018 年 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底：4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22.4 亿元流量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平台企业产值：超过 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2215 亿元，近全国陶瓷产业的  48%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平台注册会员数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：7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026 个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平台活跃会员数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：1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709 个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18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年净利润 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1223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</a:p>
        </p:txBody>
      </p:sp>
      <p:sp>
        <p:nvSpPr>
          <p:cNvPr id="20" name="矩形 19"/>
          <p:cNvSpPr/>
          <p:nvPr/>
        </p:nvSpPr>
        <p:spPr>
          <a:xfrm>
            <a:off x="6448796" y="3499869"/>
            <a:ext cx="5036400" cy="2031325"/>
          </a:xfrm>
          <a:prstGeom prst="rect">
            <a:avLst/>
          </a:prstGeom>
          <a:ln w="28575" cmpd="dbl">
            <a:solidFill>
              <a:srgbClr val="4DA6E3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 完成陶瓷行业物料标准化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：1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08 项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 完成检测检验标准化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36 项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付款标准：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6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项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 行业专家/研究所整合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33 位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/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 家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5. 搭建陶瓷行业专利交易平台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151 项专利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6. 大单集中采购，为企业采购成本平均降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低：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11.56%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34"/>
          <p:cNvSpPr txBox="1">
            <a:spLocks noChangeArrowheads="1"/>
          </p:cNvSpPr>
          <p:nvPr/>
        </p:nvSpPr>
        <p:spPr bwMode="auto">
          <a:xfrm>
            <a:off x="1191341" y="97502"/>
            <a:ext cx="690246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800" b="1" dirty="0" smtClean="0">
                <a:latin typeface="微软雅黑" panose="020B0503020204020204" pitchFamily="34" charset="-122"/>
              </a:rPr>
              <a:t>成功案例：</a:t>
            </a:r>
            <a:r>
              <a:rPr lang="zh-CN" altLang="en-US" sz="1800" b="1" dirty="0" smtClean="0">
                <a:solidFill>
                  <a:srgbClr val="002060"/>
                </a:solidFill>
                <a:latin typeface="微软雅黑" panose="020B0503020204020204" pitchFamily="34" charset="-122"/>
              </a:rPr>
              <a:t>众</a:t>
            </a:r>
            <a:r>
              <a:rPr lang="zh-CN" altLang="en-US" sz="18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陶联</a:t>
            </a:r>
            <a:r>
              <a:rPr lang="en-US" altLang="zh-CN" sz="18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----</a:t>
            </a:r>
            <a:r>
              <a:rPr lang="zh-CN" altLang="en-US" sz="18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中国最大的陶瓷产业整合互联网平台</a:t>
            </a:r>
          </a:p>
          <a:p>
            <a:endParaRPr lang="zh-CN" altLang="en-US" sz="2800" b="1" dirty="0">
              <a:latin typeface="微软雅黑" panose="020B0503020204020204" pitchFamily="34" charset="-122"/>
            </a:endParaRPr>
          </a:p>
        </p:txBody>
      </p:sp>
      <p:sp>
        <p:nvSpPr>
          <p:cNvPr id="22" name="cloud-computing-connection_70996"/>
          <p:cNvSpPr>
            <a:spLocks noChangeAspect="1"/>
          </p:cNvSpPr>
          <p:nvPr/>
        </p:nvSpPr>
        <p:spPr bwMode="auto">
          <a:xfrm>
            <a:off x="365324" y="49655"/>
            <a:ext cx="802887" cy="724366"/>
          </a:xfrm>
          <a:custGeom>
            <a:avLst/>
            <a:gdLst>
              <a:gd name="T0" fmla="*/ 4313 w 5734"/>
              <a:gd name="T1" fmla="*/ 3918 h 5892"/>
              <a:gd name="T2" fmla="*/ 5734 w 5734"/>
              <a:gd name="T3" fmla="*/ 2497 h 5892"/>
              <a:gd name="T4" fmla="*/ 4313 w 5734"/>
              <a:gd name="T5" fmla="*/ 1076 h 5892"/>
              <a:gd name="T6" fmla="*/ 4149 w 5734"/>
              <a:gd name="T7" fmla="*/ 1085 h 5892"/>
              <a:gd name="T8" fmla="*/ 3733 w 5734"/>
              <a:gd name="T9" fmla="*/ 378 h 5892"/>
              <a:gd name="T10" fmla="*/ 2768 w 5734"/>
              <a:gd name="T11" fmla="*/ 0 h 5892"/>
              <a:gd name="T12" fmla="*/ 1389 w 5734"/>
              <a:gd name="T13" fmla="*/ 1076 h 5892"/>
              <a:gd name="T14" fmla="*/ 0 w 5734"/>
              <a:gd name="T15" fmla="*/ 2497 h 5892"/>
              <a:gd name="T16" fmla="*/ 1421 w 5734"/>
              <a:gd name="T17" fmla="*/ 3918 h 5892"/>
              <a:gd name="T18" fmla="*/ 2140 w 5734"/>
              <a:gd name="T19" fmla="*/ 3918 h 5892"/>
              <a:gd name="T20" fmla="*/ 2140 w 5734"/>
              <a:gd name="T21" fmla="*/ 4472 h 5892"/>
              <a:gd name="T22" fmla="*/ 1315 w 5734"/>
              <a:gd name="T23" fmla="*/ 4472 h 5892"/>
              <a:gd name="T24" fmla="*/ 954 w 5734"/>
              <a:gd name="T25" fmla="*/ 4259 h 5892"/>
              <a:gd name="T26" fmla="*/ 540 w 5734"/>
              <a:gd name="T27" fmla="*/ 4672 h 5892"/>
              <a:gd name="T28" fmla="*/ 954 w 5734"/>
              <a:gd name="T29" fmla="*/ 5086 h 5892"/>
              <a:gd name="T30" fmla="*/ 1315 w 5734"/>
              <a:gd name="T31" fmla="*/ 4872 h 5892"/>
              <a:gd name="T32" fmla="*/ 2340 w 5734"/>
              <a:gd name="T33" fmla="*/ 4872 h 5892"/>
              <a:gd name="T34" fmla="*/ 2540 w 5734"/>
              <a:gd name="T35" fmla="*/ 4672 h 5892"/>
              <a:gd name="T36" fmla="*/ 2540 w 5734"/>
              <a:gd name="T37" fmla="*/ 3918 h 5892"/>
              <a:gd name="T38" fmla="*/ 2667 w 5734"/>
              <a:gd name="T39" fmla="*/ 3918 h 5892"/>
              <a:gd name="T40" fmla="*/ 2667 w 5734"/>
              <a:gd name="T41" fmla="*/ 5117 h 5892"/>
              <a:gd name="T42" fmla="*/ 2454 w 5734"/>
              <a:gd name="T43" fmla="*/ 5479 h 5892"/>
              <a:gd name="T44" fmla="*/ 2867 w 5734"/>
              <a:gd name="T45" fmla="*/ 5892 h 5892"/>
              <a:gd name="T46" fmla="*/ 3280 w 5734"/>
              <a:gd name="T47" fmla="*/ 5479 h 5892"/>
              <a:gd name="T48" fmla="*/ 3067 w 5734"/>
              <a:gd name="T49" fmla="*/ 5117 h 5892"/>
              <a:gd name="T50" fmla="*/ 3067 w 5734"/>
              <a:gd name="T51" fmla="*/ 3918 h 5892"/>
              <a:gd name="T52" fmla="*/ 3194 w 5734"/>
              <a:gd name="T53" fmla="*/ 3918 h 5892"/>
              <a:gd name="T54" fmla="*/ 3194 w 5734"/>
              <a:gd name="T55" fmla="*/ 4691 h 5892"/>
              <a:gd name="T56" fmla="*/ 3394 w 5734"/>
              <a:gd name="T57" fmla="*/ 4891 h 5892"/>
              <a:gd name="T58" fmla="*/ 4430 w 5734"/>
              <a:gd name="T59" fmla="*/ 4891 h 5892"/>
              <a:gd name="T60" fmla="*/ 4780 w 5734"/>
              <a:gd name="T61" fmla="*/ 5085 h 5892"/>
              <a:gd name="T62" fmla="*/ 5194 w 5734"/>
              <a:gd name="T63" fmla="*/ 4672 h 5892"/>
              <a:gd name="T64" fmla="*/ 4780 w 5734"/>
              <a:gd name="T65" fmla="*/ 4259 h 5892"/>
              <a:gd name="T66" fmla="*/ 4409 w 5734"/>
              <a:gd name="T67" fmla="*/ 4491 h 5892"/>
              <a:gd name="T68" fmla="*/ 3594 w 5734"/>
              <a:gd name="T69" fmla="*/ 4491 h 5892"/>
              <a:gd name="T70" fmla="*/ 3594 w 5734"/>
              <a:gd name="T71" fmla="*/ 3918 h 5892"/>
              <a:gd name="T72" fmla="*/ 4313 w 5734"/>
              <a:gd name="T73" fmla="*/ 3918 h 58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734" h="5892">
                <a:moveTo>
                  <a:pt x="4313" y="3918"/>
                </a:moveTo>
                <a:cubicBezTo>
                  <a:pt x="5096" y="3918"/>
                  <a:pt x="5734" y="3280"/>
                  <a:pt x="5734" y="2497"/>
                </a:cubicBezTo>
                <a:cubicBezTo>
                  <a:pt x="5734" y="1713"/>
                  <a:pt x="5096" y="1076"/>
                  <a:pt x="4313" y="1076"/>
                </a:cubicBezTo>
                <a:cubicBezTo>
                  <a:pt x="4258" y="1076"/>
                  <a:pt x="4203" y="1079"/>
                  <a:pt x="4149" y="1085"/>
                </a:cubicBezTo>
                <a:cubicBezTo>
                  <a:pt x="4084" y="816"/>
                  <a:pt x="3940" y="570"/>
                  <a:pt x="3733" y="378"/>
                </a:cubicBezTo>
                <a:cubicBezTo>
                  <a:pt x="3470" y="134"/>
                  <a:pt x="3127" y="0"/>
                  <a:pt x="2768" y="0"/>
                </a:cubicBezTo>
                <a:cubicBezTo>
                  <a:pt x="2107" y="0"/>
                  <a:pt x="1544" y="451"/>
                  <a:pt x="1389" y="1076"/>
                </a:cubicBezTo>
                <a:cubicBezTo>
                  <a:pt x="620" y="1093"/>
                  <a:pt x="0" y="1724"/>
                  <a:pt x="0" y="2497"/>
                </a:cubicBezTo>
                <a:cubicBezTo>
                  <a:pt x="0" y="3281"/>
                  <a:pt x="638" y="3918"/>
                  <a:pt x="1421" y="3918"/>
                </a:cubicBezTo>
                <a:lnTo>
                  <a:pt x="2140" y="3918"/>
                </a:lnTo>
                <a:lnTo>
                  <a:pt x="2140" y="4472"/>
                </a:lnTo>
                <a:lnTo>
                  <a:pt x="1315" y="4472"/>
                </a:lnTo>
                <a:cubicBezTo>
                  <a:pt x="1245" y="4345"/>
                  <a:pt x="1109" y="4259"/>
                  <a:pt x="954" y="4259"/>
                </a:cubicBezTo>
                <a:cubicBezTo>
                  <a:pt x="726" y="4259"/>
                  <a:pt x="540" y="4444"/>
                  <a:pt x="540" y="4672"/>
                </a:cubicBezTo>
                <a:cubicBezTo>
                  <a:pt x="540" y="4900"/>
                  <a:pt x="726" y="5086"/>
                  <a:pt x="954" y="5086"/>
                </a:cubicBezTo>
                <a:cubicBezTo>
                  <a:pt x="1109" y="5086"/>
                  <a:pt x="1245" y="4999"/>
                  <a:pt x="1315" y="4872"/>
                </a:cubicBezTo>
                <a:lnTo>
                  <a:pt x="2340" y="4872"/>
                </a:lnTo>
                <a:cubicBezTo>
                  <a:pt x="2451" y="4872"/>
                  <a:pt x="2540" y="4783"/>
                  <a:pt x="2540" y="4672"/>
                </a:cubicBezTo>
                <a:lnTo>
                  <a:pt x="2540" y="3918"/>
                </a:lnTo>
                <a:lnTo>
                  <a:pt x="2667" y="3918"/>
                </a:lnTo>
                <a:lnTo>
                  <a:pt x="2667" y="5117"/>
                </a:lnTo>
                <a:cubicBezTo>
                  <a:pt x="2540" y="5188"/>
                  <a:pt x="2454" y="5323"/>
                  <a:pt x="2454" y="5479"/>
                </a:cubicBezTo>
                <a:cubicBezTo>
                  <a:pt x="2454" y="5707"/>
                  <a:pt x="2639" y="5892"/>
                  <a:pt x="2867" y="5892"/>
                </a:cubicBezTo>
                <a:cubicBezTo>
                  <a:pt x="3095" y="5892"/>
                  <a:pt x="3280" y="5707"/>
                  <a:pt x="3280" y="5479"/>
                </a:cubicBezTo>
                <a:cubicBezTo>
                  <a:pt x="3280" y="5323"/>
                  <a:pt x="3194" y="5188"/>
                  <a:pt x="3067" y="5117"/>
                </a:cubicBezTo>
                <a:lnTo>
                  <a:pt x="3067" y="3918"/>
                </a:lnTo>
                <a:lnTo>
                  <a:pt x="3194" y="3918"/>
                </a:lnTo>
                <a:lnTo>
                  <a:pt x="3194" y="4691"/>
                </a:lnTo>
                <a:cubicBezTo>
                  <a:pt x="3194" y="4802"/>
                  <a:pt x="3283" y="4891"/>
                  <a:pt x="3394" y="4891"/>
                </a:cubicBezTo>
                <a:lnTo>
                  <a:pt x="4430" y="4891"/>
                </a:lnTo>
                <a:cubicBezTo>
                  <a:pt x="4503" y="5008"/>
                  <a:pt x="4633" y="5085"/>
                  <a:pt x="4780" y="5085"/>
                </a:cubicBezTo>
                <a:cubicBezTo>
                  <a:pt x="5008" y="5085"/>
                  <a:pt x="5194" y="4900"/>
                  <a:pt x="5194" y="4672"/>
                </a:cubicBezTo>
                <a:cubicBezTo>
                  <a:pt x="5194" y="4444"/>
                  <a:pt x="5008" y="4259"/>
                  <a:pt x="4780" y="4259"/>
                </a:cubicBezTo>
                <a:cubicBezTo>
                  <a:pt x="4617" y="4259"/>
                  <a:pt x="4476" y="4354"/>
                  <a:pt x="4409" y="4491"/>
                </a:cubicBezTo>
                <a:lnTo>
                  <a:pt x="3594" y="4491"/>
                </a:lnTo>
                <a:lnTo>
                  <a:pt x="3594" y="3918"/>
                </a:lnTo>
                <a:lnTo>
                  <a:pt x="4313" y="39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34"/>
          <p:cNvSpPr txBox="1">
            <a:spLocks noChangeArrowheads="1"/>
          </p:cNvSpPr>
          <p:nvPr/>
        </p:nvSpPr>
        <p:spPr bwMode="auto">
          <a:xfrm>
            <a:off x="1191341" y="97502"/>
            <a:ext cx="690246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800" b="1" dirty="0" smtClean="0">
                <a:latin typeface="微软雅黑" panose="020B0503020204020204" pitchFamily="34" charset="-122"/>
              </a:rPr>
              <a:t>成功案例：</a:t>
            </a:r>
            <a:r>
              <a:rPr lang="zh-CN" altLang="en-US" sz="1800" b="1" dirty="0" smtClean="0">
                <a:solidFill>
                  <a:srgbClr val="002060"/>
                </a:solidFill>
                <a:latin typeface="微软雅黑" panose="020B0503020204020204" pitchFamily="34" charset="-122"/>
              </a:rPr>
              <a:t>众</a:t>
            </a:r>
            <a:r>
              <a:rPr lang="zh-CN" altLang="en-US" sz="18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陶联</a:t>
            </a:r>
            <a:r>
              <a:rPr lang="en-US" altLang="zh-CN" sz="18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----</a:t>
            </a:r>
            <a:r>
              <a:rPr lang="zh-CN" altLang="en-US" sz="18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中国最大的陶瓷产业整合互联网平台</a:t>
            </a:r>
          </a:p>
          <a:p>
            <a:endParaRPr lang="zh-CN" altLang="en-US" sz="2800" b="1" dirty="0">
              <a:latin typeface="微软雅黑" panose="020B0503020204020204" pitchFamily="34" charset="-122"/>
            </a:endParaRPr>
          </a:p>
        </p:txBody>
      </p:sp>
      <p:sp>
        <p:nvSpPr>
          <p:cNvPr id="22" name="cloud-computing-connection_70996"/>
          <p:cNvSpPr>
            <a:spLocks noChangeAspect="1"/>
          </p:cNvSpPr>
          <p:nvPr/>
        </p:nvSpPr>
        <p:spPr bwMode="auto">
          <a:xfrm>
            <a:off x="365324" y="49655"/>
            <a:ext cx="802887" cy="724366"/>
          </a:xfrm>
          <a:custGeom>
            <a:avLst/>
            <a:gdLst>
              <a:gd name="T0" fmla="*/ 4313 w 5734"/>
              <a:gd name="T1" fmla="*/ 3918 h 5892"/>
              <a:gd name="T2" fmla="*/ 5734 w 5734"/>
              <a:gd name="T3" fmla="*/ 2497 h 5892"/>
              <a:gd name="T4" fmla="*/ 4313 w 5734"/>
              <a:gd name="T5" fmla="*/ 1076 h 5892"/>
              <a:gd name="T6" fmla="*/ 4149 w 5734"/>
              <a:gd name="T7" fmla="*/ 1085 h 5892"/>
              <a:gd name="T8" fmla="*/ 3733 w 5734"/>
              <a:gd name="T9" fmla="*/ 378 h 5892"/>
              <a:gd name="T10" fmla="*/ 2768 w 5734"/>
              <a:gd name="T11" fmla="*/ 0 h 5892"/>
              <a:gd name="T12" fmla="*/ 1389 w 5734"/>
              <a:gd name="T13" fmla="*/ 1076 h 5892"/>
              <a:gd name="T14" fmla="*/ 0 w 5734"/>
              <a:gd name="T15" fmla="*/ 2497 h 5892"/>
              <a:gd name="T16" fmla="*/ 1421 w 5734"/>
              <a:gd name="T17" fmla="*/ 3918 h 5892"/>
              <a:gd name="T18" fmla="*/ 2140 w 5734"/>
              <a:gd name="T19" fmla="*/ 3918 h 5892"/>
              <a:gd name="T20" fmla="*/ 2140 w 5734"/>
              <a:gd name="T21" fmla="*/ 4472 h 5892"/>
              <a:gd name="T22" fmla="*/ 1315 w 5734"/>
              <a:gd name="T23" fmla="*/ 4472 h 5892"/>
              <a:gd name="T24" fmla="*/ 954 w 5734"/>
              <a:gd name="T25" fmla="*/ 4259 h 5892"/>
              <a:gd name="T26" fmla="*/ 540 w 5734"/>
              <a:gd name="T27" fmla="*/ 4672 h 5892"/>
              <a:gd name="T28" fmla="*/ 954 w 5734"/>
              <a:gd name="T29" fmla="*/ 5086 h 5892"/>
              <a:gd name="T30" fmla="*/ 1315 w 5734"/>
              <a:gd name="T31" fmla="*/ 4872 h 5892"/>
              <a:gd name="T32" fmla="*/ 2340 w 5734"/>
              <a:gd name="T33" fmla="*/ 4872 h 5892"/>
              <a:gd name="T34" fmla="*/ 2540 w 5734"/>
              <a:gd name="T35" fmla="*/ 4672 h 5892"/>
              <a:gd name="T36" fmla="*/ 2540 w 5734"/>
              <a:gd name="T37" fmla="*/ 3918 h 5892"/>
              <a:gd name="T38" fmla="*/ 2667 w 5734"/>
              <a:gd name="T39" fmla="*/ 3918 h 5892"/>
              <a:gd name="T40" fmla="*/ 2667 w 5734"/>
              <a:gd name="T41" fmla="*/ 5117 h 5892"/>
              <a:gd name="T42" fmla="*/ 2454 w 5734"/>
              <a:gd name="T43" fmla="*/ 5479 h 5892"/>
              <a:gd name="T44" fmla="*/ 2867 w 5734"/>
              <a:gd name="T45" fmla="*/ 5892 h 5892"/>
              <a:gd name="T46" fmla="*/ 3280 w 5734"/>
              <a:gd name="T47" fmla="*/ 5479 h 5892"/>
              <a:gd name="T48" fmla="*/ 3067 w 5734"/>
              <a:gd name="T49" fmla="*/ 5117 h 5892"/>
              <a:gd name="T50" fmla="*/ 3067 w 5734"/>
              <a:gd name="T51" fmla="*/ 3918 h 5892"/>
              <a:gd name="T52" fmla="*/ 3194 w 5734"/>
              <a:gd name="T53" fmla="*/ 3918 h 5892"/>
              <a:gd name="T54" fmla="*/ 3194 w 5734"/>
              <a:gd name="T55" fmla="*/ 4691 h 5892"/>
              <a:gd name="T56" fmla="*/ 3394 w 5734"/>
              <a:gd name="T57" fmla="*/ 4891 h 5892"/>
              <a:gd name="T58" fmla="*/ 4430 w 5734"/>
              <a:gd name="T59" fmla="*/ 4891 h 5892"/>
              <a:gd name="T60" fmla="*/ 4780 w 5734"/>
              <a:gd name="T61" fmla="*/ 5085 h 5892"/>
              <a:gd name="T62" fmla="*/ 5194 w 5734"/>
              <a:gd name="T63" fmla="*/ 4672 h 5892"/>
              <a:gd name="T64" fmla="*/ 4780 w 5734"/>
              <a:gd name="T65" fmla="*/ 4259 h 5892"/>
              <a:gd name="T66" fmla="*/ 4409 w 5734"/>
              <a:gd name="T67" fmla="*/ 4491 h 5892"/>
              <a:gd name="T68" fmla="*/ 3594 w 5734"/>
              <a:gd name="T69" fmla="*/ 4491 h 5892"/>
              <a:gd name="T70" fmla="*/ 3594 w 5734"/>
              <a:gd name="T71" fmla="*/ 3918 h 5892"/>
              <a:gd name="T72" fmla="*/ 4313 w 5734"/>
              <a:gd name="T73" fmla="*/ 3918 h 58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734" h="5892">
                <a:moveTo>
                  <a:pt x="4313" y="3918"/>
                </a:moveTo>
                <a:cubicBezTo>
                  <a:pt x="5096" y="3918"/>
                  <a:pt x="5734" y="3280"/>
                  <a:pt x="5734" y="2497"/>
                </a:cubicBezTo>
                <a:cubicBezTo>
                  <a:pt x="5734" y="1713"/>
                  <a:pt x="5096" y="1076"/>
                  <a:pt x="4313" y="1076"/>
                </a:cubicBezTo>
                <a:cubicBezTo>
                  <a:pt x="4258" y="1076"/>
                  <a:pt x="4203" y="1079"/>
                  <a:pt x="4149" y="1085"/>
                </a:cubicBezTo>
                <a:cubicBezTo>
                  <a:pt x="4084" y="816"/>
                  <a:pt x="3940" y="570"/>
                  <a:pt x="3733" y="378"/>
                </a:cubicBezTo>
                <a:cubicBezTo>
                  <a:pt x="3470" y="134"/>
                  <a:pt x="3127" y="0"/>
                  <a:pt x="2768" y="0"/>
                </a:cubicBezTo>
                <a:cubicBezTo>
                  <a:pt x="2107" y="0"/>
                  <a:pt x="1544" y="451"/>
                  <a:pt x="1389" y="1076"/>
                </a:cubicBezTo>
                <a:cubicBezTo>
                  <a:pt x="620" y="1093"/>
                  <a:pt x="0" y="1724"/>
                  <a:pt x="0" y="2497"/>
                </a:cubicBezTo>
                <a:cubicBezTo>
                  <a:pt x="0" y="3281"/>
                  <a:pt x="638" y="3918"/>
                  <a:pt x="1421" y="3918"/>
                </a:cubicBezTo>
                <a:lnTo>
                  <a:pt x="2140" y="3918"/>
                </a:lnTo>
                <a:lnTo>
                  <a:pt x="2140" y="4472"/>
                </a:lnTo>
                <a:lnTo>
                  <a:pt x="1315" y="4472"/>
                </a:lnTo>
                <a:cubicBezTo>
                  <a:pt x="1245" y="4345"/>
                  <a:pt x="1109" y="4259"/>
                  <a:pt x="954" y="4259"/>
                </a:cubicBezTo>
                <a:cubicBezTo>
                  <a:pt x="726" y="4259"/>
                  <a:pt x="540" y="4444"/>
                  <a:pt x="540" y="4672"/>
                </a:cubicBezTo>
                <a:cubicBezTo>
                  <a:pt x="540" y="4900"/>
                  <a:pt x="726" y="5086"/>
                  <a:pt x="954" y="5086"/>
                </a:cubicBezTo>
                <a:cubicBezTo>
                  <a:pt x="1109" y="5086"/>
                  <a:pt x="1245" y="4999"/>
                  <a:pt x="1315" y="4872"/>
                </a:cubicBezTo>
                <a:lnTo>
                  <a:pt x="2340" y="4872"/>
                </a:lnTo>
                <a:cubicBezTo>
                  <a:pt x="2451" y="4872"/>
                  <a:pt x="2540" y="4783"/>
                  <a:pt x="2540" y="4672"/>
                </a:cubicBezTo>
                <a:lnTo>
                  <a:pt x="2540" y="3918"/>
                </a:lnTo>
                <a:lnTo>
                  <a:pt x="2667" y="3918"/>
                </a:lnTo>
                <a:lnTo>
                  <a:pt x="2667" y="5117"/>
                </a:lnTo>
                <a:cubicBezTo>
                  <a:pt x="2540" y="5188"/>
                  <a:pt x="2454" y="5323"/>
                  <a:pt x="2454" y="5479"/>
                </a:cubicBezTo>
                <a:cubicBezTo>
                  <a:pt x="2454" y="5707"/>
                  <a:pt x="2639" y="5892"/>
                  <a:pt x="2867" y="5892"/>
                </a:cubicBezTo>
                <a:cubicBezTo>
                  <a:pt x="3095" y="5892"/>
                  <a:pt x="3280" y="5707"/>
                  <a:pt x="3280" y="5479"/>
                </a:cubicBezTo>
                <a:cubicBezTo>
                  <a:pt x="3280" y="5323"/>
                  <a:pt x="3194" y="5188"/>
                  <a:pt x="3067" y="5117"/>
                </a:cubicBezTo>
                <a:lnTo>
                  <a:pt x="3067" y="3918"/>
                </a:lnTo>
                <a:lnTo>
                  <a:pt x="3194" y="3918"/>
                </a:lnTo>
                <a:lnTo>
                  <a:pt x="3194" y="4691"/>
                </a:lnTo>
                <a:cubicBezTo>
                  <a:pt x="3194" y="4802"/>
                  <a:pt x="3283" y="4891"/>
                  <a:pt x="3394" y="4891"/>
                </a:cubicBezTo>
                <a:lnTo>
                  <a:pt x="4430" y="4891"/>
                </a:lnTo>
                <a:cubicBezTo>
                  <a:pt x="4503" y="5008"/>
                  <a:pt x="4633" y="5085"/>
                  <a:pt x="4780" y="5085"/>
                </a:cubicBezTo>
                <a:cubicBezTo>
                  <a:pt x="5008" y="5085"/>
                  <a:pt x="5194" y="4900"/>
                  <a:pt x="5194" y="4672"/>
                </a:cubicBezTo>
                <a:cubicBezTo>
                  <a:pt x="5194" y="4444"/>
                  <a:pt x="5008" y="4259"/>
                  <a:pt x="4780" y="4259"/>
                </a:cubicBezTo>
                <a:cubicBezTo>
                  <a:pt x="4617" y="4259"/>
                  <a:pt x="4476" y="4354"/>
                  <a:pt x="4409" y="4491"/>
                </a:cubicBezTo>
                <a:lnTo>
                  <a:pt x="3594" y="4491"/>
                </a:lnTo>
                <a:lnTo>
                  <a:pt x="3594" y="3918"/>
                </a:lnTo>
                <a:lnTo>
                  <a:pt x="4313" y="39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0" name="图示 9"/>
          <p:cNvGraphicFramePr/>
          <p:nvPr/>
        </p:nvGraphicFramePr>
        <p:xfrm>
          <a:off x="620198" y="714200"/>
          <a:ext cx="10979575" cy="5495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633203" y="4272884"/>
            <a:ext cx="692559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月， 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央视大型政论专题片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将改革进行到底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第二集“引领经济新常态”，唯一的供给侧结构性改革成功案例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文本框 34"/>
          <p:cNvSpPr txBox="1">
            <a:spLocks noChangeArrowheads="1"/>
          </p:cNvSpPr>
          <p:nvPr/>
        </p:nvSpPr>
        <p:spPr bwMode="auto">
          <a:xfrm>
            <a:off x="1191260" y="148590"/>
            <a:ext cx="74422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800" b="1" dirty="0" smtClean="0">
                <a:latin typeface="微软雅黑" panose="020B0503020204020204" pitchFamily="34" charset="-122"/>
              </a:rPr>
              <a:t>蓝源资本产业互联网创新模式三大核心价值</a:t>
            </a:r>
          </a:p>
        </p:txBody>
      </p:sp>
      <p:sp>
        <p:nvSpPr>
          <p:cNvPr id="6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11751456" y="6333394"/>
            <a:ext cx="433387" cy="277813"/>
          </a:xfrm>
        </p:spPr>
        <p:txBody>
          <a:bodyPr>
            <a:normAutofit fontScale="75000" lnSpcReduction="10000"/>
          </a:bodyPr>
          <a:lstStyle/>
          <a:p>
            <a:pPr>
              <a:defRPr/>
            </a:pPr>
            <a:fld id="{4F591A9C-0473-4CFD-AFED-56E712855AE6}" type="slidenum">
              <a:rPr lang="zh-CN" altLang="en-US" smtClean="0"/>
              <a:pPr>
                <a:defRPr/>
              </a:pPr>
              <a:t>12</a:t>
            </a:fld>
            <a:endParaRPr lang="zh-CN" altLang="en-US" dirty="0">
              <a:latin typeface="Arial" panose="020B0604020202020204" pitchFamily="34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027555" y="1607820"/>
            <a:ext cx="8025130" cy="4182230"/>
            <a:chOff x="2027555" y="1607820"/>
            <a:chExt cx="8025130" cy="4182230"/>
          </a:xfrm>
        </p:grpSpPr>
        <p:sp>
          <p:nvSpPr>
            <p:cNvPr id="63" name="箭头3"/>
            <p:cNvSpPr>
              <a:spLocks noChangeArrowheads="1"/>
            </p:cNvSpPr>
            <p:nvPr/>
          </p:nvSpPr>
          <p:spPr bwMode="auto">
            <a:xfrm flipV="1">
              <a:off x="2579633" y="3869714"/>
              <a:ext cx="1092200" cy="1522095"/>
            </a:xfrm>
            <a:custGeom>
              <a:avLst/>
              <a:gdLst/>
              <a:ahLst/>
              <a:cxnLst>
                <a:cxn ang="0">
                  <a:pos x="118" y="1044"/>
                </a:cxn>
                <a:cxn ang="0">
                  <a:pos x="128" y="340"/>
                </a:cxn>
                <a:cxn ang="0">
                  <a:pos x="264" y="210"/>
                </a:cxn>
                <a:cxn ang="0">
                  <a:pos x="720" y="202"/>
                </a:cxn>
                <a:cxn ang="0">
                  <a:pos x="720" y="320"/>
                </a:cxn>
                <a:cxn ang="0">
                  <a:pos x="933" y="153"/>
                </a:cxn>
                <a:cxn ang="0">
                  <a:pos x="712" y="0"/>
                </a:cxn>
                <a:cxn ang="0">
                  <a:pos x="714" y="92"/>
                </a:cxn>
                <a:cxn ang="0">
                  <a:pos x="234" y="94"/>
                </a:cxn>
                <a:cxn ang="0">
                  <a:pos x="0" y="298"/>
                </a:cxn>
                <a:cxn ang="0">
                  <a:pos x="0" y="1058"/>
                </a:cxn>
                <a:cxn ang="0">
                  <a:pos x="118" y="1044"/>
                </a:cxn>
              </a:cxnLst>
              <a:rect l="0" t="0" r="r" b="b"/>
              <a:pathLst>
                <a:path w="933" h="1182">
                  <a:moveTo>
                    <a:pt x="118" y="1044"/>
                  </a:moveTo>
                  <a:lnTo>
                    <a:pt x="128" y="340"/>
                  </a:lnTo>
                  <a:cubicBezTo>
                    <a:pt x="134" y="214"/>
                    <a:pt x="182" y="212"/>
                    <a:pt x="264" y="210"/>
                  </a:cubicBezTo>
                  <a:lnTo>
                    <a:pt x="720" y="202"/>
                  </a:lnTo>
                  <a:lnTo>
                    <a:pt x="720" y="320"/>
                  </a:lnTo>
                  <a:lnTo>
                    <a:pt x="933" y="153"/>
                  </a:lnTo>
                  <a:lnTo>
                    <a:pt x="712" y="0"/>
                  </a:lnTo>
                  <a:lnTo>
                    <a:pt x="714" y="92"/>
                  </a:lnTo>
                  <a:cubicBezTo>
                    <a:pt x="714" y="92"/>
                    <a:pt x="406" y="94"/>
                    <a:pt x="234" y="94"/>
                  </a:cubicBezTo>
                  <a:cubicBezTo>
                    <a:pt x="60" y="96"/>
                    <a:pt x="2" y="156"/>
                    <a:pt x="0" y="298"/>
                  </a:cubicBezTo>
                  <a:lnTo>
                    <a:pt x="0" y="1058"/>
                  </a:lnTo>
                  <a:cubicBezTo>
                    <a:pt x="20" y="1182"/>
                    <a:pt x="93" y="1170"/>
                    <a:pt x="118" y="1044"/>
                  </a:cubicBezTo>
                  <a:close/>
                </a:path>
              </a:pathLst>
            </a:custGeom>
            <a:solidFill>
              <a:srgbClr val="A6A6A6"/>
            </a:solidFill>
            <a:ln w="9525">
              <a:noFill/>
              <a:round/>
            </a:ln>
          </p:spPr>
          <p:txBody>
            <a:bodyPr wrap="none" lIns="82815" tIns="41407" rIns="82815" bIns="41407" anchor="ctr"/>
            <a:lstStyle/>
            <a:p>
              <a:endParaRPr lang="zh-CN" altLang="en-US" sz="1200" dirty="0">
                <a:solidFill>
                  <a:srgbClr val="000000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64" name="箭头2"/>
            <p:cNvSpPr>
              <a:spLocks noChangeArrowheads="1"/>
            </p:cNvSpPr>
            <p:nvPr/>
          </p:nvSpPr>
          <p:spPr bwMode="auto">
            <a:xfrm rot="16200000">
              <a:off x="2876550" y="3030220"/>
              <a:ext cx="325755" cy="1299210"/>
            </a:xfrm>
            <a:custGeom>
              <a:avLst/>
              <a:gdLst/>
              <a:ahLst/>
              <a:cxnLst>
                <a:cxn ang="0">
                  <a:pos x="37" y="1"/>
                </a:cxn>
                <a:cxn ang="0">
                  <a:pos x="45" y="472"/>
                </a:cxn>
                <a:cxn ang="0">
                  <a:pos x="0" y="474"/>
                </a:cxn>
                <a:cxn ang="0">
                  <a:pos x="72" y="604"/>
                </a:cxn>
                <a:cxn ang="0">
                  <a:pos x="142" y="474"/>
                </a:cxn>
                <a:cxn ang="0">
                  <a:pos x="100" y="474"/>
                </a:cxn>
                <a:cxn ang="0">
                  <a:pos x="99" y="0"/>
                </a:cxn>
                <a:cxn ang="0">
                  <a:pos x="37" y="1"/>
                </a:cxn>
              </a:cxnLst>
              <a:rect l="0" t="0" r="r" b="b"/>
              <a:pathLst>
                <a:path w="142" h="604">
                  <a:moveTo>
                    <a:pt x="37" y="1"/>
                  </a:moveTo>
                  <a:lnTo>
                    <a:pt x="45" y="472"/>
                  </a:lnTo>
                  <a:lnTo>
                    <a:pt x="0" y="474"/>
                  </a:lnTo>
                  <a:lnTo>
                    <a:pt x="72" y="604"/>
                  </a:lnTo>
                  <a:lnTo>
                    <a:pt x="142" y="474"/>
                  </a:lnTo>
                  <a:lnTo>
                    <a:pt x="100" y="474"/>
                  </a:lnTo>
                  <a:lnTo>
                    <a:pt x="99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A6A6A6"/>
            </a:solidFill>
            <a:ln w="9525">
              <a:noFill/>
              <a:round/>
            </a:ln>
          </p:spPr>
          <p:txBody>
            <a:bodyPr wrap="none" lIns="82815" tIns="41407" rIns="82815" bIns="41407" anchor="ctr"/>
            <a:lstStyle/>
            <a:p>
              <a:endParaRPr lang="zh-CN" altLang="en-US" sz="1200" dirty="0">
                <a:solidFill>
                  <a:srgbClr val="000000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65" name="箭头1"/>
            <p:cNvSpPr>
              <a:spLocks noChangeArrowheads="1"/>
            </p:cNvSpPr>
            <p:nvPr/>
          </p:nvSpPr>
          <p:spPr bwMode="auto">
            <a:xfrm>
              <a:off x="2581910" y="2001520"/>
              <a:ext cx="1092200" cy="1763395"/>
            </a:xfrm>
            <a:custGeom>
              <a:avLst/>
              <a:gdLst/>
              <a:ahLst/>
              <a:cxnLst>
                <a:cxn ang="0">
                  <a:pos x="118" y="1044"/>
                </a:cxn>
                <a:cxn ang="0">
                  <a:pos x="128" y="340"/>
                </a:cxn>
                <a:cxn ang="0">
                  <a:pos x="264" y="210"/>
                </a:cxn>
                <a:cxn ang="0">
                  <a:pos x="720" y="202"/>
                </a:cxn>
                <a:cxn ang="0">
                  <a:pos x="720" y="320"/>
                </a:cxn>
                <a:cxn ang="0">
                  <a:pos x="933" y="153"/>
                </a:cxn>
                <a:cxn ang="0">
                  <a:pos x="712" y="0"/>
                </a:cxn>
                <a:cxn ang="0">
                  <a:pos x="714" y="92"/>
                </a:cxn>
                <a:cxn ang="0">
                  <a:pos x="234" y="94"/>
                </a:cxn>
                <a:cxn ang="0">
                  <a:pos x="0" y="298"/>
                </a:cxn>
                <a:cxn ang="0">
                  <a:pos x="0" y="1058"/>
                </a:cxn>
                <a:cxn ang="0">
                  <a:pos x="118" y="1044"/>
                </a:cxn>
              </a:cxnLst>
              <a:rect l="0" t="0" r="r" b="b"/>
              <a:pathLst>
                <a:path w="933" h="1182">
                  <a:moveTo>
                    <a:pt x="118" y="1044"/>
                  </a:moveTo>
                  <a:lnTo>
                    <a:pt x="128" y="340"/>
                  </a:lnTo>
                  <a:cubicBezTo>
                    <a:pt x="134" y="214"/>
                    <a:pt x="182" y="212"/>
                    <a:pt x="264" y="210"/>
                  </a:cubicBezTo>
                  <a:lnTo>
                    <a:pt x="720" y="202"/>
                  </a:lnTo>
                  <a:lnTo>
                    <a:pt x="720" y="320"/>
                  </a:lnTo>
                  <a:lnTo>
                    <a:pt x="933" y="153"/>
                  </a:lnTo>
                  <a:lnTo>
                    <a:pt x="712" y="0"/>
                  </a:lnTo>
                  <a:lnTo>
                    <a:pt x="714" y="92"/>
                  </a:lnTo>
                  <a:cubicBezTo>
                    <a:pt x="714" y="92"/>
                    <a:pt x="406" y="94"/>
                    <a:pt x="234" y="94"/>
                  </a:cubicBezTo>
                  <a:cubicBezTo>
                    <a:pt x="60" y="96"/>
                    <a:pt x="2" y="156"/>
                    <a:pt x="0" y="298"/>
                  </a:cubicBezTo>
                  <a:lnTo>
                    <a:pt x="0" y="1058"/>
                  </a:lnTo>
                  <a:cubicBezTo>
                    <a:pt x="20" y="1182"/>
                    <a:pt x="93" y="1170"/>
                    <a:pt x="118" y="1044"/>
                  </a:cubicBezTo>
                  <a:close/>
                </a:path>
              </a:pathLst>
            </a:custGeom>
            <a:solidFill>
              <a:srgbClr val="A6A6A6"/>
            </a:solidFill>
            <a:ln w="9525">
              <a:noFill/>
              <a:round/>
            </a:ln>
          </p:spPr>
          <p:txBody>
            <a:bodyPr wrap="none" lIns="82815" tIns="41407" rIns="82815" bIns="41407" anchor="ctr"/>
            <a:lstStyle/>
            <a:p>
              <a:endParaRPr lang="zh-CN" altLang="en-US" sz="1200" dirty="0">
                <a:solidFill>
                  <a:srgbClr val="000000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66" name="文本1"/>
            <p:cNvSpPr>
              <a:spLocks noChangeArrowheads="1"/>
            </p:cNvSpPr>
            <p:nvPr/>
          </p:nvSpPr>
          <p:spPr bwMode="auto">
            <a:xfrm>
              <a:off x="5085080" y="1607820"/>
              <a:ext cx="4967605" cy="1202055"/>
            </a:xfrm>
            <a:prstGeom prst="roundRect">
              <a:avLst>
                <a:gd name="adj" fmla="val 11505"/>
              </a:avLst>
            </a:prstGeom>
            <a:noFill/>
            <a:ln w="15875">
              <a:solidFill>
                <a:srgbClr val="37A9FF"/>
              </a:solidFill>
              <a:round/>
            </a:ln>
          </p:spPr>
          <p:txBody>
            <a:bodyPr lIns="82815" tIns="41407" rIns="82815" bIns="41407" anchor="ctr" anchorCtr="0"/>
            <a:lstStyle/>
            <a:p>
              <a:pPr>
                <a:lnSpc>
                  <a:spcPct val="130000"/>
                </a:lnSpc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供给</a:t>
              </a: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侧结构性改革落地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的</a:t>
              </a: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抓手</a:t>
              </a:r>
            </a:p>
            <a:p>
              <a:pPr>
                <a:lnSpc>
                  <a:spcPct val="130000"/>
                </a:lnSpc>
              </a:pP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打造产业级的总部经济</a:t>
              </a:r>
              <a:endParaRPr lang="zh-CN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标题1"/>
            <p:cNvSpPr>
              <a:spLocks noChangeArrowheads="1"/>
            </p:cNvSpPr>
            <p:nvPr/>
          </p:nvSpPr>
          <p:spPr bwMode="auto">
            <a:xfrm>
              <a:off x="3807460" y="1607820"/>
              <a:ext cx="1242060" cy="1202055"/>
            </a:xfrm>
            <a:prstGeom prst="roundRect">
              <a:avLst>
                <a:gd name="adj" fmla="val 11921"/>
              </a:avLst>
            </a:prstGeom>
            <a:solidFill>
              <a:schemeClr val="accent1">
                <a:lumMod val="75000"/>
              </a:schemeClr>
            </a:solidFill>
            <a:ln w="25400">
              <a:noFill/>
              <a:round/>
            </a:ln>
          </p:spPr>
          <p:txBody>
            <a:bodyPr lIns="82815" tIns="41407" rIns="82815" bIns="41407" anchor="ctr"/>
            <a:lstStyle/>
            <a:p>
              <a:pPr algn="ctr">
                <a:lnSpc>
                  <a:spcPct val="120000"/>
                </a:lnSpc>
              </a:pPr>
              <a:r>
                <a:rPr lang="zh-CN" altLang="en-US" sz="2800" dirty="0" smtClean="0">
                  <a:solidFill>
                    <a:srgbClr val="F2F2F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政府</a:t>
              </a:r>
              <a:endParaRPr lang="zh-CN" altLang="zh-CN" sz="2800" dirty="0">
                <a:solidFill>
                  <a:srgbClr val="F2F2F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8" name="文本2"/>
            <p:cNvSpPr>
              <a:spLocks noChangeArrowheads="1"/>
            </p:cNvSpPr>
            <p:nvPr/>
          </p:nvSpPr>
          <p:spPr bwMode="auto">
            <a:xfrm>
              <a:off x="5085080" y="3119755"/>
              <a:ext cx="4965700" cy="1193800"/>
            </a:xfrm>
            <a:prstGeom prst="roundRect">
              <a:avLst>
                <a:gd name="adj" fmla="val 11505"/>
              </a:avLst>
            </a:prstGeom>
            <a:noFill/>
            <a:ln w="15875">
              <a:solidFill>
                <a:srgbClr val="37A9FF"/>
              </a:solidFill>
              <a:round/>
            </a:ln>
          </p:spPr>
          <p:txBody>
            <a:bodyPr lIns="82815" tIns="41407" rIns="82815" bIns="41407" anchor="ctr"/>
            <a:lstStyle/>
            <a:p>
              <a:pPr>
                <a:lnSpc>
                  <a:spcPct val="120000"/>
                </a:lnSpc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为产业的转型升级提供“行业药方”与案例范式</a:t>
              </a:r>
              <a:endPara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集中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解决行业共性</a:t>
              </a: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问题</a:t>
              </a:r>
              <a:endPara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9" name="标题2"/>
            <p:cNvSpPr>
              <a:spLocks noChangeArrowheads="1"/>
            </p:cNvSpPr>
            <p:nvPr/>
          </p:nvSpPr>
          <p:spPr bwMode="auto">
            <a:xfrm>
              <a:off x="3807460" y="3119755"/>
              <a:ext cx="1242060" cy="1193800"/>
            </a:xfrm>
            <a:prstGeom prst="roundRect">
              <a:avLst>
                <a:gd name="adj" fmla="val 11921"/>
              </a:avLst>
            </a:prstGeom>
            <a:solidFill>
              <a:srgbClr val="049AAB"/>
            </a:solidFill>
            <a:ln w="25400">
              <a:noFill/>
              <a:round/>
            </a:ln>
          </p:spPr>
          <p:txBody>
            <a:bodyPr lIns="82815" tIns="41407" rIns="82815" bIns="41407" anchor="ctr"/>
            <a:lstStyle/>
            <a:p>
              <a:pPr algn="ctr">
                <a:lnSpc>
                  <a:spcPct val="120000"/>
                </a:lnSpc>
              </a:pPr>
              <a:r>
                <a:rPr lang="zh-CN" altLang="en-US" sz="2800" dirty="0" smtClean="0">
                  <a:solidFill>
                    <a:srgbClr val="F2F2F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产业</a:t>
              </a:r>
              <a:endParaRPr lang="zh-CN" altLang="zh-CN" sz="2800" dirty="0">
                <a:solidFill>
                  <a:srgbClr val="F2F2F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0" name="文本3"/>
            <p:cNvSpPr>
              <a:spLocks noChangeArrowheads="1"/>
            </p:cNvSpPr>
            <p:nvPr/>
          </p:nvSpPr>
          <p:spPr bwMode="auto">
            <a:xfrm>
              <a:off x="5076454" y="4608950"/>
              <a:ext cx="4975225" cy="1181100"/>
            </a:xfrm>
            <a:prstGeom prst="roundRect">
              <a:avLst>
                <a:gd name="adj" fmla="val 11505"/>
              </a:avLst>
            </a:prstGeom>
            <a:noFill/>
            <a:ln w="15875">
              <a:solidFill>
                <a:srgbClr val="37A9FF"/>
              </a:solidFill>
              <a:round/>
            </a:ln>
          </p:spPr>
          <p:txBody>
            <a:bodyPr lIns="82815" tIns="41407" rIns="82815" bIns="41407" anchor="ctr"/>
            <a:lstStyle/>
            <a:p>
              <a:pPr>
                <a:lnSpc>
                  <a:spcPct val="120000"/>
                </a:lnSpc>
              </a:pP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为企业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的创新发展提供方向</a:t>
              </a:r>
            </a:p>
            <a:p>
              <a:pPr>
                <a:lnSpc>
                  <a:spcPct val="120000"/>
                </a:lnSpc>
              </a:pP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为企业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提供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共享行业级平台多重收益的</a:t>
              </a: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契机</a:t>
              </a:r>
              <a:endPara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帮企业</a:t>
              </a: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显著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地</a:t>
              </a: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降低成本，增加利润</a:t>
              </a:r>
              <a:endPara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为企业培养专业化人才，绑定核心人才</a:t>
              </a:r>
              <a:endPara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1" name="标题3"/>
            <p:cNvSpPr>
              <a:spLocks noChangeArrowheads="1"/>
            </p:cNvSpPr>
            <p:nvPr/>
          </p:nvSpPr>
          <p:spPr bwMode="auto">
            <a:xfrm>
              <a:off x="3798834" y="4608950"/>
              <a:ext cx="1242060" cy="1181100"/>
            </a:xfrm>
            <a:prstGeom prst="roundRect">
              <a:avLst>
                <a:gd name="adj" fmla="val 11921"/>
              </a:avLst>
            </a:prstGeom>
            <a:solidFill>
              <a:schemeClr val="accent6"/>
            </a:solidFill>
            <a:ln w="25400">
              <a:noFill/>
              <a:round/>
            </a:ln>
          </p:spPr>
          <p:txBody>
            <a:bodyPr lIns="82815" tIns="41407" rIns="82815" bIns="41407" anchor="ctr"/>
            <a:lstStyle/>
            <a:p>
              <a:pPr algn="ctr">
                <a:lnSpc>
                  <a:spcPct val="120000"/>
                </a:lnSpc>
              </a:pPr>
              <a:r>
                <a:rPr lang="zh-CN" altLang="en-US" sz="2800" dirty="0" smtClean="0">
                  <a:solidFill>
                    <a:srgbClr val="F2F2F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企业</a:t>
              </a:r>
              <a:endParaRPr lang="zh-CN" altLang="zh-CN" sz="2800" dirty="0">
                <a:solidFill>
                  <a:srgbClr val="F2F2F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Oval 19"/>
            <p:cNvSpPr>
              <a:spLocks noChangeArrowheads="1"/>
            </p:cNvSpPr>
            <p:nvPr/>
          </p:nvSpPr>
          <p:spPr bwMode="auto">
            <a:xfrm>
              <a:off x="2027555" y="3083560"/>
              <a:ext cx="1191260" cy="1193800"/>
            </a:xfrm>
            <a:prstGeom prst="ellipse">
              <a:avLst/>
            </a:prstGeom>
            <a:solidFill>
              <a:srgbClr val="0070C0"/>
            </a:solidFill>
            <a:ln w="9525">
              <a:noFill/>
              <a:round/>
            </a:ln>
          </p:spPr>
          <p:txBody>
            <a:bodyPr lIns="82815" tIns="41407" rIns="82815" bIns="41407" anchor="ctr"/>
            <a:lstStyle/>
            <a:p>
              <a:pPr algn="ctr">
                <a:lnSpc>
                  <a:spcPct val="120000"/>
                </a:lnSpc>
              </a:pPr>
              <a:r>
                <a:rPr lang="zh-CN" altLang="en-US" sz="2535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多方共赢</a:t>
              </a:r>
              <a:endParaRPr lang="zh-CN" altLang="en-US" sz="253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0" name="cloud-computing-connection_70996"/>
          <p:cNvSpPr>
            <a:spLocks noChangeAspect="1"/>
          </p:cNvSpPr>
          <p:nvPr/>
        </p:nvSpPr>
        <p:spPr bwMode="auto">
          <a:xfrm>
            <a:off x="365324" y="49655"/>
            <a:ext cx="802887" cy="724366"/>
          </a:xfrm>
          <a:custGeom>
            <a:avLst/>
            <a:gdLst>
              <a:gd name="T0" fmla="*/ 4313 w 5734"/>
              <a:gd name="T1" fmla="*/ 3918 h 5892"/>
              <a:gd name="T2" fmla="*/ 5734 w 5734"/>
              <a:gd name="T3" fmla="*/ 2497 h 5892"/>
              <a:gd name="T4" fmla="*/ 4313 w 5734"/>
              <a:gd name="T5" fmla="*/ 1076 h 5892"/>
              <a:gd name="T6" fmla="*/ 4149 w 5734"/>
              <a:gd name="T7" fmla="*/ 1085 h 5892"/>
              <a:gd name="T8" fmla="*/ 3733 w 5734"/>
              <a:gd name="T9" fmla="*/ 378 h 5892"/>
              <a:gd name="T10" fmla="*/ 2768 w 5734"/>
              <a:gd name="T11" fmla="*/ 0 h 5892"/>
              <a:gd name="T12" fmla="*/ 1389 w 5734"/>
              <a:gd name="T13" fmla="*/ 1076 h 5892"/>
              <a:gd name="T14" fmla="*/ 0 w 5734"/>
              <a:gd name="T15" fmla="*/ 2497 h 5892"/>
              <a:gd name="T16" fmla="*/ 1421 w 5734"/>
              <a:gd name="T17" fmla="*/ 3918 h 5892"/>
              <a:gd name="T18" fmla="*/ 2140 w 5734"/>
              <a:gd name="T19" fmla="*/ 3918 h 5892"/>
              <a:gd name="T20" fmla="*/ 2140 w 5734"/>
              <a:gd name="T21" fmla="*/ 4472 h 5892"/>
              <a:gd name="T22" fmla="*/ 1315 w 5734"/>
              <a:gd name="T23" fmla="*/ 4472 h 5892"/>
              <a:gd name="T24" fmla="*/ 954 w 5734"/>
              <a:gd name="T25" fmla="*/ 4259 h 5892"/>
              <a:gd name="T26" fmla="*/ 540 w 5734"/>
              <a:gd name="T27" fmla="*/ 4672 h 5892"/>
              <a:gd name="T28" fmla="*/ 954 w 5734"/>
              <a:gd name="T29" fmla="*/ 5086 h 5892"/>
              <a:gd name="T30" fmla="*/ 1315 w 5734"/>
              <a:gd name="T31" fmla="*/ 4872 h 5892"/>
              <a:gd name="T32" fmla="*/ 2340 w 5734"/>
              <a:gd name="T33" fmla="*/ 4872 h 5892"/>
              <a:gd name="T34" fmla="*/ 2540 w 5734"/>
              <a:gd name="T35" fmla="*/ 4672 h 5892"/>
              <a:gd name="T36" fmla="*/ 2540 w 5734"/>
              <a:gd name="T37" fmla="*/ 3918 h 5892"/>
              <a:gd name="T38" fmla="*/ 2667 w 5734"/>
              <a:gd name="T39" fmla="*/ 3918 h 5892"/>
              <a:gd name="T40" fmla="*/ 2667 w 5734"/>
              <a:gd name="T41" fmla="*/ 5117 h 5892"/>
              <a:gd name="T42" fmla="*/ 2454 w 5734"/>
              <a:gd name="T43" fmla="*/ 5479 h 5892"/>
              <a:gd name="T44" fmla="*/ 2867 w 5734"/>
              <a:gd name="T45" fmla="*/ 5892 h 5892"/>
              <a:gd name="T46" fmla="*/ 3280 w 5734"/>
              <a:gd name="T47" fmla="*/ 5479 h 5892"/>
              <a:gd name="T48" fmla="*/ 3067 w 5734"/>
              <a:gd name="T49" fmla="*/ 5117 h 5892"/>
              <a:gd name="T50" fmla="*/ 3067 w 5734"/>
              <a:gd name="T51" fmla="*/ 3918 h 5892"/>
              <a:gd name="T52" fmla="*/ 3194 w 5734"/>
              <a:gd name="T53" fmla="*/ 3918 h 5892"/>
              <a:gd name="T54" fmla="*/ 3194 w 5734"/>
              <a:gd name="T55" fmla="*/ 4691 h 5892"/>
              <a:gd name="T56" fmla="*/ 3394 w 5734"/>
              <a:gd name="T57" fmla="*/ 4891 h 5892"/>
              <a:gd name="T58" fmla="*/ 4430 w 5734"/>
              <a:gd name="T59" fmla="*/ 4891 h 5892"/>
              <a:gd name="T60" fmla="*/ 4780 w 5734"/>
              <a:gd name="T61" fmla="*/ 5085 h 5892"/>
              <a:gd name="T62" fmla="*/ 5194 w 5734"/>
              <a:gd name="T63" fmla="*/ 4672 h 5892"/>
              <a:gd name="T64" fmla="*/ 4780 w 5734"/>
              <a:gd name="T65" fmla="*/ 4259 h 5892"/>
              <a:gd name="T66" fmla="*/ 4409 w 5734"/>
              <a:gd name="T67" fmla="*/ 4491 h 5892"/>
              <a:gd name="T68" fmla="*/ 3594 w 5734"/>
              <a:gd name="T69" fmla="*/ 4491 h 5892"/>
              <a:gd name="T70" fmla="*/ 3594 w 5734"/>
              <a:gd name="T71" fmla="*/ 3918 h 5892"/>
              <a:gd name="T72" fmla="*/ 4313 w 5734"/>
              <a:gd name="T73" fmla="*/ 3918 h 58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734" h="5892">
                <a:moveTo>
                  <a:pt x="4313" y="3918"/>
                </a:moveTo>
                <a:cubicBezTo>
                  <a:pt x="5096" y="3918"/>
                  <a:pt x="5734" y="3280"/>
                  <a:pt x="5734" y="2497"/>
                </a:cubicBezTo>
                <a:cubicBezTo>
                  <a:pt x="5734" y="1713"/>
                  <a:pt x="5096" y="1076"/>
                  <a:pt x="4313" y="1076"/>
                </a:cubicBezTo>
                <a:cubicBezTo>
                  <a:pt x="4258" y="1076"/>
                  <a:pt x="4203" y="1079"/>
                  <a:pt x="4149" y="1085"/>
                </a:cubicBezTo>
                <a:cubicBezTo>
                  <a:pt x="4084" y="816"/>
                  <a:pt x="3940" y="570"/>
                  <a:pt x="3733" y="378"/>
                </a:cubicBezTo>
                <a:cubicBezTo>
                  <a:pt x="3470" y="134"/>
                  <a:pt x="3127" y="0"/>
                  <a:pt x="2768" y="0"/>
                </a:cubicBezTo>
                <a:cubicBezTo>
                  <a:pt x="2107" y="0"/>
                  <a:pt x="1544" y="451"/>
                  <a:pt x="1389" y="1076"/>
                </a:cubicBezTo>
                <a:cubicBezTo>
                  <a:pt x="620" y="1093"/>
                  <a:pt x="0" y="1724"/>
                  <a:pt x="0" y="2497"/>
                </a:cubicBezTo>
                <a:cubicBezTo>
                  <a:pt x="0" y="3281"/>
                  <a:pt x="638" y="3918"/>
                  <a:pt x="1421" y="3918"/>
                </a:cubicBezTo>
                <a:lnTo>
                  <a:pt x="2140" y="3918"/>
                </a:lnTo>
                <a:lnTo>
                  <a:pt x="2140" y="4472"/>
                </a:lnTo>
                <a:lnTo>
                  <a:pt x="1315" y="4472"/>
                </a:lnTo>
                <a:cubicBezTo>
                  <a:pt x="1245" y="4345"/>
                  <a:pt x="1109" y="4259"/>
                  <a:pt x="954" y="4259"/>
                </a:cubicBezTo>
                <a:cubicBezTo>
                  <a:pt x="726" y="4259"/>
                  <a:pt x="540" y="4444"/>
                  <a:pt x="540" y="4672"/>
                </a:cubicBezTo>
                <a:cubicBezTo>
                  <a:pt x="540" y="4900"/>
                  <a:pt x="726" y="5086"/>
                  <a:pt x="954" y="5086"/>
                </a:cubicBezTo>
                <a:cubicBezTo>
                  <a:pt x="1109" y="5086"/>
                  <a:pt x="1245" y="4999"/>
                  <a:pt x="1315" y="4872"/>
                </a:cubicBezTo>
                <a:lnTo>
                  <a:pt x="2340" y="4872"/>
                </a:lnTo>
                <a:cubicBezTo>
                  <a:pt x="2451" y="4872"/>
                  <a:pt x="2540" y="4783"/>
                  <a:pt x="2540" y="4672"/>
                </a:cubicBezTo>
                <a:lnTo>
                  <a:pt x="2540" y="3918"/>
                </a:lnTo>
                <a:lnTo>
                  <a:pt x="2667" y="3918"/>
                </a:lnTo>
                <a:lnTo>
                  <a:pt x="2667" y="5117"/>
                </a:lnTo>
                <a:cubicBezTo>
                  <a:pt x="2540" y="5188"/>
                  <a:pt x="2454" y="5323"/>
                  <a:pt x="2454" y="5479"/>
                </a:cubicBezTo>
                <a:cubicBezTo>
                  <a:pt x="2454" y="5707"/>
                  <a:pt x="2639" y="5892"/>
                  <a:pt x="2867" y="5892"/>
                </a:cubicBezTo>
                <a:cubicBezTo>
                  <a:pt x="3095" y="5892"/>
                  <a:pt x="3280" y="5707"/>
                  <a:pt x="3280" y="5479"/>
                </a:cubicBezTo>
                <a:cubicBezTo>
                  <a:pt x="3280" y="5323"/>
                  <a:pt x="3194" y="5188"/>
                  <a:pt x="3067" y="5117"/>
                </a:cubicBezTo>
                <a:lnTo>
                  <a:pt x="3067" y="3918"/>
                </a:lnTo>
                <a:lnTo>
                  <a:pt x="3194" y="3918"/>
                </a:lnTo>
                <a:lnTo>
                  <a:pt x="3194" y="4691"/>
                </a:lnTo>
                <a:cubicBezTo>
                  <a:pt x="3194" y="4802"/>
                  <a:pt x="3283" y="4891"/>
                  <a:pt x="3394" y="4891"/>
                </a:cubicBezTo>
                <a:lnTo>
                  <a:pt x="4430" y="4891"/>
                </a:lnTo>
                <a:cubicBezTo>
                  <a:pt x="4503" y="5008"/>
                  <a:pt x="4633" y="5085"/>
                  <a:pt x="4780" y="5085"/>
                </a:cubicBezTo>
                <a:cubicBezTo>
                  <a:pt x="5008" y="5085"/>
                  <a:pt x="5194" y="4900"/>
                  <a:pt x="5194" y="4672"/>
                </a:cubicBezTo>
                <a:cubicBezTo>
                  <a:pt x="5194" y="4444"/>
                  <a:pt x="5008" y="4259"/>
                  <a:pt x="4780" y="4259"/>
                </a:cubicBezTo>
                <a:cubicBezTo>
                  <a:pt x="4617" y="4259"/>
                  <a:pt x="4476" y="4354"/>
                  <a:pt x="4409" y="4491"/>
                </a:cubicBezTo>
                <a:lnTo>
                  <a:pt x="3594" y="4491"/>
                </a:lnTo>
                <a:lnTo>
                  <a:pt x="3594" y="3918"/>
                </a:lnTo>
                <a:lnTo>
                  <a:pt x="4313" y="39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 anchorCtr="0"/>
          <a:lstStyle/>
          <a:p>
            <a:pPr algn="ctr"/>
            <a:r>
              <a:rPr 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loud-computing-connection_70996"/>
          <p:cNvSpPr>
            <a:spLocks noChangeAspect="1"/>
          </p:cNvSpPr>
          <p:nvPr/>
        </p:nvSpPr>
        <p:spPr bwMode="auto">
          <a:xfrm>
            <a:off x="365324" y="49655"/>
            <a:ext cx="802887" cy="724366"/>
          </a:xfrm>
          <a:custGeom>
            <a:avLst/>
            <a:gdLst>
              <a:gd name="T0" fmla="*/ 4313 w 5734"/>
              <a:gd name="T1" fmla="*/ 3918 h 5892"/>
              <a:gd name="T2" fmla="*/ 5734 w 5734"/>
              <a:gd name="T3" fmla="*/ 2497 h 5892"/>
              <a:gd name="T4" fmla="*/ 4313 w 5734"/>
              <a:gd name="T5" fmla="*/ 1076 h 5892"/>
              <a:gd name="T6" fmla="*/ 4149 w 5734"/>
              <a:gd name="T7" fmla="*/ 1085 h 5892"/>
              <a:gd name="T8" fmla="*/ 3733 w 5734"/>
              <a:gd name="T9" fmla="*/ 378 h 5892"/>
              <a:gd name="T10" fmla="*/ 2768 w 5734"/>
              <a:gd name="T11" fmla="*/ 0 h 5892"/>
              <a:gd name="T12" fmla="*/ 1389 w 5734"/>
              <a:gd name="T13" fmla="*/ 1076 h 5892"/>
              <a:gd name="T14" fmla="*/ 0 w 5734"/>
              <a:gd name="T15" fmla="*/ 2497 h 5892"/>
              <a:gd name="T16" fmla="*/ 1421 w 5734"/>
              <a:gd name="T17" fmla="*/ 3918 h 5892"/>
              <a:gd name="T18" fmla="*/ 2140 w 5734"/>
              <a:gd name="T19" fmla="*/ 3918 h 5892"/>
              <a:gd name="T20" fmla="*/ 2140 w 5734"/>
              <a:gd name="T21" fmla="*/ 4472 h 5892"/>
              <a:gd name="T22" fmla="*/ 1315 w 5734"/>
              <a:gd name="T23" fmla="*/ 4472 h 5892"/>
              <a:gd name="T24" fmla="*/ 954 w 5734"/>
              <a:gd name="T25" fmla="*/ 4259 h 5892"/>
              <a:gd name="T26" fmla="*/ 540 w 5734"/>
              <a:gd name="T27" fmla="*/ 4672 h 5892"/>
              <a:gd name="T28" fmla="*/ 954 w 5734"/>
              <a:gd name="T29" fmla="*/ 5086 h 5892"/>
              <a:gd name="T30" fmla="*/ 1315 w 5734"/>
              <a:gd name="T31" fmla="*/ 4872 h 5892"/>
              <a:gd name="T32" fmla="*/ 2340 w 5734"/>
              <a:gd name="T33" fmla="*/ 4872 h 5892"/>
              <a:gd name="T34" fmla="*/ 2540 w 5734"/>
              <a:gd name="T35" fmla="*/ 4672 h 5892"/>
              <a:gd name="T36" fmla="*/ 2540 w 5734"/>
              <a:gd name="T37" fmla="*/ 3918 h 5892"/>
              <a:gd name="T38" fmla="*/ 2667 w 5734"/>
              <a:gd name="T39" fmla="*/ 3918 h 5892"/>
              <a:gd name="T40" fmla="*/ 2667 w 5734"/>
              <a:gd name="T41" fmla="*/ 5117 h 5892"/>
              <a:gd name="T42" fmla="*/ 2454 w 5734"/>
              <a:gd name="T43" fmla="*/ 5479 h 5892"/>
              <a:gd name="T44" fmla="*/ 2867 w 5734"/>
              <a:gd name="T45" fmla="*/ 5892 h 5892"/>
              <a:gd name="T46" fmla="*/ 3280 w 5734"/>
              <a:gd name="T47" fmla="*/ 5479 h 5892"/>
              <a:gd name="T48" fmla="*/ 3067 w 5734"/>
              <a:gd name="T49" fmla="*/ 5117 h 5892"/>
              <a:gd name="T50" fmla="*/ 3067 w 5734"/>
              <a:gd name="T51" fmla="*/ 3918 h 5892"/>
              <a:gd name="T52" fmla="*/ 3194 w 5734"/>
              <a:gd name="T53" fmla="*/ 3918 h 5892"/>
              <a:gd name="T54" fmla="*/ 3194 w 5734"/>
              <a:gd name="T55" fmla="*/ 4691 h 5892"/>
              <a:gd name="T56" fmla="*/ 3394 w 5734"/>
              <a:gd name="T57" fmla="*/ 4891 h 5892"/>
              <a:gd name="T58" fmla="*/ 4430 w 5734"/>
              <a:gd name="T59" fmla="*/ 4891 h 5892"/>
              <a:gd name="T60" fmla="*/ 4780 w 5734"/>
              <a:gd name="T61" fmla="*/ 5085 h 5892"/>
              <a:gd name="T62" fmla="*/ 5194 w 5734"/>
              <a:gd name="T63" fmla="*/ 4672 h 5892"/>
              <a:gd name="T64" fmla="*/ 4780 w 5734"/>
              <a:gd name="T65" fmla="*/ 4259 h 5892"/>
              <a:gd name="T66" fmla="*/ 4409 w 5734"/>
              <a:gd name="T67" fmla="*/ 4491 h 5892"/>
              <a:gd name="T68" fmla="*/ 3594 w 5734"/>
              <a:gd name="T69" fmla="*/ 4491 h 5892"/>
              <a:gd name="T70" fmla="*/ 3594 w 5734"/>
              <a:gd name="T71" fmla="*/ 3918 h 5892"/>
              <a:gd name="T72" fmla="*/ 4313 w 5734"/>
              <a:gd name="T73" fmla="*/ 3918 h 58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734" h="5892">
                <a:moveTo>
                  <a:pt x="4313" y="3918"/>
                </a:moveTo>
                <a:cubicBezTo>
                  <a:pt x="5096" y="3918"/>
                  <a:pt x="5734" y="3280"/>
                  <a:pt x="5734" y="2497"/>
                </a:cubicBezTo>
                <a:cubicBezTo>
                  <a:pt x="5734" y="1713"/>
                  <a:pt x="5096" y="1076"/>
                  <a:pt x="4313" y="1076"/>
                </a:cubicBezTo>
                <a:cubicBezTo>
                  <a:pt x="4258" y="1076"/>
                  <a:pt x="4203" y="1079"/>
                  <a:pt x="4149" y="1085"/>
                </a:cubicBezTo>
                <a:cubicBezTo>
                  <a:pt x="4084" y="816"/>
                  <a:pt x="3940" y="570"/>
                  <a:pt x="3733" y="378"/>
                </a:cubicBezTo>
                <a:cubicBezTo>
                  <a:pt x="3470" y="134"/>
                  <a:pt x="3127" y="0"/>
                  <a:pt x="2768" y="0"/>
                </a:cubicBezTo>
                <a:cubicBezTo>
                  <a:pt x="2107" y="0"/>
                  <a:pt x="1544" y="451"/>
                  <a:pt x="1389" y="1076"/>
                </a:cubicBezTo>
                <a:cubicBezTo>
                  <a:pt x="620" y="1093"/>
                  <a:pt x="0" y="1724"/>
                  <a:pt x="0" y="2497"/>
                </a:cubicBezTo>
                <a:cubicBezTo>
                  <a:pt x="0" y="3281"/>
                  <a:pt x="638" y="3918"/>
                  <a:pt x="1421" y="3918"/>
                </a:cubicBezTo>
                <a:lnTo>
                  <a:pt x="2140" y="3918"/>
                </a:lnTo>
                <a:lnTo>
                  <a:pt x="2140" y="4472"/>
                </a:lnTo>
                <a:lnTo>
                  <a:pt x="1315" y="4472"/>
                </a:lnTo>
                <a:cubicBezTo>
                  <a:pt x="1245" y="4345"/>
                  <a:pt x="1109" y="4259"/>
                  <a:pt x="954" y="4259"/>
                </a:cubicBezTo>
                <a:cubicBezTo>
                  <a:pt x="726" y="4259"/>
                  <a:pt x="540" y="4444"/>
                  <a:pt x="540" y="4672"/>
                </a:cubicBezTo>
                <a:cubicBezTo>
                  <a:pt x="540" y="4900"/>
                  <a:pt x="726" y="5086"/>
                  <a:pt x="954" y="5086"/>
                </a:cubicBezTo>
                <a:cubicBezTo>
                  <a:pt x="1109" y="5086"/>
                  <a:pt x="1245" y="4999"/>
                  <a:pt x="1315" y="4872"/>
                </a:cubicBezTo>
                <a:lnTo>
                  <a:pt x="2340" y="4872"/>
                </a:lnTo>
                <a:cubicBezTo>
                  <a:pt x="2451" y="4872"/>
                  <a:pt x="2540" y="4783"/>
                  <a:pt x="2540" y="4672"/>
                </a:cubicBezTo>
                <a:lnTo>
                  <a:pt x="2540" y="3918"/>
                </a:lnTo>
                <a:lnTo>
                  <a:pt x="2667" y="3918"/>
                </a:lnTo>
                <a:lnTo>
                  <a:pt x="2667" y="5117"/>
                </a:lnTo>
                <a:cubicBezTo>
                  <a:pt x="2540" y="5188"/>
                  <a:pt x="2454" y="5323"/>
                  <a:pt x="2454" y="5479"/>
                </a:cubicBezTo>
                <a:cubicBezTo>
                  <a:pt x="2454" y="5707"/>
                  <a:pt x="2639" y="5892"/>
                  <a:pt x="2867" y="5892"/>
                </a:cubicBezTo>
                <a:cubicBezTo>
                  <a:pt x="3095" y="5892"/>
                  <a:pt x="3280" y="5707"/>
                  <a:pt x="3280" y="5479"/>
                </a:cubicBezTo>
                <a:cubicBezTo>
                  <a:pt x="3280" y="5323"/>
                  <a:pt x="3194" y="5188"/>
                  <a:pt x="3067" y="5117"/>
                </a:cubicBezTo>
                <a:lnTo>
                  <a:pt x="3067" y="3918"/>
                </a:lnTo>
                <a:lnTo>
                  <a:pt x="3194" y="3918"/>
                </a:lnTo>
                <a:lnTo>
                  <a:pt x="3194" y="4691"/>
                </a:lnTo>
                <a:cubicBezTo>
                  <a:pt x="3194" y="4802"/>
                  <a:pt x="3283" y="4891"/>
                  <a:pt x="3394" y="4891"/>
                </a:cubicBezTo>
                <a:lnTo>
                  <a:pt x="4430" y="4891"/>
                </a:lnTo>
                <a:cubicBezTo>
                  <a:pt x="4503" y="5008"/>
                  <a:pt x="4633" y="5085"/>
                  <a:pt x="4780" y="5085"/>
                </a:cubicBezTo>
                <a:cubicBezTo>
                  <a:pt x="5008" y="5085"/>
                  <a:pt x="5194" y="4900"/>
                  <a:pt x="5194" y="4672"/>
                </a:cubicBezTo>
                <a:cubicBezTo>
                  <a:pt x="5194" y="4444"/>
                  <a:pt x="5008" y="4259"/>
                  <a:pt x="4780" y="4259"/>
                </a:cubicBezTo>
                <a:cubicBezTo>
                  <a:pt x="4617" y="4259"/>
                  <a:pt x="4476" y="4354"/>
                  <a:pt x="4409" y="4491"/>
                </a:cubicBezTo>
                <a:lnTo>
                  <a:pt x="3594" y="4491"/>
                </a:lnTo>
                <a:lnTo>
                  <a:pt x="3594" y="3918"/>
                </a:lnTo>
                <a:lnTo>
                  <a:pt x="4313" y="39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pPr algn="ctr"/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1" name="图片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003" y="2291715"/>
            <a:ext cx="4023995" cy="4029075"/>
          </a:xfrm>
          <a:prstGeom prst="rect">
            <a:avLst/>
          </a:prstGeom>
        </p:spPr>
      </p:pic>
      <p:sp>
        <p:nvSpPr>
          <p:cNvPr id="21" name="矩形 2"/>
          <p:cNvSpPr>
            <a:spLocks noChangeArrowheads="1"/>
          </p:cNvSpPr>
          <p:nvPr/>
        </p:nvSpPr>
        <p:spPr bwMode="auto">
          <a:xfrm>
            <a:off x="1604328" y="1191203"/>
            <a:ext cx="8983345" cy="681990"/>
          </a:xfrm>
          <a:prstGeom prst="rect">
            <a:avLst/>
          </a:prstGeom>
          <a:solidFill>
            <a:srgbClr val="0070C0"/>
          </a:solidFill>
          <a:ln w="9525">
            <a:noFill/>
            <a:rou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感谢聆听！欢迎交流！</a:t>
            </a:r>
            <a:endParaRPr kumimoji="0" lang="zh-C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4"/>
          <p:cNvSpPr txBox="1">
            <a:spLocks noChangeArrowheads="1"/>
          </p:cNvSpPr>
          <p:nvPr/>
        </p:nvSpPr>
        <p:spPr bwMode="auto">
          <a:xfrm>
            <a:off x="1173230" y="94992"/>
            <a:ext cx="69024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zh-CN" altLang="en-US" sz="2800" b="1" dirty="0" smtClean="0">
                <a:latin typeface="微软雅黑" panose="020B0503020204020204" pitchFamily="34" charset="-122"/>
              </a:rPr>
              <a:t>行业痛点</a:t>
            </a:r>
          </a:p>
        </p:txBody>
      </p:sp>
      <p:sp>
        <p:nvSpPr>
          <p:cNvPr id="5" name="cloud-computing-connection_70996"/>
          <p:cNvSpPr>
            <a:spLocks noChangeAspect="1"/>
          </p:cNvSpPr>
          <p:nvPr/>
        </p:nvSpPr>
        <p:spPr bwMode="auto">
          <a:xfrm>
            <a:off x="365324" y="49655"/>
            <a:ext cx="802887" cy="724366"/>
          </a:xfrm>
          <a:custGeom>
            <a:avLst/>
            <a:gdLst>
              <a:gd name="T0" fmla="*/ 4313 w 5734"/>
              <a:gd name="T1" fmla="*/ 3918 h 5892"/>
              <a:gd name="T2" fmla="*/ 5734 w 5734"/>
              <a:gd name="T3" fmla="*/ 2497 h 5892"/>
              <a:gd name="T4" fmla="*/ 4313 w 5734"/>
              <a:gd name="T5" fmla="*/ 1076 h 5892"/>
              <a:gd name="T6" fmla="*/ 4149 w 5734"/>
              <a:gd name="T7" fmla="*/ 1085 h 5892"/>
              <a:gd name="T8" fmla="*/ 3733 w 5734"/>
              <a:gd name="T9" fmla="*/ 378 h 5892"/>
              <a:gd name="T10" fmla="*/ 2768 w 5734"/>
              <a:gd name="T11" fmla="*/ 0 h 5892"/>
              <a:gd name="T12" fmla="*/ 1389 w 5734"/>
              <a:gd name="T13" fmla="*/ 1076 h 5892"/>
              <a:gd name="T14" fmla="*/ 0 w 5734"/>
              <a:gd name="T15" fmla="*/ 2497 h 5892"/>
              <a:gd name="T16" fmla="*/ 1421 w 5734"/>
              <a:gd name="T17" fmla="*/ 3918 h 5892"/>
              <a:gd name="T18" fmla="*/ 2140 w 5734"/>
              <a:gd name="T19" fmla="*/ 3918 h 5892"/>
              <a:gd name="T20" fmla="*/ 2140 w 5734"/>
              <a:gd name="T21" fmla="*/ 4472 h 5892"/>
              <a:gd name="T22" fmla="*/ 1315 w 5734"/>
              <a:gd name="T23" fmla="*/ 4472 h 5892"/>
              <a:gd name="T24" fmla="*/ 954 w 5734"/>
              <a:gd name="T25" fmla="*/ 4259 h 5892"/>
              <a:gd name="T26" fmla="*/ 540 w 5734"/>
              <a:gd name="T27" fmla="*/ 4672 h 5892"/>
              <a:gd name="T28" fmla="*/ 954 w 5734"/>
              <a:gd name="T29" fmla="*/ 5086 h 5892"/>
              <a:gd name="T30" fmla="*/ 1315 w 5734"/>
              <a:gd name="T31" fmla="*/ 4872 h 5892"/>
              <a:gd name="T32" fmla="*/ 2340 w 5734"/>
              <a:gd name="T33" fmla="*/ 4872 h 5892"/>
              <a:gd name="T34" fmla="*/ 2540 w 5734"/>
              <a:gd name="T35" fmla="*/ 4672 h 5892"/>
              <a:gd name="T36" fmla="*/ 2540 w 5734"/>
              <a:gd name="T37" fmla="*/ 3918 h 5892"/>
              <a:gd name="T38" fmla="*/ 2667 w 5734"/>
              <a:gd name="T39" fmla="*/ 3918 h 5892"/>
              <a:gd name="T40" fmla="*/ 2667 w 5734"/>
              <a:gd name="T41" fmla="*/ 5117 h 5892"/>
              <a:gd name="T42" fmla="*/ 2454 w 5734"/>
              <a:gd name="T43" fmla="*/ 5479 h 5892"/>
              <a:gd name="T44" fmla="*/ 2867 w 5734"/>
              <a:gd name="T45" fmla="*/ 5892 h 5892"/>
              <a:gd name="T46" fmla="*/ 3280 w 5734"/>
              <a:gd name="T47" fmla="*/ 5479 h 5892"/>
              <a:gd name="T48" fmla="*/ 3067 w 5734"/>
              <a:gd name="T49" fmla="*/ 5117 h 5892"/>
              <a:gd name="T50" fmla="*/ 3067 w 5734"/>
              <a:gd name="T51" fmla="*/ 3918 h 5892"/>
              <a:gd name="T52" fmla="*/ 3194 w 5734"/>
              <a:gd name="T53" fmla="*/ 3918 h 5892"/>
              <a:gd name="T54" fmla="*/ 3194 w 5734"/>
              <a:gd name="T55" fmla="*/ 4691 h 5892"/>
              <a:gd name="T56" fmla="*/ 3394 w 5734"/>
              <a:gd name="T57" fmla="*/ 4891 h 5892"/>
              <a:gd name="T58" fmla="*/ 4430 w 5734"/>
              <a:gd name="T59" fmla="*/ 4891 h 5892"/>
              <a:gd name="T60" fmla="*/ 4780 w 5734"/>
              <a:gd name="T61" fmla="*/ 5085 h 5892"/>
              <a:gd name="T62" fmla="*/ 5194 w 5734"/>
              <a:gd name="T63" fmla="*/ 4672 h 5892"/>
              <a:gd name="T64" fmla="*/ 4780 w 5734"/>
              <a:gd name="T65" fmla="*/ 4259 h 5892"/>
              <a:gd name="T66" fmla="*/ 4409 w 5734"/>
              <a:gd name="T67" fmla="*/ 4491 h 5892"/>
              <a:gd name="T68" fmla="*/ 3594 w 5734"/>
              <a:gd name="T69" fmla="*/ 4491 h 5892"/>
              <a:gd name="T70" fmla="*/ 3594 w 5734"/>
              <a:gd name="T71" fmla="*/ 3918 h 5892"/>
              <a:gd name="T72" fmla="*/ 4313 w 5734"/>
              <a:gd name="T73" fmla="*/ 3918 h 58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734" h="5892">
                <a:moveTo>
                  <a:pt x="4313" y="3918"/>
                </a:moveTo>
                <a:cubicBezTo>
                  <a:pt x="5096" y="3918"/>
                  <a:pt x="5734" y="3280"/>
                  <a:pt x="5734" y="2497"/>
                </a:cubicBezTo>
                <a:cubicBezTo>
                  <a:pt x="5734" y="1713"/>
                  <a:pt x="5096" y="1076"/>
                  <a:pt x="4313" y="1076"/>
                </a:cubicBezTo>
                <a:cubicBezTo>
                  <a:pt x="4258" y="1076"/>
                  <a:pt x="4203" y="1079"/>
                  <a:pt x="4149" y="1085"/>
                </a:cubicBezTo>
                <a:cubicBezTo>
                  <a:pt x="4084" y="816"/>
                  <a:pt x="3940" y="570"/>
                  <a:pt x="3733" y="378"/>
                </a:cubicBezTo>
                <a:cubicBezTo>
                  <a:pt x="3470" y="134"/>
                  <a:pt x="3127" y="0"/>
                  <a:pt x="2768" y="0"/>
                </a:cubicBezTo>
                <a:cubicBezTo>
                  <a:pt x="2107" y="0"/>
                  <a:pt x="1544" y="451"/>
                  <a:pt x="1389" y="1076"/>
                </a:cubicBezTo>
                <a:cubicBezTo>
                  <a:pt x="620" y="1093"/>
                  <a:pt x="0" y="1724"/>
                  <a:pt x="0" y="2497"/>
                </a:cubicBezTo>
                <a:cubicBezTo>
                  <a:pt x="0" y="3281"/>
                  <a:pt x="638" y="3918"/>
                  <a:pt x="1421" y="3918"/>
                </a:cubicBezTo>
                <a:lnTo>
                  <a:pt x="2140" y="3918"/>
                </a:lnTo>
                <a:lnTo>
                  <a:pt x="2140" y="4472"/>
                </a:lnTo>
                <a:lnTo>
                  <a:pt x="1315" y="4472"/>
                </a:lnTo>
                <a:cubicBezTo>
                  <a:pt x="1245" y="4345"/>
                  <a:pt x="1109" y="4259"/>
                  <a:pt x="954" y="4259"/>
                </a:cubicBezTo>
                <a:cubicBezTo>
                  <a:pt x="726" y="4259"/>
                  <a:pt x="540" y="4444"/>
                  <a:pt x="540" y="4672"/>
                </a:cubicBezTo>
                <a:cubicBezTo>
                  <a:pt x="540" y="4900"/>
                  <a:pt x="726" y="5086"/>
                  <a:pt x="954" y="5086"/>
                </a:cubicBezTo>
                <a:cubicBezTo>
                  <a:pt x="1109" y="5086"/>
                  <a:pt x="1245" y="4999"/>
                  <a:pt x="1315" y="4872"/>
                </a:cubicBezTo>
                <a:lnTo>
                  <a:pt x="2340" y="4872"/>
                </a:lnTo>
                <a:cubicBezTo>
                  <a:pt x="2451" y="4872"/>
                  <a:pt x="2540" y="4783"/>
                  <a:pt x="2540" y="4672"/>
                </a:cubicBezTo>
                <a:lnTo>
                  <a:pt x="2540" y="3918"/>
                </a:lnTo>
                <a:lnTo>
                  <a:pt x="2667" y="3918"/>
                </a:lnTo>
                <a:lnTo>
                  <a:pt x="2667" y="5117"/>
                </a:lnTo>
                <a:cubicBezTo>
                  <a:pt x="2540" y="5188"/>
                  <a:pt x="2454" y="5323"/>
                  <a:pt x="2454" y="5479"/>
                </a:cubicBezTo>
                <a:cubicBezTo>
                  <a:pt x="2454" y="5707"/>
                  <a:pt x="2639" y="5892"/>
                  <a:pt x="2867" y="5892"/>
                </a:cubicBezTo>
                <a:cubicBezTo>
                  <a:pt x="3095" y="5892"/>
                  <a:pt x="3280" y="5707"/>
                  <a:pt x="3280" y="5479"/>
                </a:cubicBezTo>
                <a:cubicBezTo>
                  <a:pt x="3280" y="5323"/>
                  <a:pt x="3194" y="5188"/>
                  <a:pt x="3067" y="5117"/>
                </a:cubicBezTo>
                <a:lnTo>
                  <a:pt x="3067" y="3918"/>
                </a:lnTo>
                <a:lnTo>
                  <a:pt x="3194" y="3918"/>
                </a:lnTo>
                <a:lnTo>
                  <a:pt x="3194" y="4691"/>
                </a:lnTo>
                <a:cubicBezTo>
                  <a:pt x="3194" y="4802"/>
                  <a:pt x="3283" y="4891"/>
                  <a:pt x="3394" y="4891"/>
                </a:cubicBezTo>
                <a:lnTo>
                  <a:pt x="4430" y="4891"/>
                </a:lnTo>
                <a:cubicBezTo>
                  <a:pt x="4503" y="5008"/>
                  <a:pt x="4633" y="5085"/>
                  <a:pt x="4780" y="5085"/>
                </a:cubicBezTo>
                <a:cubicBezTo>
                  <a:pt x="5008" y="5085"/>
                  <a:pt x="5194" y="4900"/>
                  <a:pt x="5194" y="4672"/>
                </a:cubicBezTo>
                <a:cubicBezTo>
                  <a:pt x="5194" y="4444"/>
                  <a:pt x="5008" y="4259"/>
                  <a:pt x="4780" y="4259"/>
                </a:cubicBezTo>
                <a:cubicBezTo>
                  <a:pt x="4617" y="4259"/>
                  <a:pt x="4476" y="4354"/>
                  <a:pt x="4409" y="4491"/>
                </a:cubicBezTo>
                <a:lnTo>
                  <a:pt x="3594" y="4491"/>
                </a:lnTo>
                <a:lnTo>
                  <a:pt x="3594" y="3918"/>
                </a:lnTo>
                <a:lnTo>
                  <a:pt x="4313" y="39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pPr algn="ctr"/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585" y="1136650"/>
            <a:ext cx="10186035" cy="5139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4"/>
          <p:cNvSpPr txBox="1">
            <a:spLocks noChangeArrowheads="1"/>
          </p:cNvSpPr>
          <p:nvPr/>
        </p:nvSpPr>
        <p:spPr bwMode="auto">
          <a:xfrm>
            <a:off x="1191341" y="97502"/>
            <a:ext cx="69024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800" b="1" dirty="0" smtClean="0">
                <a:latin typeface="微软雅黑" panose="020B0503020204020204" pitchFamily="34" charset="-122"/>
              </a:rPr>
              <a:t>顶层设计：平台思维</a:t>
            </a:r>
            <a:r>
              <a:rPr lang="en-US" altLang="zh-CN" sz="2800" b="1" dirty="0" smtClean="0">
                <a:latin typeface="微软雅黑" panose="020B0503020204020204" pitchFamily="34" charset="-122"/>
              </a:rPr>
              <a:t>+</a:t>
            </a:r>
            <a:r>
              <a:rPr lang="zh-CN" altLang="en-US" sz="2800" b="1" dirty="0" smtClean="0">
                <a:latin typeface="微软雅黑" panose="020B0503020204020204" pitchFamily="34" charset="-122"/>
              </a:rPr>
              <a:t>资源重组</a:t>
            </a:r>
            <a:r>
              <a:rPr lang="en-US" altLang="zh-CN" sz="2800" b="1" dirty="0" smtClean="0">
                <a:latin typeface="微软雅黑" panose="020B0503020204020204" pitchFamily="34" charset="-122"/>
              </a:rPr>
              <a:t>+</a:t>
            </a:r>
            <a:r>
              <a:rPr lang="zh-CN" altLang="en-US" sz="2800" b="1" dirty="0" smtClean="0">
                <a:latin typeface="微软雅黑" panose="020B0503020204020204" pitchFamily="34" charset="-122"/>
              </a:rPr>
              <a:t>行业聚集</a:t>
            </a:r>
            <a:endParaRPr lang="zh-CN" altLang="en-US" sz="2800" b="1" dirty="0">
              <a:latin typeface="微软雅黑" panose="020B0503020204020204" pitchFamily="34" charset="-122"/>
            </a:endParaRPr>
          </a:p>
        </p:txBody>
      </p:sp>
      <p:sp>
        <p:nvSpPr>
          <p:cNvPr id="3" name="cloud-computing-connection_70996"/>
          <p:cNvSpPr>
            <a:spLocks noChangeAspect="1"/>
          </p:cNvSpPr>
          <p:nvPr/>
        </p:nvSpPr>
        <p:spPr bwMode="auto">
          <a:xfrm>
            <a:off x="365324" y="49655"/>
            <a:ext cx="802887" cy="724366"/>
          </a:xfrm>
          <a:custGeom>
            <a:avLst/>
            <a:gdLst>
              <a:gd name="T0" fmla="*/ 4313 w 5734"/>
              <a:gd name="T1" fmla="*/ 3918 h 5892"/>
              <a:gd name="T2" fmla="*/ 5734 w 5734"/>
              <a:gd name="T3" fmla="*/ 2497 h 5892"/>
              <a:gd name="T4" fmla="*/ 4313 w 5734"/>
              <a:gd name="T5" fmla="*/ 1076 h 5892"/>
              <a:gd name="T6" fmla="*/ 4149 w 5734"/>
              <a:gd name="T7" fmla="*/ 1085 h 5892"/>
              <a:gd name="T8" fmla="*/ 3733 w 5734"/>
              <a:gd name="T9" fmla="*/ 378 h 5892"/>
              <a:gd name="T10" fmla="*/ 2768 w 5734"/>
              <a:gd name="T11" fmla="*/ 0 h 5892"/>
              <a:gd name="T12" fmla="*/ 1389 w 5734"/>
              <a:gd name="T13" fmla="*/ 1076 h 5892"/>
              <a:gd name="T14" fmla="*/ 0 w 5734"/>
              <a:gd name="T15" fmla="*/ 2497 h 5892"/>
              <a:gd name="T16" fmla="*/ 1421 w 5734"/>
              <a:gd name="T17" fmla="*/ 3918 h 5892"/>
              <a:gd name="T18" fmla="*/ 2140 w 5734"/>
              <a:gd name="T19" fmla="*/ 3918 h 5892"/>
              <a:gd name="T20" fmla="*/ 2140 w 5734"/>
              <a:gd name="T21" fmla="*/ 4472 h 5892"/>
              <a:gd name="T22" fmla="*/ 1315 w 5734"/>
              <a:gd name="T23" fmla="*/ 4472 h 5892"/>
              <a:gd name="T24" fmla="*/ 954 w 5734"/>
              <a:gd name="T25" fmla="*/ 4259 h 5892"/>
              <a:gd name="T26" fmla="*/ 540 w 5734"/>
              <a:gd name="T27" fmla="*/ 4672 h 5892"/>
              <a:gd name="T28" fmla="*/ 954 w 5734"/>
              <a:gd name="T29" fmla="*/ 5086 h 5892"/>
              <a:gd name="T30" fmla="*/ 1315 w 5734"/>
              <a:gd name="T31" fmla="*/ 4872 h 5892"/>
              <a:gd name="T32" fmla="*/ 2340 w 5734"/>
              <a:gd name="T33" fmla="*/ 4872 h 5892"/>
              <a:gd name="T34" fmla="*/ 2540 w 5734"/>
              <a:gd name="T35" fmla="*/ 4672 h 5892"/>
              <a:gd name="T36" fmla="*/ 2540 w 5734"/>
              <a:gd name="T37" fmla="*/ 3918 h 5892"/>
              <a:gd name="T38" fmla="*/ 2667 w 5734"/>
              <a:gd name="T39" fmla="*/ 3918 h 5892"/>
              <a:gd name="T40" fmla="*/ 2667 w 5734"/>
              <a:gd name="T41" fmla="*/ 5117 h 5892"/>
              <a:gd name="T42" fmla="*/ 2454 w 5734"/>
              <a:gd name="T43" fmla="*/ 5479 h 5892"/>
              <a:gd name="T44" fmla="*/ 2867 w 5734"/>
              <a:gd name="T45" fmla="*/ 5892 h 5892"/>
              <a:gd name="T46" fmla="*/ 3280 w 5734"/>
              <a:gd name="T47" fmla="*/ 5479 h 5892"/>
              <a:gd name="T48" fmla="*/ 3067 w 5734"/>
              <a:gd name="T49" fmla="*/ 5117 h 5892"/>
              <a:gd name="T50" fmla="*/ 3067 w 5734"/>
              <a:gd name="T51" fmla="*/ 3918 h 5892"/>
              <a:gd name="T52" fmla="*/ 3194 w 5734"/>
              <a:gd name="T53" fmla="*/ 3918 h 5892"/>
              <a:gd name="T54" fmla="*/ 3194 w 5734"/>
              <a:gd name="T55" fmla="*/ 4691 h 5892"/>
              <a:gd name="T56" fmla="*/ 3394 w 5734"/>
              <a:gd name="T57" fmla="*/ 4891 h 5892"/>
              <a:gd name="T58" fmla="*/ 4430 w 5734"/>
              <a:gd name="T59" fmla="*/ 4891 h 5892"/>
              <a:gd name="T60" fmla="*/ 4780 w 5734"/>
              <a:gd name="T61" fmla="*/ 5085 h 5892"/>
              <a:gd name="T62" fmla="*/ 5194 w 5734"/>
              <a:gd name="T63" fmla="*/ 4672 h 5892"/>
              <a:gd name="T64" fmla="*/ 4780 w 5734"/>
              <a:gd name="T65" fmla="*/ 4259 h 5892"/>
              <a:gd name="T66" fmla="*/ 4409 w 5734"/>
              <a:gd name="T67" fmla="*/ 4491 h 5892"/>
              <a:gd name="T68" fmla="*/ 3594 w 5734"/>
              <a:gd name="T69" fmla="*/ 4491 h 5892"/>
              <a:gd name="T70" fmla="*/ 3594 w 5734"/>
              <a:gd name="T71" fmla="*/ 3918 h 5892"/>
              <a:gd name="T72" fmla="*/ 4313 w 5734"/>
              <a:gd name="T73" fmla="*/ 3918 h 58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734" h="5892">
                <a:moveTo>
                  <a:pt x="4313" y="3918"/>
                </a:moveTo>
                <a:cubicBezTo>
                  <a:pt x="5096" y="3918"/>
                  <a:pt x="5734" y="3280"/>
                  <a:pt x="5734" y="2497"/>
                </a:cubicBezTo>
                <a:cubicBezTo>
                  <a:pt x="5734" y="1713"/>
                  <a:pt x="5096" y="1076"/>
                  <a:pt x="4313" y="1076"/>
                </a:cubicBezTo>
                <a:cubicBezTo>
                  <a:pt x="4258" y="1076"/>
                  <a:pt x="4203" y="1079"/>
                  <a:pt x="4149" y="1085"/>
                </a:cubicBezTo>
                <a:cubicBezTo>
                  <a:pt x="4084" y="816"/>
                  <a:pt x="3940" y="570"/>
                  <a:pt x="3733" y="378"/>
                </a:cubicBezTo>
                <a:cubicBezTo>
                  <a:pt x="3470" y="134"/>
                  <a:pt x="3127" y="0"/>
                  <a:pt x="2768" y="0"/>
                </a:cubicBezTo>
                <a:cubicBezTo>
                  <a:pt x="2107" y="0"/>
                  <a:pt x="1544" y="451"/>
                  <a:pt x="1389" y="1076"/>
                </a:cubicBezTo>
                <a:cubicBezTo>
                  <a:pt x="620" y="1093"/>
                  <a:pt x="0" y="1724"/>
                  <a:pt x="0" y="2497"/>
                </a:cubicBezTo>
                <a:cubicBezTo>
                  <a:pt x="0" y="3281"/>
                  <a:pt x="638" y="3918"/>
                  <a:pt x="1421" y="3918"/>
                </a:cubicBezTo>
                <a:lnTo>
                  <a:pt x="2140" y="3918"/>
                </a:lnTo>
                <a:lnTo>
                  <a:pt x="2140" y="4472"/>
                </a:lnTo>
                <a:lnTo>
                  <a:pt x="1315" y="4472"/>
                </a:lnTo>
                <a:cubicBezTo>
                  <a:pt x="1245" y="4345"/>
                  <a:pt x="1109" y="4259"/>
                  <a:pt x="954" y="4259"/>
                </a:cubicBezTo>
                <a:cubicBezTo>
                  <a:pt x="726" y="4259"/>
                  <a:pt x="540" y="4444"/>
                  <a:pt x="540" y="4672"/>
                </a:cubicBezTo>
                <a:cubicBezTo>
                  <a:pt x="540" y="4900"/>
                  <a:pt x="726" y="5086"/>
                  <a:pt x="954" y="5086"/>
                </a:cubicBezTo>
                <a:cubicBezTo>
                  <a:pt x="1109" y="5086"/>
                  <a:pt x="1245" y="4999"/>
                  <a:pt x="1315" y="4872"/>
                </a:cubicBezTo>
                <a:lnTo>
                  <a:pt x="2340" y="4872"/>
                </a:lnTo>
                <a:cubicBezTo>
                  <a:pt x="2451" y="4872"/>
                  <a:pt x="2540" y="4783"/>
                  <a:pt x="2540" y="4672"/>
                </a:cubicBezTo>
                <a:lnTo>
                  <a:pt x="2540" y="3918"/>
                </a:lnTo>
                <a:lnTo>
                  <a:pt x="2667" y="3918"/>
                </a:lnTo>
                <a:lnTo>
                  <a:pt x="2667" y="5117"/>
                </a:lnTo>
                <a:cubicBezTo>
                  <a:pt x="2540" y="5188"/>
                  <a:pt x="2454" y="5323"/>
                  <a:pt x="2454" y="5479"/>
                </a:cubicBezTo>
                <a:cubicBezTo>
                  <a:pt x="2454" y="5707"/>
                  <a:pt x="2639" y="5892"/>
                  <a:pt x="2867" y="5892"/>
                </a:cubicBezTo>
                <a:cubicBezTo>
                  <a:pt x="3095" y="5892"/>
                  <a:pt x="3280" y="5707"/>
                  <a:pt x="3280" y="5479"/>
                </a:cubicBezTo>
                <a:cubicBezTo>
                  <a:pt x="3280" y="5323"/>
                  <a:pt x="3194" y="5188"/>
                  <a:pt x="3067" y="5117"/>
                </a:cubicBezTo>
                <a:lnTo>
                  <a:pt x="3067" y="3918"/>
                </a:lnTo>
                <a:lnTo>
                  <a:pt x="3194" y="3918"/>
                </a:lnTo>
                <a:lnTo>
                  <a:pt x="3194" y="4691"/>
                </a:lnTo>
                <a:cubicBezTo>
                  <a:pt x="3194" y="4802"/>
                  <a:pt x="3283" y="4891"/>
                  <a:pt x="3394" y="4891"/>
                </a:cubicBezTo>
                <a:lnTo>
                  <a:pt x="4430" y="4891"/>
                </a:lnTo>
                <a:cubicBezTo>
                  <a:pt x="4503" y="5008"/>
                  <a:pt x="4633" y="5085"/>
                  <a:pt x="4780" y="5085"/>
                </a:cubicBezTo>
                <a:cubicBezTo>
                  <a:pt x="5008" y="5085"/>
                  <a:pt x="5194" y="4900"/>
                  <a:pt x="5194" y="4672"/>
                </a:cubicBezTo>
                <a:cubicBezTo>
                  <a:pt x="5194" y="4444"/>
                  <a:pt x="5008" y="4259"/>
                  <a:pt x="4780" y="4259"/>
                </a:cubicBezTo>
                <a:cubicBezTo>
                  <a:pt x="4617" y="4259"/>
                  <a:pt x="4476" y="4354"/>
                  <a:pt x="4409" y="4491"/>
                </a:cubicBezTo>
                <a:lnTo>
                  <a:pt x="3594" y="4491"/>
                </a:lnTo>
                <a:lnTo>
                  <a:pt x="3594" y="3918"/>
                </a:lnTo>
                <a:lnTo>
                  <a:pt x="4313" y="39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pPr algn="ctr"/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232096" y="1752061"/>
            <a:ext cx="9506759" cy="3950239"/>
            <a:chOff x="1232096" y="1752061"/>
            <a:chExt cx="9506759" cy="3950239"/>
          </a:xfrm>
        </p:grpSpPr>
        <p:grpSp>
          <p:nvGrpSpPr>
            <p:cNvPr id="14" name="组合 13"/>
            <p:cNvGrpSpPr/>
            <p:nvPr/>
          </p:nvGrpSpPr>
          <p:grpSpPr>
            <a:xfrm>
              <a:off x="1232096" y="1752062"/>
              <a:ext cx="2092772" cy="3896742"/>
              <a:chOff x="1191341" y="1698804"/>
              <a:chExt cx="2092772" cy="3896742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1191341" y="1700011"/>
                <a:ext cx="1165493" cy="338554"/>
              </a:xfrm>
              <a:prstGeom prst="rect">
                <a:avLst/>
              </a:prstGeom>
              <a:noFill/>
              <a:ln>
                <a:solidFill>
                  <a:srgbClr val="4DA6E3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工业设计</a:t>
                </a:r>
                <a:r>
                  <a:rPr lang="en-US" altLang="zh-CN" sz="160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</a:t>
                </a:r>
                <a:endPara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1191341" y="2292439"/>
                <a:ext cx="1165493" cy="338554"/>
              </a:xfrm>
              <a:prstGeom prst="rect">
                <a:avLst/>
              </a:prstGeom>
              <a:noFill/>
              <a:ln>
                <a:solidFill>
                  <a:srgbClr val="4DA6E3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工业设计</a:t>
                </a:r>
                <a:r>
                  <a:rPr lang="en-US" altLang="zh-CN" sz="160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</a:t>
                </a:r>
                <a:endPara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" name="文本框 6"/>
              <p:cNvSpPr txBox="1"/>
              <p:nvPr/>
            </p:nvSpPr>
            <p:spPr>
              <a:xfrm>
                <a:off x="1191341" y="2884867"/>
                <a:ext cx="1165493" cy="338554"/>
              </a:xfrm>
              <a:prstGeom prst="rect">
                <a:avLst/>
              </a:prstGeom>
              <a:noFill/>
              <a:ln>
                <a:solidFill>
                  <a:srgbClr val="4DA6E3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工业设计</a:t>
                </a:r>
                <a:r>
                  <a:rPr lang="en-US" altLang="zh-CN" sz="160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</a:t>
                </a:r>
                <a:endPara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1191341" y="4069723"/>
                <a:ext cx="1165493" cy="338554"/>
              </a:xfrm>
              <a:prstGeom prst="rect">
                <a:avLst/>
              </a:prstGeom>
              <a:noFill/>
              <a:ln>
                <a:solidFill>
                  <a:srgbClr val="4DA6E3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工业设计</a:t>
                </a:r>
                <a:r>
                  <a:rPr lang="en-US" altLang="zh-CN" sz="160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E</a:t>
                </a:r>
                <a:endPara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1191341" y="4662151"/>
                <a:ext cx="1165493" cy="338554"/>
              </a:xfrm>
              <a:prstGeom prst="rect">
                <a:avLst/>
              </a:prstGeom>
              <a:noFill/>
              <a:ln>
                <a:solidFill>
                  <a:srgbClr val="4DA6E3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工业设计</a:t>
                </a:r>
                <a:r>
                  <a:rPr lang="en-US" altLang="zh-CN" sz="160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</a:t>
                </a:r>
                <a:endPara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191341" y="5256992"/>
                <a:ext cx="1165493" cy="338554"/>
              </a:xfrm>
              <a:prstGeom prst="rect">
                <a:avLst/>
              </a:prstGeom>
              <a:noFill/>
              <a:ln>
                <a:solidFill>
                  <a:srgbClr val="4DA6E3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工业设计</a:t>
                </a:r>
                <a:r>
                  <a:rPr lang="en-US" altLang="zh-CN" sz="160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…</a:t>
                </a:r>
                <a:endPara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1191341" y="3477295"/>
                <a:ext cx="1165494" cy="338554"/>
              </a:xfrm>
              <a:prstGeom prst="rect">
                <a:avLst/>
              </a:prstGeom>
              <a:noFill/>
              <a:ln>
                <a:solidFill>
                  <a:srgbClr val="4DA6E3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工业设计</a:t>
                </a:r>
                <a:r>
                  <a:rPr lang="en-US" altLang="zh-CN" sz="160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</a:t>
                </a:r>
                <a:endPara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右大括号 12"/>
              <p:cNvSpPr/>
              <p:nvPr/>
            </p:nvSpPr>
            <p:spPr>
              <a:xfrm>
                <a:off x="2588654" y="1698804"/>
                <a:ext cx="695459" cy="3895535"/>
              </a:xfrm>
              <a:prstGeom prst="rightBrac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6" name="文本框 15"/>
            <p:cNvSpPr txBox="1"/>
            <p:nvPr/>
          </p:nvSpPr>
          <p:spPr>
            <a:xfrm>
              <a:off x="3662045" y="4810760"/>
              <a:ext cx="4636770" cy="891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赋</a:t>
              </a:r>
              <a:r>
                <a:rPr lang="zh-CN" altLang="en-US" sz="20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能型产业链生态平台</a:t>
              </a:r>
              <a:endPara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SaaS+</a:t>
              </a:r>
              <a:b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产业链</a:t>
              </a: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价值链</a:t>
              </a: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供应链金融</a:t>
              </a: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大数据</a:t>
              </a: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公共服务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8635322" y="1752061"/>
              <a:ext cx="2103533" cy="3895535"/>
              <a:chOff x="8624574" y="1807733"/>
              <a:chExt cx="2103533" cy="3895535"/>
            </a:xfrm>
          </p:grpSpPr>
          <p:sp>
            <p:nvSpPr>
              <p:cNvPr id="18" name="文本框 17"/>
              <p:cNvSpPr txBox="1"/>
              <p:nvPr/>
            </p:nvSpPr>
            <p:spPr>
              <a:xfrm>
                <a:off x="9562613" y="1807733"/>
                <a:ext cx="1165493" cy="337185"/>
              </a:xfrm>
              <a:prstGeom prst="rect">
                <a:avLst/>
              </a:prstGeom>
              <a:noFill/>
              <a:ln>
                <a:solidFill>
                  <a:srgbClr val="4DA6E3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生产制造</a:t>
                </a:r>
                <a:r>
                  <a:rPr lang="en-US" altLang="zh-CN" sz="160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</a:t>
                </a:r>
                <a:endPara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9562613" y="2400161"/>
                <a:ext cx="1165493" cy="337185"/>
              </a:xfrm>
              <a:prstGeom prst="rect">
                <a:avLst/>
              </a:prstGeom>
              <a:noFill/>
              <a:ln>
                <a:solidFill>
                  <a:srgbClr val="4DA6E3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生产制造</a:t>
                </a:r>
                <a:r>
                  <a:rPr lang="en-US" altLang="zh-CN" sz="160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</a:t>
                </a:r>
                <a:endPara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9562613" y="2992589"/>
                <a:ext cx="1165493" cy="337185"/>
              </a:xfrm>
              <a:prstGeom prst="rect">
                <a:avLst/>
              </a:prstGeom>
              <a:noFill/>
              <a:ln>
                <a:solidFill>
                  <a:srgbClr val="4DA6E3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生产制造</a:t>
                </a:r>
                <a:r>
                  <a:rPr lang="en-US" altLang="zh-CN" sz="160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</a:t>
                </a:r>
                <a:endPara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9562613" y="4177445"/>
                <a:ext cx="1165493" cy="337185"/>
              </a:xfrm>
              <a:prstGeom prst="rect">
                <a:avLst/>
              </a:prstGeom>
              <a:noFill/>
              <a:ln>
                <a:solidFill>
                  <a:srgbClr val="4DA6E3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销售渠道</a:t>
                </a:r>
                <a:r>
                  <a:rPr lang="en-US" altLang="zh-CN" sz="160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9562613" y="4769873"/>
                <a:ext cx="1165493" cy="337185"/>
              </a:xfrm>
              <a:prstGeom prst="rect">
                <a:avLst/>
              </a:prstGeom>
              <a:noFill/>
              <a:ln>
                <a:solidFill>
                  <a:srgbClr val="4DA6E3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销售渠道</a:t>
                </a:r>
                <a:r>
                  <a:rPr lang="en-US" altLang="zh-CN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9562613" y="5364714"/>
                <a:ext cx="1165493" cy="337185"/>
              </a:xfrm>
              <a:prstGeom prst="rect">
                <a:avLst/>
              </a:prstGeom>
              <a:noFill/>
              <a:ln>
                <a:solidFill>
                  <a:srgbClr val="4DA6E3"/>
                </a:solidFill>
              </a:ln>
            </p:spPr>
            <p:txBody>
              <a:bodyPr wrap="square" rtlCol="0" anchor="ctr" anchorCtr="0">
                <a:spAutoFit/>
              </a:bodyPr>
              <a:lstStyle/>
              <a:p>
                <a:pPr algn="ctr" fontAlgn="base"/>
                <a:r>
                  <a:rPr lang="en-US" altLang="zh-CN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............</a:t>
                </a: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9562613" y="3585017"/>
                <a:ext cx="1165494" cy="337185"/>
              </a:xfrm>
              <a:prstGeom prst="rect">
                <a:avLst/>
              </a:prstGeom>
              <a:noFill/>
              <a:ln>
                <a:solidFill>
                  <a:srgbClr val="4DA6E3"/>
                </a:solidFill>
              </a:ln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销售渠道</a:t>
                </a:r>
                <a:r>
                  <a:rPr lang="en-US" altLang="zh-CN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</a:t>
                </a:r>
              </a:p>
            </p:txBody>
          </p:sp>
          <p:sp>
            <p:nvSpPr>
              <p:cNvPr id="25" name="右大括号 24"/>
              <p:cNvSpPr/>
              <p:nvPr/>
            </p:nvSpPr>
            <p:spPr>
              <a:xfrm rot="10800000">
                <a:off x="8624574" y="1807733"/>
                <a:ext cx="695459" cy="3895535"/>
              </a:xfrm>
              <a:prstGeom prst="rightBrac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圆角矩形 30"/>
            <p:cNvSpPr/>
            <p:nvPr/>
          </p:nvSpPr>
          <p:spPr>
            <a:xfrm>
              <a:off x="3520146" y="3106194"/>
              <a:ext cx="4919729" cy="118485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众设</a:t>
              </a:r>
              <a:r>
                <a:rPr lang="zh-CN" altLang="en-US" sz="36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联：共创共享共赢</a:t>
              </a:r>
              <a:endPara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iṡľïḓê"/>
          <p:cNvGrpSpPr>
            <a:grpSpLocks noChangeAspect="1"/>
          </p:cNvGrpSpPr>
          <p:nvPr/>
        </p:nvGrpSpPr>
        <p:grpSpPr bwMode="auto">
          <a:xfrm>
            <a:off x="3251835" y="1237615"/>
            <a:ext cx="5688965" cy="4702810"/>
            <a:chOff x="949" y="564"/>
            <a:chExt cx="3859" cy="3190"/>
          </a:xfrm>
          <a:solidFill>
            <a:srgbClr val="F2F2F2"/>
          </a:solidFill>
        </p:grpSpPr>
        <p:sp>
          <p:nvSpPr>
            <p:cNvPr id="39" name="iŝľîḓê"/>
            <p:cNvSpPr/>
            <p:nvPr/>
          </p:nvSpPr>
          <p:spPr bwMode="auto">
            <a:xfrm>
              <a:off x="2569" y="604"/>
              <a:ext cx="1690" cy="1441"/>
            </a:xfrm>
            <a:custGeom>
              <a:avLst/>
              <a:gdLst>
                <a:gd name="T0" fmla="*/ 673 w 714"/>
                <a:gd name="T1" fmla="*/ 51 h 609"/>
                <a:gd name="T2" fmla="*/ 632 w 714"/>
                <a:gd name="T3" fmla="*/ 59 h 609"/>
                <a:gd name="T4" fmla="*/ 609 w 714"/>
                <a:gd name="T5" fmla="*/ 28 h 609"/>
                <a:gd name="T6" fmla="*/ 584 w 714"/>
                <a:gd name="T7" fmla="*/ 30 h 609"/>
                <a:gd name="T8" fmla="*/ 564 w 714"/>
                <a:gd name="T9" fmla="*/ 11 h 609"/>
                <a:gd name="T10" fmla="*/ 570 w 714"/>
                <a:gd name="T11" fmla="*/ 22 h 609"/>
                <a:gd name="T12" fmla="*/ 575 w 714"/>
                <a:gd name="T13" fmla="*/ 42 h 609"/>
                <a:gd name="T14" fmla="*/ 553 w 714"/>
                <a:gd name="T15" fmla="*/ 122 h 609"/>
                <a:gd name="T16" fmla="*/ 491 w 714"/>
                <a:gd name="T17" fmla="*/ 157 h 609"/>
                <a:gd name="T18" fmla="*/ 522 w 714"/>
                <a:gd name="T19" fmla="*/ 214 h 609"/>
                <a:gd name="T20" fmla="*/ 568 w 714"/>
                <a:gd name="T21" fmla="*/ 214 h 609"/>
                <a:gd name="T22" fmla="*/ 509 w 714"/>
                <a:gd name="T23" fmla="*/ 270 h 609"/>
                <a:gd name="T24" fmla="*/ 455 w 714"/>
                <a:gd name="T25" fmla="*/ 332 h 609"/>
                <a:gd name="T26" fmla="*/ 393 w 714"/>
                <a:gd name="T27" fmla="*/ 364 h 609"/>
                <a:gd name="T28" fmla="*/ 353 w 714"/>
                <a:gd name="T29" fmla="*/ 422 h 609"/>
                <a:gd name="T30" fmla="*/ 215 w 714"/>
                <a:gd name="T31" fmla="*/ 465 h 609"/>
                <a:gd name="T32" fmla="*/ 101 w 714"/>
                <a:gd name="T33" fmla="*/ 427 h 609"/>
                <a:gd name="T34" fmla="*/ 1 w 714"/>
                <a:gd name="T35" fmla="*/ 422 h 609"/>
                <a:gd name="T36" fmla="*/ 12 w 714"/>
                <a:gd name="T37" fmla="*/ 454 h 609"/>
                <a:gd name="T38" fmla="*/ 23 w 714"/>
                <a:gd name="T39" fmla="*/ 494 h 609"/>
                <a:gd name="T40" fmla="*/ 69 w 714"/>
                <a:gd name="T41" fmla="*/ 483 h 609"/>
                <a:gd name="T42" fmla="*/ 69 w 714"/>
                <a:gd name="T43" fmla="*/ 522 h 609"/>
                <a:gd name="T44" fmla="*/ 95 w 714"/>
                <a:gd name="T45" fmla="*/ 541 h 609"/>
                <a:gd name="T46" fmla="*/ 109 w 714"/>
                <a:gd name="T47" fmla="*/ 559 h 609"/>
                <a:gd name="T48" fmla="*/ 121 w 714"/>
                <a:gd name="T49" fmla="*/ 556 h 609"/>
                <a:gd name="T50" fmla="*/ 180 w 714"/>
                <a:gd name="T51" fmla="*/ 535 h 609"/>
                <a:gd name="T52" fmla="*/ 191 w 714"/>
                <a:gd name="T53" fmla="*/ 562 h 609"/>
                <a:gd name="T54" fmla="*/ 167 w 714"/>
                <a:gd name="T55" fmla="*/ 581 h 609"/>
                <a:gd name="T56" fmla="*/ 209 w 714"/>
                <a:gd name="T57" fmla="*/ 605 h 609"/>
                <a:gd name="T58" fmla="*/ 237 w 714"/>
                <a:gd name="T59" fmla="*/ 553 h 609"/>
                <a:gd name="T60" fmla="*/ 261 w 714"/>
                <a:gd name="T61" fmla="*/ 546 h 609"/>
                <a:gd name="T62" fmla="*/ 270 w 714"/>
                <a:gd name="T63" fmla="*/ 590 h 609"/>
                <a:gd name="T64" fmla="*/ 307 w 714"/>
                <a:gd name="T65" fmla="*/ 608 h 609"/>
                <a:gd name="T66" fmla="*/ 333 w 714"/>
                <a:gd name="T67" fmla="*/ 564 h 609"/>
                <a:gd name="T68" fmla="*/ 367 w 714"/>
                <a:gd name="T69" fmla="*/ 538 h 609"/>
                <a:gd name="T70" fmla="*/ 377 w 714"/>
                <a:gd name="T71" fmla="*/ 533 h 609"/>
                <a:gd name="T72" fmla="*/ 403 w 714"/>
                <a:gd name="T73" fmla="*/ 526 h 609"/>
                <a:gd name="T74" fmla="*/ 425 w 714"/>
                <a:gd name="T75" fmla="*/ 503 h 609"/>
                <a:gd name="T76" fmla="*/ 457 w 714"/>
                <a:gd name="T77" fmla="*/ 492 h 609"/>
                <a:gd name="T78" fmla="*/ 456 w 714"/>
                <a:gd name="T79" fmla="*/ 462 h 609"/>
                <a:gd name="T80" fmla="*/ 479 w 714"/>
                <a:gd name="T81" fmla="*/ 420 h 609"/>
                <a:gd name="T82" fmla="*/ 494 w 714"/>
                <a:gd name="T83" fmla="*/ 448 h 609"/>
                <a:gd name="T84" fmla="*/ 506 w 714"/>
                <a:gd name="T85" fmla="*/ 432 h 609"/>
                <a:gd name="T86" fmla="*/ 537 w 714"/>
                <a:gd name="T87" fmla="*/ 403 h 609"/>
                <a:gd name="T88" fmla="*/ 562 w 714"/>
                <a:gd name="T89" fmla="*/ 398 h 609"/>
                <a:gd name="T90" fmla="*/ 572 w 714"/>
                <a:gd name="T91" fmla="*/ 417 h 609"/>
                <a:gd name="T92" fmla="*/ 601 w 714"/>
                <a:gd name="T93" fmla="*/ 444 h 609"/>
                <a:gd name="T94" fmla="*/ 613 w 714"/>
                <a:gd name="T95" fmla="*/ 436 h 609"/>
                <a:gd name="T96" fmla="*/ 633 w 714"/>
                <a:gd name="T97" fmla="*/ 416 h 609"/>
                <a:gd name="T98" fmla="*/ 677 w 714"/>
                <a:gd name="T99" fmla="*/ 385 h 609"/>
                <a:gd name="T100" fmla="*/ 712 w 714"/>
                <a:gd name="T101" fmla="*/ 354 h 609"/>
                <a:gd name="T102" fmla="*/ 699 w 714"/>
                <a:gd name="T103" fmla="*/ 324 h 609"/>
                <a:gd name="T104" fmla="*/ 674 w 714"/>
                <a:gd name="T105" fmla="*/ 322 h 609"/>
                <a:gd name="T106" fmla="*/ 657 w 714"/>
                <a:gd name="T107" fmla="*/ 295 h 609"/>
                <a:gd name="T108" fmla="*/ 637 w 714"/>
                <a:gd name="T109" fmla="*/ 263 h 609"/>
                <a:gd name="T110" fmla="*/ 652 w 714"/>
                <a:gd name="T111" fmla="*/ 254 h 609"/>
                <a:gd name="T112" fmla="*/ 662 w 714"/>
                <a:gd name="T113" fmla="*/ 226 h 609"/>
                <a:gd name="T114" fmla="*/ 657 w 714"/>
                <a:gd name="T115" fmla="*/ 190 h 609"/>
                <a:gd name="T116" fmla="*/ 672 w 714"/>
                <a:gd name="T117" fmla="*/ 168 h 609"/>
                <a:gd name="T118" fmla="*/ 691 w 714"/>
                <a:gd name="T119" fmla="*/ 163 h 609"/>
                <a:gd name="T120" fmla="*/ 699 w 714"/>
                <a:gd name="T121" fmla="*/ 125 h 609"/>
                <a:gd name="T122" fmla="*/ 701 w 714"/>
                <a:gd name="T123" fmla="*/ 84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14" h="609">
                  <a:moveTo>
                    <a:pt x="699" y="64"/>
                  </a:moveTo>
                  <a:cubicBezTo>
                    <a:pt x="697" y="56"/>
                    <a:pt x="697" y="56"/>
                    <a:pt x="697" y="56"/>
                  </a:cubicBezTo>
                  <a:cubicBezTo>
                    <a:pt x="689" y="43"/>
                    <a:pt x="689" y="43"/>
                    <a:pt x="689" y="43"/>
                  </a:cubicBezTo>
                  <a:cubicBezTo>
                    <a:pt x="683" y="40"/>
                    <a:pt x="683" y="40"/>
                    <a:pt x="683" y="40"/>
                  </a:cubicBezTo>
                  <a:cubicBezTo>
                    <a:pt x="677" y="43"/>
                    <a:pt x="677" y="43"/>
                    <a:pt x="677" y="43"/>
                  </a:cubicBezTo>
                  <a:cubicBezTo>
                    <a:pt x="674" y="50"/>
                    <a:pt x="674" y="50"/>
                    <a:pt x="674" y="50"/>
                  </a:cubicBezTo>
                  <a:cubicBezTo>
                    <a:pt x="673" y="51"/>
                    <a:pt x="673" y="51"/>
                    <a:pt x="673" y="51"/>
                  </a:cubicBezTo>
                  <a:cubicBezTo>
                    <a:pt x="673" y="51"/>
                    <a:pt x="673" y="51"/>
                    <a:pt x="673" y="51"/>
                  </a:cubicBezTo>
                  <a:cubicBezTo>
                    <a:pt x="672" y="51"/>
                    <a:pt x="672" y="51"/>
                    <a:pt x="672" y="51"/>
                  </a:cubicBezTo>
                  <a:cubicBezTo>
                    <a:pt x="661" y="53"/>
                    <a:pt x="661" y="53"/>
                    <a:pt x="661" y="53"/>
                  </a:cubicBezTo>
                  <a:cubicBezTo>
                    <a:pt x="660" y="54"/>
                    <a:pt x="659" y="54"/>
                    <a:pt x="658" y="56"/>
                  </a:cubicBezTo>
                  <a:cubicBezTo>
                    <a:pt x="655" y="58"/>
                    <a:pt x="655" y="58"/>
                    <a:pt x="655" y="58"/>
                  </a:cubicBezTo>
                  <a:cubicBezTo>
                    <a:pt x="649" y="63"/>
                    <a:pt x="649" y="63"/>
                    <a:pt x="649" y="63"/>
                  </a:cubicBezTo>
                  <a:cubicBezTo>
                    <a:pt x="648" y="64"/>
                    <a:pt x="648" y="64"/>
                    <a:pt x="648" y="64"/>
                  </a:cubicBezTo>
                  <a:cubicBezTo>
                    <a:pt x="643" y="65"/>
                    <a:pt x="643" y="65"/>
                    <a:pt x="643" y="65"/>
                  </a:cubicBezTo>
                  <a:cubicBezTo>
                    <a:pt x="640" y="64"/>
                    <a:pt x="637" y="62"/>
                    <a:pt x="632" y="59"/>
                  </a:cubicBezTo>
                  <a:cubicBezTo>
                    <a:pt x="631" y="58"/>
                    <a:pt x="631" y="58"/>
                    <a:pt x="631" y="58"/>
                  </a:cubicBezTo>
                  <a:cubicBezTo>
                    <a:pt x="623" y="50"/>
                    <a:pt x="619" y="45"/>
                    <a:pt x="619" y="42"/>
                  </a:cubicBezTo>
                  <a:cubicBezTo>
                    <a:pt x="619" y="31"/>
                    <a:pt x="619" y="31"/>
                    <a:pt x="619" y="31"/>
                  </a:cubicBezTo>
                  <a:cubicBezTo>
                    <a:pt x="619" y="31"/>
                    <a:pt x="619" y="31"/>
                    <a:pt x="619" y="31"/>
                  </a:cubicBezTo>
                  <a:cubicBezTo>
                    <a:pt x="619" y="30"/>
                    <a:pt x="619" y="30"/>
                    <a:pt x="619" y="30"/>
                  </a:cubicBezTo>
                  <a:cubicBezTo>
                    <a:pt x="621" y="28"/>
                    <a:pt x="621" y="28"/>
                    <a:pt x="621" y="28"/>
                  </a:cubicBezTo>
                  <a:cubicBezTo>
                    <a:pt x="609" y="24"/>
                    <a:pt x="609" y="24"/>
                    <a:pt x="609" y="24"/>
                  </a:cubicBezTo>
                  <a:cubicBezTo>
                    <a:pt x="609" y="28"/>
                    <a:pt x="609" y="28"/>
                    <a:pt x="609" y="28"/>
                  </a:cubicBezTo>
                  <a:cubicBezTo>
                    <a:pt x="609" y="30"/>
                    <a:pt x="607" y="31"/>
                    <a:pt x="605" y="32"/>
                  </a:cubicBezTo>
                  <a:cubicBezTo>
                    <a:pt x="601" y="34"/>
                    <a:pt x="601" y="34"/>
                    <a:pt x="601" y="34"/>
                  </a:cubicBezTo>
                  <a:cubicBezTo>
                    <a:pt x="600" y="34"/>
                    <a:pt x="600" y="34"/>
                    <a:pt x="600" y="34"/>
                  </a:cubicBezTo>
                  <a:cubicBezTo>
                    <a:pt x="600" y="33"/>
                    <a:pt x="600" y="33"/>
                    <a:pt x="600" y="33"/>
                  </a:cubicBezTo>
                  <a:cubicBezTo>
                    <a:pt x="594" y="32"/>
                    <a:pt x="594" y="32"/>
                    <a:pt x="594" y="32"/>
                  </a:cubicBezTo>
                  <a:cubicBezTo>
                    <a:pt x="595" y="36"/>
                    <a:pt x="595" y="36"/>
                    <a:pt x="595" y="36"/>
                  </a:cubicBezTo>
                  <a:cubicBezTo>
                    <a:pt x="585" y="30"/>
                    <a:pt x="585" y="30"/>
                    <a:pt x="585" y="30"/>
                  </a:cubicBezTo>
                  <a:cubicBezTo>
                    <a:pt x="584" y="30"/>
                    <a:pt x="584" y="30"/>
                    <a:pt x="584" y="30"/>
                  </a:cubicBezTo>
                  <a:cubicBezTo>
                    <a:pt x="584" y="29"/>
                    <a:pt x="584" y="29"/>
                    <a:pt x="584" y="29"/>
                  </a:cubicBezTo>
                  <a:cubicBezTo>
                    <a:pt x="584" y="29"/>
                    <a:pt x="584" y="29"/>
                    <a:pt x="584" y="29"/>
                  </a:cubicBezTo>
                  <a:cubicBezTo>
                    <a:pt x="582" y="25"/>
                    <a:pt x="581" y="20"/>
                    <a:pt x="581" y="16"/>
                  </a:cubicBezTo>
                  <a:cubicBezTo>
                    <a:pt x="581" y="12"/>
                    <a:pt x="582" y="9"/>
                    <a:pt x="583" y="8"/>
                  </a:cubicBezTo>
                  <a:cubicBezTo>
                    <a:pt x="586" y="3"/>
                    <a:pt x="586" y="3"/>
                    <a:pt x="586" y="3"/>
                  </a:cubicBezTo>
                  <a:cubicBezTo>
                    <a:pt x="585" y="0"/>
                    <a:pt x="585" y="0"/>
                    <a:pt x="585" y="0"/>
                  </a:cubicBezTo>
                  <a:cubicBezTo>
                    <a:pt x="575" y="1"/>
                    <a:pt x="575" y="1"/>
                    <a:pt x="575" y="1"/>
                  </a:cubicBezTo>
                  <a:cubicBezTo>
                    <a:pt x="569" y="2"/>
                    <a:pt x="566" y="5"/>
                    <a:pt x="564" y="11"/>
                  </a:cubicBezTo>
                  <a:cubicBezTo>
                    <a:pt x="564" y="11"/>
                    <a:pt x="564" y="11"/>
                    <a:pt x="564" y="11"/>
                  </a:cubicBezTo>
                  <a:cubicBezTo>
                    <a:pt x="564" y="11"/>
                    <a:pt x="564" y="11"/>
                    <a:pt x="564" y="11"/>
                  </a:cubicBezTo>
                  <a:cubicBezTo>
                    <a:pt x="558" y="20"/>
                    <a:pt x="558" y="20"/>
                    <a:pt x="558" y="20"/>
                  </a:cubicBezTo>
                  <a:cubicBezTo>
                    <a:pt x="564" y="20"/>
                    <a:pt x="564" y="20"/>
                    <a:pt x="564" y="20"/>
                  </a:cubicBezTo>
                  <a:cubicBezTo>
                    <a:pt x="564" y="20"/>
                    <a:pt x="564" y="20"/>
                    <a:pt x="564" y="20"/>
                  </a:cubicBezTo>
                  <a:cubicBezTo>
                    <a:pt x="565" y="20"/>
                    <a:pt x="565" y="20"/>
                    <a:pt x="565" y="20"/>
                  </a:cubicBezTo>
                  <a:cubicBezTo>
                    <a:pt x="565" y="20"/>
                    <a:pt x="565" y="20"/>
                    <a:pt x="565" y="20"/>
                  </a:cubicBezTo>
                  <a:cubicBezTo>
                    <a:pt x="570" y="22"/>
                    <a:pt x="570" y="22"/>
                    <a:pt x="570" y="22"/>
                  </a:cubicBezTo>
                  <a:cubicBezTo>
                    <a:pt x="571" y="22"/>
                    <a:pt x="571" y="22"/>
                    <a:pt x="571" y="22"/>
                  </a:cubicBezTo>
                  <a:cubicBezTo>
                    <a:pt x="571" y="23"/>
                    <a:pt x="571" y="23"/>
                    <a:pt x="571" y="23"/>
                  </a:cubicBezTo>
                  <a:cubicBezTo>
                    <a:pt x="571" y="24"/>
                    <a:pt x="571" y="24"/>
                    <a:pt x="571" y="24"/>
                  </a:cubicBezTo>
                  <a:cubicBezTo>
                    <a:pt x="572" y="32"/>
                    <a:pt x="572" y="32"/>
                    <a:pt x="572" y="32"/>
                  </a:cubicBezTo>
                  <a:cubicBezTo>
                    <a:pt x="575" y="40"/>
                    <a:pt x="575" y="40"/>
                    <a:pt x="575" y="40"/>
                  </a:cubicBezTo>
                  <a:cubicBezTo>
                    <a:pt x="575" y="41"/>
                    <a:pt x="575" y="41"/>
                    <a:pt x="575" y="41"/>
                  </a:cubicBezTo>
                  <a:cubicBezTo>
                    <a:pt x="575" y="41"/>
                    <a:pt x="575" y="41"/>
                    <a:pt x="575" y="41"/>
                  </a:cubicBezTo>
                  <a:cubicBezTo>
                    <a:pt x="575" y="42"/>
                    <a:pt x="575" y="42"/>
                    <a:pt x="575" y="42"/>
                  </a:cubicBezTo>
                  <a:cubicBezTo>
                    <a:pt x="561" y="68"/>
                    <a:pt x="561" y="68"/>
                    <a:pt x="561" y="68"/>
                  </a:cubicBezTo>
                  <a:cubicBezTo>
                    <a:pt x="559" y="71"/>
                    <a:pt x="558" y="81"/>
                    <a:pt x="557" y="95"/>
                  </a:cubicBezTo>
                  <a:cubicBezTo>
                    <a:pt x="557" y="96"/>
                    <a:pt x="557" y="96"/>
                    <a:pt x="557" y="96"/>
                  </a:cubicBezTo>
                  <a:cubicBezTo>
                    <a:pt x="552" y="106"/>
                    <a:pt x="552" y="106"/>
                    <a:pt x="552" y="106"/>
                  </a:cubicBezTo>
                  <a:cubicBezTo>
                    <a:pt x="555" y="110"/>
                    <a:pt x="555" y="110"/>
                    <a:pt x="555" y="110"/>
                  </a:cubicBezTo>
                  <a:cubicBezTo>
                    <a:pt x="555" y="111"/>
                    <a:pt x="555" y="111"/>
                    <a:pt x="555" y="111"/>
                  </a:cubicBezTo>
                  <a:cubicBezTo>
                    <a:pt x="556" y="117"/>
                    <a:pt x="555" y="121"/>
                    <a:pt x="554" y="122"/>
                  </a:cubicBezTo>
                  <a:cubicBezTo>
                    <a:pt x="553" y="122"/>
                    <a:pt x="553" y="122"/>
                    <a:pt x="553" y="122"/>
                  </a:cubicBezTo>
                  <a:cubicBezTo>
                    <a:pt x="550" y="124"/>
                    <a:pt x="541" y="133"/>
                    <a:pt x="526" y="151"/>
                  </a:cubicBezTo>
                  <a:cubicBezTo>
                    <a:pt x="525" y="152"/>
                    <a:pt x="525" y="152"/>
                    <a:pt x="525" y="152"/>
                  </a:cubicBezTo>
                  <a:cubicBezTo>
                    <a:pt x="524" y="152"/>
                    <a:pt x="524" y="152"/>
                    <a:pt x="524" y="152"/>
                  </a:cubicBezTo>
                  <a:cubicBezTo>
                    <a:pt x="523" y="151"/>
                    <a:pt x="523" y="151"/>
                    <a:pt x="523" y="151"/>
                  </a:cubicBezTo>
                  <a:cubicBezTo>
                    <a:pt x="517" y="148"/>
                    <a:pt x="513" y="144"/>
                    <a:pt x="510" y="141"/>
                  </a:cubicBezTo>
                  <a:cubicBezTo>
                    <a:pt x="507" y="140"/>
                    <a:pt x="501" y="138"/>
                    <a:pt x="491" y="138"/>
                  </a:cubicBezTo>
                  <a:cubicBezTo>
                    <a:pt x="491" y="157"/>
                    <a:pt x="491" y="157"/>
                    <a:pt x="491" y="157"/>
                  </a:cubicBezTo>
                  <a:cubicBezTo>
                    <a:pt x="491" y="157"/>
                    <a:pt x="491" y="157"/>
                    <a:pt x="491" y="157"/>
                  </a:cubicBezTo>
                  <a:cubicBezTo>
                    <a:pt x="483" y="192"/>
                    <a:pt x="483" y="192"/>
                    <a:pt x="483" y="192"/>
                  </a:cubicBezTo>
                  <a:cubicBezTo>
                    <a:pt x="482" y="196"/>
                    <a:pt x="481" y="204"/>
                    <a:pt x="481" y="216"/>
                  </a:cubicBezTo>
                  <a:cubicBezTo>
                    <a:pt x="484" y="220"/>
                    <a:pt x="484" y="220"/>
                    <a:pt x="484" y="220"/>
                  </a:cubicBezTo>
                  <a:cubicBezTo>
                    <a:pt x="487" y="215"/>
                    <a:pt x="487" y="215"/>
                    <a:pt x="487" y="215"/>
                  </a:cubicBezTo>
                  <a:cubicBezTo>
                    <a:pt x="487" y="215"/>
                    <a:pt x="487" y="215"/>
                    <a:pt x="487" y="215"/>
                  </a:cubicBezTo>
                  <a:cubicBezTo>
                    <a:pt x="487" y="214"/>
                    <a:pt x="487" y="214"/>
                    <a:pt x="487" y="214"/>
                  </a:cubicBezTo>
                  <a:cubicBezTo>
                    <a:pt x="497" y="210"/>
                    <a:pt x="497" y="210"/>
                    <a:pt x="497" y="210"/>
                  </a:cubicBezTo>
                  <a:cubicBezTo>
                    <a:pt x="522" y="214"/>
                    <a:pt x="522" y="214"/>
                    <a:pt x="522" y="214"/>
                  </a:cubicBezTo>
                  <a:cubicBezTo>
                    <a:pt x="525" y="210"/>
                    <a:pt x="525" y="210"/>
                    <a:pt x="525" y="210"/>
                  </a:cubicBezTo>
                  <a:cubicBezTo>
                    <a:pt x="529" y="204"/>
                    <a:pt x="529" y="204"/>
                    <a:pt x="529" y="204"/>
                  </a:cubicBezTo>
                  <a:cubicBezTo>
                    <a:pt x="529" y="204"/>
                    <a:pt x="529" y="204"/>
                    <a:pt x="529" y="204"/>
                  </a:cubicBezTo>
                  <a:cubicBezTo>
                    <a:pt x="529" y="204"/>
                    <a:pt x="529" y="204"/>
                    <a:pt x="529" y="204"/>
                  </a:cubicBezTo>
                  <a:cubicBezTo>
                    <a:pt x="530" y="203"/>
                    <a:pt x="530" y="203"/>
                    <a:pt x="530" y="203"/>
                  </a:cubicBezTo>
                  <a:cubicBezTo>
                    <a:pt x="540" y="201"/>
                    <a:pt x="540" y="201"/>
                    <a:pt x="540" y="201"/>
                  </a:cubicBezTo>
                  <a:cubicBezTo>
                    <a:pt x="553" y="200"/>
                    <a:pt x="553" y="200"/>
                    <a:pt x="553" y="200"/>
                  </a:cubicBezTo>
                  <a:cubicBezTo>
                    <a:pt x="557" y="201"/>
                    <a:pt x="562" y="206"/>
                    <a:pt x="568" y="214"/>
                  </a:cubicBezTo>
                  <a:cubicBezTo>
                    <a:pt x="584" y="222"/>
                    <a:pt x="593" y="230"/>
                    <a:pt x="595" y="236"/>
                  </a:cubicBezTo>
                  <a:cubicBezTo>
                    <a:pt x="596" y="239"/>
                    <a:pt x="596" y="242"/>
                    <a:pt x="595" y="244"/>
                  </a:cubicBezTo>
                  <a:cubicBezTo>
                    <a:pt x="593" y="247"/>
                    <a:pt x="591" y="249"/>
                    <a:pt x="587" y="249"/>
                  </a:cubicBezTo>
                  <a:cubicBezTo>
                    <a:pt x="586" y="249"/>
                    <a:pt x="586" y="249"/>
                    <a:pt x="586" y="249"/>
                  </a:cubicBezTo>
                  <a:cubicBezTo>
                    <a:pt x="567" y="248"/>
                    <a:pt x="555" y="248"/>
                    <a:pt x="551" y="250"/>
                  </a:cubicBezTo>
                  <a:cubicBezTo>
                    <a:pt x="542" y="256"/>
                    <a:pt x="542" y="256"/>
                    <a:pt x="542" y="256"/>
                  </a:cubicBezTo>
                  <a:cubicBezTo>
                    <a:pt x="530" y="265"/>
                    <a:pt x="522" y="269"/>
                    <a:pt x="517" y="269"/>
                  </a:cubicBezTo>
                  <a:cubicBezTo>
                    <a:pt x="509" y="270"/>
                    <a:pt x="509" y="270"/>
                    <a:pt x="509" y="270"/>
                  </a:cubicBezTo>
                  <a:cubicBezTo>
                    <a:pt x="505" y="290"/>
                    <a:pt x="505" y="290"/>
                    <a:pt x="505" y="290"/>
                  </a:cubicBezTo>
                  <a:cubicBezTo>
                    <a:pt x="503" y="296"/>
                    <a:pt x="501" y="300"/>
                    <a:pt x="498" y="303"/>
                  </a:cubicBezTo>
                  <a:cubicBezTo>
                    <a:pt x="495" y="306"/>
                    <a:pt x="490" y="308"/>
                    <a:pt x="483" y="310"/>
                  </a:cubicBezTo>
                  <a:cubicBezTo>
                    <a:pt x="476" y="311"/>
                    <a:pt x="469" y="314"/>
                    <a:pt x="463" y="317"/>
                  </a:cubicBezTo>
                  <a:cubicBezTo>
                    <a:pt x="457" y="332"/>
                    <a:pt x="457" y="332"/>
                    <a:pt x="457" y="332"/>
                  </a:cubicBezTo>
                  <a:cubicBezTo>
                    <a:pt x="456" y="332"/>
                    <a:pt x="456" y="332"/>
                    <a:pt x="456" y="332"/>
                  </a:cubicBezTo>
                  <a:cubicBezTo>
                    <a:pt x="456" y="332"/>
                    <a:pt x="456" y="332"/>
                    <a:pt x="456" y="332"/>
                  </a:cubicBezTo>
                  <a:cubicBezTo>
                    <a:pt x="455" y="332"/>
                    <a:pt x="455" y="332"/>
                    <a:pt x="455" y="332"/>
                  </a:cubicBezTo>
                  <a:cubicBezTo>
                    <a:pt x="437" y="340"/>
                    <a:pt x="437" y="340"/>
                    <a:pt x="437" y="340"/>
                  </a:cubicBezTo>
                  <a:cubicBezTo>
                    <a:pt x="436" y="340"/>
                    <a:pt x="436" y="340"/>
                    <a:pt x="436" y="340"/>
                  </a:cubicBezTo>
                  <a:cubicBezTo>
                    <a:pt x="427" y="338"/>
                    <a:pt x="427" y="338"/>
                    <a:pt x="427" y="338"/>
                  </a:cubicBezTo>
                  <a:cubicBezTo>
                    <a:pt x="419" y="336"/>
                    <a:pt x="414" y="334"/>
                    <a:pt x="410" y="332"/>
                  </a:cubicBezTo>
                  <a:cubicBezTo>
                    <a:pt x="405" y="330"/>
                    <a:pt x="400" y="329"/>
                    <a:pt x="395" y="331"/>
                  </a:cubicBezTo>
                  <a:cubicBezTo>
                    <a:pt x="390" y="338"/>
                    <a:pt x="387" y="346"/>
                    <a:pt x="388" y="355"/>
                  </a:cubicBezTo>
                  <a:cubicBezTo>
                    <a:pt x="388" y="360"/>
                    <a:pt x="389" y="363"/>
                    <a:pt x="391" y="364"/>
                  </a:cubicBezTo>
                  <a:cubicBezTo>
                    <a:pt x="393" y="364"/>
                    <a:pt x="393" y="364"/>
                    <a:pt x="393" y="364"/>
                  </a:cubicBezTo>
                  <a:cubicBezTo>
                    <a:pt x="397" y="362"/>
                    <a:pt x="397" y="362"/>
                    <a:pt x="397" y="362"/>
                  </a:cubicBezTo>
                  <a:cubicBezTo>
                    <a:pt x="397" y="374"/>
                    <a:pt x="397" y="374"/>
                    <a:pt x="397" y="374"/>
                  </a:cubicBezTo>
                  <a:cubicBezTo>
                    <a:pt x="397" y="379"/>
                    <a:pt x="396" y="382"/>
                    <a:pt x="393" y="384"/>
                  </a:cubicBezTo>
                  <a:cubicBezTo>
                    <a:pt x="391" y="386"/>
                    <a:pt x="387" y="388"/>
                    <a:pt x="382" y="389"/>
                  </a:cubicBezTo>
                  <a:cubicBezTo>
                    <a:pt x="379" y="390"/>
                    <a:pt x="379" y="390"/>
                    <a:pt x="379" y="390"/>
                  </a:cubicBezTo>
                  <a:cubicBezTo>
                    <a:pt x="375" y="392"/>
                    <a:pt x="366" y="402"/>
                    <a:pt x="354" y="422"/>
                  </a:cubicBezTo>
                  <a:cubicBezTo>
                    <a:pt x="354" y="422"/>
                    <a:pt x="354" y="422"/>
                    <a:pt x="354" y="422"/>
                  </a:cubicBezTo>
                  <a:cubicBezTo>
                    <a:pt x="353" y="422"/>
                    <a:pt x="353" y="422"/>
                    <a:pt x="353" y="422"/>
                  </a:cubicBezTo>
                  <a:cubicBezTo>
                    <a:pt x="341" y="430"/>
                    <a:pt x="341" y="430"/>
                    <a:pt x="341" y="430"/>
                  </a:cubicBezTo>
                  <a:cubicBezTo>
                    <a:pt x="343" y="430"/>
                    <a:pt x="345" y="430"/>
                    <a:pt x="344" y="432"/>
                  </a:cubicBezTo>
                  <a:cubicBezTo>
                    <a:pt x="344" y="434"/>
                    <a:pt x="343" y="434"/>
                    <a:pt x="339" y="434"/>
                  </a:cubicBezTo>
                  <a:cubicBezTo>
                    <a:pt x="305" y="434"/>
                    <a:pt x="305" y="434"/>
                    <a:pt x="305" y="434"/>
                  </a:cubicBezTo>
                  <a:cubicBezTo>
                    <a:pt x="267" y="432"/>
                    <a:pt x="238" y="443"/>
                    <a:pt x="217" y="464"/>
                  </a:cubicBezTo>
                  <a:cubicBezTo>
                    <a:pt x="216" y="465"/>
                    <a:pt x="216" y="465"/>
                    <a:pt x="216" y="465"/>
                  </a:cubicBezTo>
                  <a:cubicBezTo>
                    <a:pt x="215" y="465"/>
                    <a:pt x="215" y="465"/>
                    <a:pt x="215" y="465"/>
                  </a:cubicBezTo>
                  <a:cubicBezTo>
                    <a:pt x="215" y="465"/>
                    <a:pt x="215" y="465"/>
                    <a:pt x="215" y="465"/>
                  </a:cubicBezTo>
                  <a:cubicBezTo>
                    <a:pt x="201" y="467"/>
                    <a:pt x="201" y="467"/>
                    <a:pt x="201" y="467"/>
                  </a:cubicBezTo>
                  <a:cubicBezTo>
                    <a:pt x="200" y="467"/>
                    <a:pt x="200" y="467"/>
                    <a:pt x="200" y="467"/>
                  </a:cubicBezTo>
                  <a:cubicBezTo>
                    <a:pt x="199" y="467"/>
                    <a:pt x="199" y="467"/>
                    <a:pt x="199" y="467"/>
                  </a:cubicBezTo>
                  <a:cubicBezTo>
                    <a:pt x="195" y="458"/>
                    <a:pt x="195" y="458"/>
                    <a:pt x="195" y="458"/>
                  </a:cubicBezTo>
                  <a:cubicBezTo>
                    <a:pt x="181" y="461"/>
                    <a:pt x="181" y="461"/>
                    <a:pt x="181" y="461"/>
                  </a:cubicBezTo>
                  <a:cubicBezTo>
                    <a:pt x="173" y="462"/>
                    <a:pt x="163" y="460"/>
                    <a:pt x="152" y="454"/>
                  </a:cubicBezTo>
                  <a:cubicBezTo>
                    <a:pt x="142" y="450"/>
                    <a:pt x="133" y="444"/>
                    <a:pt x="123" y="436"/>
                  </a:cubicBezTo>
                  <a:cubicBezTo>
                    <a:pt x="117" y="432"/>
                    <a:pt x="110" y="428"/>
                    <a:pt x="101" y="427"/>
                  </a:cubicBezTo>
                  <a:cubicBezTo>
                    <a:pt x="88" y="426"/>
                    <a:pt x="88" y="426"/>
                    <a:pt x="88" y="426"/>
                  </a:cubicBezTo>
                  <a:cubicBezTo>
                    <a:pt x="74" y="428"/>
                    <a:pt x="74" y="428"/>
                    <a:pt x="74" y="428"/>
                  </a:cubicBezTo>
                  <a:cubicBezTo>
                    <a:pt x="63" y="429"/>
                    <a:pt x="53" y="429"/>
                    <a:pt x="43" y="428"/>
                  </a:cubicBezTo>
                  <a:cubicBezTo>
                    <a:pt x="32" y="428"/>
                    <a:pt x="18" y="424"/>
                    <a:pt x="1" y="419"/>
                  </a:cubicBezTo>
                  <a:cubicBezTo>
                    <a:pt x="0" y="422"/>
                    <a:pt x="0" y="422"/>
                    <a:pt x="0" y="422"/>
                  </a:cubicBezTo>
                  <a:cubicBezTo>
                    <a:pt x="0" y="422"/>
                    <a:pt x="0" y="422"/>
                    <a:pt x="0" y="422"/>
                  </a:cubicBezTo>
                  <a:cubicBezTo>
                    <a:pt x="1" y="422"/>
                    <a:pt x="1" y="422"/>
                    <a:pt x="1" y="422"/>
                  </a:cubicBezTo>
                  <a:cubicBezTo>
                    <a:pt x="1" y="422"/>
                    <a:pt x="1" y="422"/>
                    <a:pt x="1" y="422"/>
                  </a:cubicBezTo>
                  <a:cubicBezTo>
                    <a:pt x="1" y="422"/>
                    <a:pt x="1" y="422"/>
                    <a:pt x="1" y="422"/>
                  </a:cubicBezTo>
                  <a:cubicBezTo>
                    <a:pt x="1" y="426"/>
                    <a:pt x="1" y="426"/>
                    <a:pt x="1" y="426"/>
                  </a:cubicBezTo>
                  <a:cubicBezTo>
                    <a:pt x="5" y="434"/>
                    <a:pt x="5" y="434"/>
                    <a:pt x="5" y="434"/>
                  </a:cubicBezTo>
                  <a:cubicBezTo>
                    <a:pt x="13" y="444"/>
                    <a:pt x="13" y="444"/>
                    <a:pt x="13" y="444"/>
                  </a:cubicBezTo>
                  <a:cubicBezTo>
                    <a:pt x="14" y="446"/>
                    <a:pt x="14" y="446"/>
                    <a:pt x="14" y="446"/>
                  </a:cubicBezTo>
                  <a:cubicBezTo>
                    <a:pt x="12" y="453"/>
                    <a:pt x="12" y="453"/>
                    <a:pt x="12" y="453"/>
                  </a:cubicBezTo>
                  <a:cubicBezTo>
                    <a:pt x="12" y="454"/>
                    <a:pt x="12" y="454"/>
                    <a:pt x="12" y="454"/>
                  </a:cubicBezTo>
                  <a:cubicBezTo>
                    <a:pt x="12" y="454"/>
                    <a:pt x="12" y="454"/>
                    <a:pt x="12" y="454"/>
                  </a:cubicBezTo>
                  <a:cubicBezTo>
                    <a:pt x="7" y="460"/>
                    <a:pt x="7" y="460"/>
                    <a:pt x="7" y="460"/>
                  </a:cubicBezTo>
                  <a:cubicBezTo>
                    <a:pt x="12" y="465"/>
                    <a:pt x="12" y="465"/>
                    <a:pt x="12" y="465"/>
                  </a:cubicBezTo>
                  <a:cubicBezTo>
                    <a:pt x="14" y="467"/>
                    <a:pt x="15" y="469"/>
                    <a:pt x="15" y="470"/>
                  </a:cubicBezTo>
                  <a:cubicBezTo>
                    <a:pt x="17" y="478"/>
                    <a:pt x="17" y="478"/>
                    <a:pt x="17" y="478"/>
                  </a:cubicBezTo>
                  <a:cubicBezTo>
                    <a:pt x="23" y="484"/>
                    <a:pt x="23" y="484"/>
                    <a:pt x="23" y="484"/>
                  </a:cubicBezTo>
                  <a:cubicBezTo>
                    <a:pt x="23" y="485"/>
                    <a:pt x="23" y="485"/>
                    <a:pt x="23" y="485"/>
                  </a:cubicBezTo>
                  <a:cubicBezTo>
                    <a:pt x="23" y="490"/>
                    <a:pt x="23" y="490"/>
                    <a:pt x="23" y="490"/>
                  </a:cubicBezTo>
                  <a:cubicBezTo>
                    <a:pt x="23" y="494"/>
                    <a:pt x="23" y="494"/>
                    <a:pt x="23" y="494"/>
                  </a:cubicBezTo>
                  <a:cubicBezTo>
                    <a:pt x="27" y="497"/>
                    <a:pt x="27" y="497"/>
                    <a:pt x="27" y="497"/>
                  </a:cubicBezTo>
                  <a:cubicBezTo>
                    <a:pt x="29" y="496"/>
                    <a:pt x="29" y="496"/>
                    <a:pt x="29" y="496"/>
                  </a:cubicBezTo>
                  <a:cubicBezTo>
                    <a:pt x="30" y="495"/>
                    <a:pt x="30" y="495"/>
                    <a:pt x="30" y="495"/>
                  </a:cubicBezTo>
                  <a:cubicBezTo>
                    <a:pt x="31" y="492"/>
                    <a:pt x="33" y="490"/>
                    <a:pt x="36" y="490"/>
                  </a:cubicBezTo>
                  <a:cubicBezTo>
                    <a:pt x="39" y="488"/>
                    <a:pt x="39" y="488"/>
                    <a:pt x="39" y="488"/>
                  </a:cubicBezTo>
                  <a:cubicBezTo>
                    <a:pt x="60" y="486"/>
                    <a:pt x="60" y="486"/>
                    <a:pt x="60" y="486"/>
                  </a:cubicBezTo>
                  <a:cubicBezTo>
                    <a:pt x="69" y="483"/>
                    <a:pt x="69" y="483"/>
                    <a:pt x="69" y="483"/>
                  </a:cubicBezTo>
                  <a:cubicBezTo>
                    <a:pt x="69" y="483"/>
                    <a:pt x="69" y="483"/>
                    <a:pt x="69" y="483"/>
                  </a:cubicBezTo>
                  <a:cubicBezTo>
                    <a:pt x="71" y="482"/>
                    <a:pt x="71" y="482"/>
                    <a:pt x="71" y="482"/>
                  </a:cubicBezTo>
                  <a:cubicBezTo>
                    <a:pt x="75" y="492"/>
                    <a:pt x="75" y="492"/>
                    <a:pt x="75" y="492"/>
                  </a:cubicBezTo>
                  <a:cubicBezTo>
                    <a:pt x="75" y="492"/>
                    <a:pt x="75" y="492"/>
                    <a:pt x="75" y="492"/>
                  </a:cubicBezTo>
                  <a:cubicBezTo>
                    <a:pt x="75" y="492"/>
                    <a:pt x="75" y="492"/>
                    <a:pt x="75" y="492"/>
                  </a:cubicBezTo>
                  <a:cubicBezTo>
                    <a:pt x="76" y="494"/>
                    <a:pt x="75" y="496"/>
                    <a:pt x="74" y="498"/>
                  </a:cubicBezTo>
                  <a:cubicBezTo>
                    <a:pt x="63" y="514"/>
                    <a:pt x="63" y="514"/>
                    <a:pt x="63" y="514"/>
                  </a:cubicBezTo>
                  <a:cubicBezTo>
                    <a:pt x="63" y="517"/>
                    <a:pt x="63" y="517"/>
                    <a:pt x="63" y="517"/>
                  </a:cubicBezTo>
                  <a:cubicBezTo>
                    <a:pt x="69" y="522"/>
                    <a:pt x="69" y="522"/>
                    <a:pt x="69" y="522"/>
                  </a:cubicBezTo>
                  <a:cubicBezTo>
                    <a:pt x="74" y="526"/>
                    <a:pt x="74" y="526"/>
                    <a:pt x="74" y="526"/>
                  </a:cubicBezTo>
                  <a:cubicBezTo>
                    <a:pt x="74" y="526"/>
                    <a:pt x="74" y="526"/>
                    <a:pt x="74" y="526"/>
                  </a:cubicBezTo>
                  <a:cubicBezTo>
                    <a:pt x="77" y="529"/>
                    <a:pt x="79" y="531"/>
                    <a:pt x="81" y="532"/>
                  </a:cubicBezTo>
                  <a:cubicBezTo>
                    <a:pt x="84" y="532"/>
                    <a:pt x="87" y="535"/>
                    <a:pt x="89" y="538"/>
                  </a:cubicBezTo>
                  <a:cubicBezTo>
                    <a:pt x="89" y="539"/>
                    <a:pt x="89" y="539"/>
                    <a:pt x="89" y="539"/>
                  </a:cubicBezTo>
                  <a:cubicBezTo>
                    <a:pt x="93" y="541"/>
                    <a:pt x="93" y="541"/>
                    <a:pt x="93" y="541"/>
                  </a:cubicBezTo>
                  <a:cubicBezTo>
                    <a:pt x="95" y="541"/>
                    <a:pt x="95" y="541"/>
                    <a:pt x="95" y="541"/>
                  </a:cubicBezTo>
                  <a:cubicBezTo>
                    <a:pt x="95" y="541"/>
                    <a:pt x="95" y="541"/>
                    <a:pt x="95" y="541"/>
                  </a:cubicBezTo>
                  <a:cubicBezTo>
                    <a:pt x="96" y="546"/>
                    <a:pt x="96" y="546"/>
                    <a:pt x="96" y="546"/>
                  </a:cubicBezTo>
                  <a:cubicBezTo>
                    <a:pt x="96" y="546"/>
                    <a:pt x="96" y="546"/>
                    <a:pt x="96" y="546"/>
                  </a:cubicBezTo>
                  <a:cubicBezTo>
                    <a:pt x="97" y="550"/>
                    <a:pt x="97" y="550"/>
                    <a:pt x="97" y="550"/>
                  </a:cubicBezTo>
                  <a:cubicBezTo>
                    <a:pt x="98" y="556"/>
                    <a:pt x="98" y="556"/>
                    <a:pt x="98" y="556"/>
                  </a:cubicBezTo>
                  <a:cubicBezTo>
                    <a:pt x="108" y="558"/>
                    <a:pt x="108" y="558"/>
                    <a:pt x="108" y="558"/>
                  </a:cubicBezTo>
                  <a:cubicBezTo>
                    <a:pt x="109" y="558"/>
                    <a:pt x="109" y="558"/>
                    <a:pt x="109" y="558"/>
                  </a:cubicBezTo>
                  <a:cubicBezTo>
                    <a:pt x="109" y="558"/>
                    <a:pt x="109" y="558"/>
                    <a:pt x="109" y="558"/>
                  </a:cubicBezTo>
                  <a:cubicBezTo>
                    <a:pt x="109" y="559"/>
                    <a:pt x="109" y="559"/>
                    <a:pt x="109" y="559"/>
                  </a:cubicBezTo>
                  <a:cubicBezTo>
                    <a:pt x="110" y="560"/>
                    <a:pt x="110" y="560"/>
                    <a:pt x="110" y="560"/>
                  </a:cubicBezTo>
                  <a:cubicBezTo>
                    <a:pt x="113" y="565"/>
                    <a:pt x="113" y="565"/>
                    <a:pt x="113" y="565"/>
                  </a:cubicBezTo>
                  <a:cubicBezTo>
                    <a:pt x="121" y="568"/>
                    <a:pt x="121" y="568"/>
                    <a:pt x="121" y="568"/>
                  </a:cubicBezTo>
                  <a:cubicBezTo>
                    <a:pt x="126" y="565"/>
                    <a:pt x="126" y="565"/>
                    <a:pt x="126" y="565"/>
                  </a:cubicBezTo>
                  <a:cubicBezTo>
                    <a:pt x="125" y="562"/>
                    <a:pt x="125" y="562"/>
                    <a:pt x="125" y="562"/>
                  </a:cubicBezTo>
                  <a:cubicBezTo>
                    <a:pt x="120" y="557"/>
                    <a:pt x="120" y="557"/>
                    <a:pt x="120" y="557"/>
                  </a:cubicBezTo>
                  <a:cubicBezTo>
                    <a:pt x="121" y="556"/>
                    <a:pt x="121" y="556"/>
                    <a:pt x="121" y="556"/>
                  </a:cubicBezTo>
                  <a:cubicBezTo>
                    <a:pt x="121" y="556"/>
                    <a:pt x="121" y="556"/>
                    <a:pt x="121" y="556"/>
                  </a:cubicBezTo>
                  <a:cubicBezTo>
                    <a:pt x="125" y="547"/>
                    <a:pt x="125" y="547"/>
                    <a:pt x="125" y="547"/>
                  </a:cubicBezTo>
                  <a:cubicBezTo>
                    <a:pt x="135" y="547"/>
                    <a:pt x="135" y="547"/>
                    <a:pt x="135" y="547"/>
                  </a:cubicBezTo>
                  <a:cubicBezTo>
                    <a:pt x="135" y="548"/>
                    <a:pt x="135" y="548"/>
                    <a:pt x="135" y="548"/>
                  </a:cubicBezTo>
                  <a:cubicBezTo>
                    <a:pt x="149" y="552"/>
                    <a:pt x="149" y="552"/>
                    <a:pt x="149" y="552"/>
                  </a:cubicBezTo>
                  <a:cubicBezTo>
                    <a:pt x="157" y="551"/>
                    <a:pt x="157" y="551"/>
                    <a:pt x="157" y="551"/>
                  </a:cubicBezTo>
                  <a:cubicBezTo>
                    <a:pt x="163" y="546"/>
                    <a:pt x="163" y="546"/>
                    <a:pt x="163" y="546"/>
                  </a:cubicBezTo>
                  <a:cubicBezTo>
                    <a:pt x="169" y="537"/>
                    <a:pt x="174" y="534"/>
                    <a:pt x="177" y="536"/>
                  </a:cubicBezTo>
                  <a:cubicBezTo>
                    <a:pt x="180" y="535"/>
                    <a:pt x="180" y="535"/>
                    <a:pt x="180" y="535"/>
                  </a:cubicBezTo>
                  <a:cubicBezTo>
                    <a:pt x="183" y="535"/>
                    <a:pt x="185" y="536"/>
                    <a:pt x="187" y="536"/>
                  </a:cubicBezTo>
                  <a:cubicBezTo>
                    <a:pt x="187" y="537"/>
                    <a:pt x="187" y="538"/>
                    <a:pt x="187" y="538"/>
                  </a:cubicBezTo>
                  <a:cubicBezTo>
                    <a:pt x="187" y="540"/>
                    <a:pt x="189" y="543"/>
                    <a:pt x="191" y="548"/>
                  </a:cubicBezTo>
                  <a:cubicBezTo>
                    <a:pt x="191" y="548"/>
                    <a:pt x="191" y="548"/>
                    <a:pt x="191" y="548"/>
                  </a:cubicBezTo>
                  <a:cubicBezTo>
                    <a:pt x="191" y="548"/>
                    <a:pt x="191" y="548"/>
                    <a:pt x="191" y="548"/>
                  </a:cubicBezTo>
                  <a:cubicBezTo>
                    <a:pt x="193" y="554"/>
                    <a:pt x="193" y="554"/>
                    <a:pt x="193" y="554"/>
                  </a:cubicBezTo>
                  <a:cubicBezTo>
                    <a:pt x="193" y="555"/>
                    <a:pt x="193" y="555"/>
                    <a:pt x="193" y="555"/>
                  </a:cubicBezTo>
                  <a:cubicBezTo>
                    <a:pt x="191" y="562"/>
                    <a:pt x="191" y="562"/>
                    <a:pt x="191" y="562"/>
                  </a:cubicBezTo>
                  <a:cubicBezTo>
                    <a:pt x="191" y="562"/>
                    <a:pt x="191" y="562"/>
                    <a:pt x="191" y="562"/>
                  </a:cubicBezTo>
                  <a:cubicBezTo>
                    <a:pt x="191" y="562"/>
                    <a:pt x="191" y="562"/>
                    <a:pt x="191" y="562"/>
                  </a:cubicBezTo>
                  <a:cubicBezTo>
                    <a:pt x="191" y="562"/>
                    <a:pt x="191" y="562"/>
                    <a:pt x="191" y="562"/>
                  </a:cubicBezTo>
                  <a:cubicBezTo>
                    <a:pt x="184" y="570"/>
                    <a:pt x="184" y="570"/>
                    <a:pt x="184" y="570"/>
                  </a:cubicBezTo>
                  <a:cubicBezTo>
                    <a:pt x="183" y="571"/>
                    <a:pt x="183" y="571"/>
                    <a:pt x="183" y="571"/>
                  </a:cubicBezTo>
                  <a:cubicBezTo>
                    <a:pt x="183" y="571"/>
                    <a:pt x="183" y="571"/>
                    <a:pt x="183" y="571"/>
                  </a:cubicBezTo>
                  <a:cubicBezTo>
                    <a:pt x="169" y="577"/>
                    <a:pt x="169" y="577"/>
                    <a:pt x="169" y="577"/>
                  </a:cubicBezTo>
                  <a:cubicBezTo>
                    <a:pt x="167" y="581"/>
                    <a:pt x="167" y="581"/>
                    <a:pt x="167" y="581"/>
                  </a:cubicBezTo>
                  <a:cubicBezTo>
                    <a:pt x="165" y="593"/>
                    <a:pt x="165" y="593"/>
                    <a:pt x="165" y="593"/>
                  </a:cubicBezTo>
                  <a:cubicBezTo>
                    <a:pt x="166" y="598"/>
                    <a:pt x="166" y="598"/>
                    <a:pt x="166" y="598"/>
                  </a:cubicBezTo>
                  <a:cubicBezTo>
                    <a:pt x="170" y="604"/>
                    <a:pt x="170" y="604"/>
                    <a:pt x="170" y="604"/>
                  </a:cubicBezTo>
                  <a:cubicBezTo>
                    <a:pt x="171" y="606"/>
                    <a:pt x="171" y="606"/>
                    <a:pt x="171" y="606"/>
                  </a:cubicBezTo>
                  <a:cubicBezTo>
                    <a:pt x="176" y="609"/>
                    <a:pt x="176" y="609"/>
                    <a:pt x="176" y="609"/>
                  </a:cubicBezTo>
                  <a:cubicBezTo>
                    <a:pt x="193" y="609"/>
                    <a:pt x="193" y="609"/>
                    <a:pt x="193" y="609"/>
                  </a:cubicBezTo>
                  <a:cubicBezTo>
                    <a:pt x="207" y="607"/>
                    <a:pt x="207" y="607"/>
                    <a:pt x="207" y="607"/>
                  </a:cubicBezTo>
                  <a:cubicBezTo>
                    <a:pt x="209" y="605"/>
                    <a:pt x="209" y="605"/>
                    <a:pt x="209" y="605"/>
                  </a:cubicBezTo>
                  <a:cubicBezTo>
                    <a:pt x="211" y="602"/>
                    <a:pt x="213" y="602"/>
                    <a:pt x="214" y="602"/>
                  </a:cubicBezTo>
                  <a:cubicBezTo>
                    <a:pt x="224" y="603"/>
                    <a:pt x="224" y="603"/>
                    <a:pt x="224" y="603"/>
                  </a:cubicBezTo>
                  <a:cubicBezTo>
                    <a:pt x="225" y="602"/>
                    <a:pt x="225" y="602"/>
                    <a:pt x="225" y="602"/>
                  </a:cubicBezTo>
                  <a:cubicBezTo>
                    <a:pt x="224" y="599"/>
                    <a:pt x="224" y="596"/>
                    <a:pt x="225" y="594"/>
                  </a:cubicBezTo>
                  <a:cubicBezTo>
                    <a:pt x="229" y="587"/>
                    <a:pt x="229" y="587"/>
                    <a:pt x="229" y="587"/>
                  </a:cubicBezTo>
                  <a:cubicBezTo>
                    <a:pt x="229" y="574"/>
                    <a:pt x="229" y="574"/>
                    <a:pt x="229" y="574"/>
                  </a:cubicBezTo>
                  <a:cubicBezTo>
                    <a:pt x="229" y="574"/>
                    <a:pt x="229" y="574"/>
                    <a:pt x="229" y="574"/>
                  </a:cubicBezTo>
                  <a:cubicBezTo>
                    <a:pt x="237" y="553"/>
                    <a:pt x="237" y="553"/>
                    <a:pt x="237" y="553"/>
                  </a:cubicBezTo>
                  <a:cubicBezTo>
                    <a:pt x="237" y="553"/>
                    <a:pt x="237" y="553"/>
                    <a:pt x="237" y="553"/>
                  </a:cubicBezTo>
                  <a:cubicBezTo>
                    <a:pt x="237" y="552"/>
                    <a:pt x="237" y="552"/>
                    <a:pt x="237" y="552"/>
                  </a:cubicBezTo>
                  <a:cubicBezTo>
                    <a:pt x="237" y="552"/>
                    <a:pt x="237" y="552"/>
                    <a:pt x="237" y="552"/>
                  </a:cubicBezTo>
                  <a:cubicBezTo>
                    <a:pt x="237" y="552"/>
                    <a:pt x="237" y="552"/>
                    <a:pt x="237" y="552"/>
                  </a:cubicBezTo>
                  <a:cubicBezTo>
                    <a:pt x="250" y="542"/>
                    <a:pt x="250" y="542"/>
                    <a:pt x="250" y="542"/>
                  </a:cubicBezTo>
                  <a:cubicBezTo>
                    <a:pt x="251" y="541"/>
                    <a:pt x="251" y="541"/>
                    <a:pt x="251" y="541"/>
                  </a:cubicBezTo>
                  <a:cubicBezTo>
                    <a:pt x="261" y="546"/>
                    <a:pt x="261" y="546"/>
                    <a:pt x="261" y="546"/>
                  </a:cubicBezTo>
                  <a:cubicBezTo>
                    <a:pt x="261" y="546"/>
                    <a:pt x="261" y="546"/>
                    <a:pt x="261" y="546"/>
                  </a:cubicBezTo>
                  <a:cubicBezTo>
                    <a:pt x="267" y="550"/>
                    <a:pt x="270" y="553"/>
                    <a:pt x="270" y="555"/>
                  </a:cubicBezTo>
                  <a:cubicBezTo>
                    <a:pt x="269" y="564"/>
                    <a:pt x="269" y="564"/>
                    <a:pt x="269" y="564"/>
                  </a:cubicBezTo>
                  <a:cubicBezTo>
                    <a:pt x="265" y="570"/>
                    <a:pt x="265" y="570"/>
                    <a:pt x="265" y="570"/>
                  </a:cubicBezTo>
                  <a:cubicBezTo>
                    <a:pt x="263" y="578"/>
                    <a:pt x="263" y="578"/>
                    <a:pt x="263" y="578"/>
                  </a:cubicBezTo>
                  <a:cubicBezTo>
                    <a:pt x="263" y="586"/>
                    <a:pt x="263" y="586"/>
                    <a:pt x="263" y="586"/>
                  </a:cubicBezTo>
                  <a:cubicBezTo>
                    <a:pt x="265" y="590"/>
                    <a:pt x="265" y="590"/>
                    <a:pt x="265" y="590"/>
                  </a:cubicBezTo>
                  <a:cubicBezTo>
                    <a:pt x="269" y="590"/>
                    <a:pt x="269" y="590"/>
                    <a:pt x="269" y="590"/>
                  </a:cubicBezTo>
                  <a:cubicBezTo>
                    <a:pt x="270" y="590"/>
                    <a:pt x="270" y="590"/>
                    <a:pt x="270" y="590"/>
                  </a:cubicBezTo>
                  <a:cubicBezTo>
                    <a:pt x="276" y="590"/>
                    <a:pt x="276" y="590"/>
                    <a:pt x="276" y="590"/>
                  </a:cubicBezTo>
                  <a:cubicBezTo>
                    <a:pt x="279" y="592"/>
                    <a:pt x="281" y="594"/>
                    <a:pt x="283" y="598"/>
                  </a:cubicBezTo>
                  <a:cubicBezTo>
                    <a:pt x="286" y="600"/>
                    <a:pt x="286" y="600"/>
                    <a:pt x="286" y="600"/>
                  </a:cubicBezTo>
                  <a:cubicBezTo>
                    <a:pt x="287" y="600"/>
                    <a:pt x="287" y="600"/>
                    <a:pt x="287" y="600"/>
                  </a:cubicBezTo>
                  <a:cubicBezTo>
                    <a:pt x="287" y="600"/>
                    <a:pt x="287" y="600"/>
                    <a:pt x="287" y="600"/>
                  </a:cubicBezTo>
                  <a:cubicBezTo>
                    <a:pt x="287" y="600"/>
                    <a:pt x="287" y="600"/>
                    <a:pt x="287" y="600"/>
                  </a:cubicBezTo>
                  <a:cubicBezTo>
                    <a:pt x="301" y="606"/>
                    <a:pt x="301" y="606"/>
                    <a:pt x="301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15" y="607"/>
                    <a:pt x="315" y="607"/>
                    <a:pt x="315" y="607"/>
                  </a:cubicBezTo>
                  <a:cubicBezTo>
                    <a:pt x="319" y="602"/>
                    <a:pt x="319" y="602"/>
                    <a:pt x="319" y="602"/>
                  </a:cubicBezTo>
                  <a:cubicBezTo>
                    <a:pt x="323" y="582"/>
                    <a:pt x="323" y="582"/>
                    <a:pt x="323" y="582"/>
                  </a:cubicBezTo>
                  <a:cubicBezTo>
                    <a:pt x="324" y="572"/>
                    <a:pt x="324" y="572"/>
                    <a:pt x="324" y="572"/>
                  </a:cubicBezTo>
                  <a:cubicBezTo>
                    <a:pt x="324" y="571"/>
                    <a:pt x="324" y="571"/>
                    <a:pt x="324" y="571"/>
                  </a:cubicBezTo>
                  <a:cubicBezTo>
                    <a:pt x="325" y="570"/>
                    <a:pt x="325" y="570"/>
                    <a:pt x="325" y="570"/>
                  </a:cubicBezTo>
                  <a:cubicBezTo>
                    <a:pt x="325" y="570"/>
                    <a:pt x="325" y="570"/>
                    <a:pt x="325" y="570"/>
                  </a:cubicBezTo>
                  <a:cubicBezTo>
                    <a:pt x="333" y="564"/>
                    <a:pt x="333" y="564"/>
                    <a:pt x="333" y="564"/>
                  </a:cubicBezTo>
                  <a:cubicBezTo>
                    <a:pt x="337" y="558"/>
                    <a:pt x="337" y="558"/>
                    <a:pt x="337" y="558"/>
                  </a:cubicBezTo>
                  <a:cubicBezTo>
                    <a:pt x="337" y="558"/>
                    <a:pt x="337" y="558"/>
                    <a:pt x="337" y="558"/>
                  </a:cubicBezTo>
                  <a:cubicBezTo>
                    <a:pt x="345" y="554"/>
                    <a:pt x="345" y="554"/>
                    <a:pt x="345" y="554"/>
                  </a:cubicBezTo>
                  <a:cubicBezTo>
                    <a:pt x="350" y="551"/>
                    <a:pt x="350" y="551"/>
                    <a:pt x="350" y="551"/>
                  </a:cubicBezTo>
                  <a:cubicBezTo>
                    <a:pt x="356" y="549"/>
                    <a:pt x="356" y="549"/>
                    <a:pt x="356" y="549"/>
                  </a:cubicBezTo>
                  <a:cubicBezTo>
                    <a:pt x="353" y="537"/>
                    <a:pt x="353" y="537"/>
                    <a:pt x="353" y="537"/>
                  </a:cubicBezTo>
                  <a:cubicBezTo>
                    <a:pt x="367" y="538"/>
                    <a:pt x="367" y="538"/>
                    <a:pt x="367" y="538"/>
                  </a:cubicBezTo>
                  <a:cubicBezTo>
                    <a:pt x="367" y="538"/>
                    <a:pt x="367" y="538"/>
                    <a:pt x="367" y="538"/>
                  </a:cubicBezTo>
                  <a:cubicBezTo>
                    <a:pt x="367" y="539"/>
                    <a:pt x="367" y="539"/>
                    <a:pt x="367" y="539"/>
                  </a:cubicBezTo>
                  <a:cubicBezTo>
                    <a:pt x="367" y="539"/>
                    <a:pt x="367" y="539"/>
                    <a:pt x="367" y="539"/>
                  </a:cubicBezTo>
                  <a:cubicBezTo>
                    <a:pt x="374" y="542"/>
                    <a:pt x="374" y="542"/>
                    <a:pt x="374" y="542"/>
                  </a:cubicBezTo>
                  <a:cubicBezTo>
                    <a:pt x="374" y="542"/>
                    <a:pt x="374" y="542"/>
                    <a:pt x="374" y="542"/>
                  </a:cubicBezTo>
                  <a:cubicBezTo>
                    <a:pt x="374" y="541"/>
                    <a:pt x="374" y="541"/>
                    <a:pt x="374" y="541"/>
                  </a:cubicBezTo>
                  <a:cubicBezTo>
                    <a:pt x="376" y="534"/>
                    <a:pt x="376" y="534"/>
                    <a:pt x="376" y="534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7" y="533"/>
                    <a:pt x="377" y="533"/>
                    <a:pt x="377" y="533"/>
                  </a:cubicBezTo>
                  <a:cubicBezTo>
                    <a:pt x="378" y="533"/>
                    <a:pt x="378" y="533"/>
                    <a:pt x="378" y="533"/>
                  </a:cubicBezTo>
                  <a:cubicBezTo>
                    <a:pt x="384" y="534"/>
                    <a:pt x="384" y="534"/>
                    <a:pt x="384" y="534"/>
                  </a:cubicBezTo>
                  <a:cubicBezTo>
                    <a:pt x="387" y="534"/>
                    <a:pt x="387" y="534"/>
                    <a:pt x="387" y="534"/>
                  </a:cubicBezTo>
                  <a:cubicBezTo>
                    <a:pt x="393" y="528"/>
                    <a:pt x="393" y="528"/>
                    <a:pt x="393" y="528"/>
                  </a:cubicBezTo>
                  <a:cubicBezTo>
                    <a:pt x="394" y="528"/>
                    <a:pt x="394" y="528"/>
                    <a:pt x="394" y="528"/>
                  </a:cubicBezTo>
                  <a:cubicBezTo>
                    <a:pt x="394" y="527"/>
                    <a:pt x="394" y="527"/>
                    <a:pt x="394" y="527"/>
                  </a:cubicBezTo>
                  <a:cubicBezTo>
                    <a:pt x="395" y="527"/>
                    <a:pt x="395" y="527"/>
                    <a:pt x="395" y="527"/>
                  </a:cubicBezTo>
                  <a:cubicBezTo>
                    <a:pt x="403" y="526"/>
                    <a:pt x="403" y="526"/>
                    <a:pt x="403" y="526"/>
                  </a:cubicBezTo>
                  <a:cubicBezTo>
                    <a:pt x="409" y="519"/>
                    <a:pt x="409" y="519"/>
                    <a:pt x="409" y="519"/>
                  </a:cubicBezTo>
                  <a:cubicBezTo>
                    <a:pt x="413" y="514"/>
                    <a:pt x="413" y="514"/>
                    <a:pt x="413" y="514"/>
                  </a:cubicBezTo>
                  <a:cubicBezTo>
                    <a:pt x="413" y="508"/>
                    <a:pt x="413" y="508"/>
                    <a:pt x="413" y="508"/>
                  </a:cubicBezTo>
                  <a:cubicBezTo>
                    <a:pt x="413" y="505"/>
                    <a:pt x="414" y="504"/>
                    <a:pt x="417" y="502"/>
                  </a:cubicBezTo>
                  <a:cubicBezTo>
                    <a:pt x="417" y="502"/>
                    <a:pt x="417" y="502"/>
                    <a:pt x="417" y="502"/>
                  </a:cubicBezTo>
                  <a:cubicBezTo>
                    <a:pt x="417" y="502"/>
                    <a:pt x="417" y="502"/>
                    <a:pt x="417" y="502"/>
                  </a:cubicBezTo>
                  <a:cubicBezTo>
                    <a:pt x="418" y="502"/>
                    <a:pt x="418" y="502"/>
                    <a:pt x="418" y="502"/>
                  </a:cubicBezTo>
                  <a:cubicBezTo>
                    <a:pt x="425" y="503"/>
                    <a:pt x="425" y="503"/>
                    <a:pt x="425" y="503"/>
                  </a:cubicBezTo>
                  <a:cubicBezTo>
                    <a:pt x="429" y="501"/>
                    <a:pt x="429" y="501"/>
                    <a:pt x="429" y="501"/>
                  </a:cubicBezTo>
                  <a:cubicBezTo>
                    <a:pt x="430" y="496"/>
                    <a:pt x="430" y="496"/>
                    <a:pt x="430" y="496"/>
                  </a:cubicBezTo>
                  <a:cubicBezTo>
                    <a:pt x="438" y="493"/>
                    <a:pt x="438" y="493"/>
                    <a:pt x="438" y="493"/>
                  </a:cubicBezTo>
                  <a:cubicBezTo>
                    <a:pt x="438" y="493"/>
                    <a:pt x="438" y="493"/>
                    <a:pt x="438" y="493"/>
                  </a:cubicBezTo>
                  <a:cubicBezTo>
                    <a:pt x="439" y="493"/>
                    <a:pt x="439" y="493"/>
                    <a:pt x="439" y="493"/>
                  </a:cubicBezTo>
                  <a:cubicBezTo>
                    <a:pt x="439" y="493"/>
                    <a:pt x="439" y="493"/>
                    <a:pt x="439" y="493"/>
                  </a:cubicBezTo>
                  <a:cubicBezTo>
                    <a:pt x="449" y="494"/>
                    <a:pt x="449" y="494"/>
                    <a:pt x="449" y="494"/>
                  </a:cubicBezTo>
                  <a:cubicBezTo>
                    <a:pt x="457" y="492"/>
                    <a:pt x="457" y="492"/>
                    <a:pt x="457" y="492"/>
                  </a:cubicBezTo>
                  <a:cubicBezTo>
                    <a:pt x="461" y="488"/>
                    <a:pt x="461" y="488"/>
                    <a:pt x="461" y="488"/>
                  </a:cubicBezTo>
                  <a:cubicBezTo>
                    <a:pt x="465" y="481"/>
                    <a:pt x="465" y="481"/>
                    <a:pt x="465" y="481"/>
                  </a:cubicBezTo>
                  <a:cubicBezTo>
                    <a:pt x="459" y="475"/>
                    <a:pt x="459" y="475"/>
                    <a:pt x="459" y="475"/>
                  </a:cubicBezTo>
                  <a:cubicBezTo>
                    <a:pt x="459" y="474"/>
                    <a:pt x="459" y="474"/>
                    <a:pt x="459" y="474"/>
                  </a:cubicBezTo>
                  <a:cubicBezTo>
                    <a:pt x="459" y="474"/>
                    <a:pt x="459" y="474"/>
                    <a:pt x="459" y="474"/>
                  </a:cubicBezTo>
                  <a:cubicBezTo>
                    <a:pt x="457" y="470"/>
                    <a:pt x="457" y="470"/>
                    <a:pt x="457" y="470"/>
                  </a:cubicBezTo>
                  <a:cubicBezTo>
                    <a:pt x="457" y="470"/>
                    <a:pt x="457" y="470"/>
                    <a:pt x="457" y="470"/>
                  </a:cubicBezTo>
                  <a:cubicBezTo>
                    <a:pt x="456" y="462"/>
                    <a:pt x="456" y="462"/>
                    <a:pt x="456" y="462"/>
                  </a:cubicBezTo>
                  <a:cubicBezTo>
                    <a:pt x="456" y="462"/>
                    <a:pt x="456" y="462"/>
                    <a:pt x="456" y="462"/>
                  </a:cubicBezTo>
                  <a:cubicBezTo>
                    <a:pt x="459" y="456"/>
                    <a:pt x="459" y="456"/>
                    <a:pt x="459" y="456"/>
                  </a:cubicBezTo>
                  <a:cubicBezTo>
                    <a:pt x="459" y="454"/>
                    <a:pt x="461" y="451"/>
                    <a:pt x="464" y="448"/>
                  </a:cubicBezTo>
                  <a:cubicBezTo>
                    <a:pt x="468" y="439"/>
                    <a:pt x="468" y="439"/>
                    <a:pt x="468" y="439"/>
                  </a:cubicBezTo>
                  <a:cubicBezTo>
                    <a:pt x="468" y="438"/>
                    <a:pt x="468" y="438"/>
                    <a:pt x="468" y="438"/>
                  </a:cubicBezTo>
                  <a:cubicBezTo>
                    <a:pt x="469" y="438"/>
                    <a:pt x="469" y="438"/>
                    <a:pt x="469" y="438"/>
                  </a:cubicBezTo>
                  <a:cubicBezTo>
                    <a:pt x="473" y="432"/>
                    <a:pt x="473" y="432"/>
                    <a:pt x="473" y="432"/>
                  </a:cubicBezTo>
                  <a:cubicBezTo>
                    <a:pt x="479" y="420"/>
                    <a:pt x="479" y="420"/>
                    <a:pt x="479" y="420"/>
                  </a:cubicBezTo>
                  <a:cubicBezTo>
                    <a:pt x="484" y="428"/>
                    <a:pt x="484" y="428"/>
                    <a:pt x="484" y="428"/>
                  </a:cubicBezTo>
                  <a:cubicBezTo>
                    <a:pt x="485" y="428"/>
                    <a:pt x="485" y="428"/>
                    <a:pt x="485" y="428"/>
                  </a:cubicBezTo>
                  <a:cubicBezTo>
                    <a:pt x="485" y="429"/>
                    <a:pt x="485" y="429"/>
                    <a:pt x="485" y="429"/>
                  </a:cubicBezTo>
                  <a:cubicBezTo>
                    <a:pt x="487" y="437"/>
                    <a:pt x="487" y="437"/>
                    <a:pt x="487" y="437"/>
                  </a:cubicBezTo>
                  <a:cubicBezTo>
                    <a:pt x="487" y="437"/>
                    <a:pt x="487" y="437"/>
                    <a:pt x="487" y="437"/>
                  </a:cubicBezTo>
                  <a:cubicBezTo>
                    <a:pt x="488" y="445"/>
                    <a:pt x="488" y="445"/>
                    <a:pt x="488" y="445"/>
                  </a:cubicBezTo>
                  <a:cubicBezTo>
                    <a:pt x="493" y="448"/>
                    <a:pt x="493" y="448"/>
                    <a:pt x="493" y="448"/>
                  </a:cubicBezTo>
                  <a:cubicBezTo>
                    <a:pt x="494" y="448"/>
                    <a:pt x="494" y="448"/>
                    <a:pt x="494" y="448"/>
                  </a:cubicBezTo>
                  <a:cubicBezTo>
                    <a:pt x="494" y="448"/>
                    <a:pt x="494" y="448"/>
                    <a:pt x="494" y="448"/>
                  </a:cubicBezTo>
                  <a:cubicBezTo>
                    <a:pt x="494" y="448"/>
                    <a:pt x="494" y="448"/>
                    <a:pt x="494" y="448"/>
                  </a:cubicBezTo>
                  <a:cubicBezTo>
                    <a:pt x="495" y="448"/>
                    <a:pt x="495" y="448"/>
                    <a:pt x="495" y="448"/>
                  </a:cubicBezTo>
                  <a:cubicBezTo>
                    <a:pt x="496" y="448"/>
                    <a:pt x="496" y="448"/>
                    <a:pt x="496" y="448"/>
                  </a:cubicBezTo>
                  <a:cubicBezTo>
                    <a:pt x="501" y="440"/>
                    <a:pt x="501" y="440"/>
                    <a:pt x="501" y="440"/>
                  </a:cubicBezTo>
                  <a:cubicBezTo>
                    <a:pt x="503" y="432"/>
                    <a:pt x="503" y="432"/>
                    <a:pt x="503" y="432"/>
                  </a:cubicBezTo>
                  <a:cubicBezTo>
                    <a:pt x="505" y="432"/>
                    <a:pt x="505" y="432"/>
                    <a:pt x="505" y="432"/>
                  </a:cubicBezTo>
                  <a:cubicBezTo>
                    <a:pt x="506" y="432"/>
                    <a:pt x="506" y="432"/>
                    <a:pt x="506" y="432"/>
                  </a:cubicBezTo>
                  <a:cubicBezTo>
                    <a:pt x="517" y="436"/>
                    <a:pt x="517" y="436"/>
                    <a:pt x="517" y="436"/>
                  </a:cubicBezTo>
                  <a:cubicBezTo>
                    <a:pt x="523" y="432"/>
                    <a:pt x="523" y="432"/>
                    <a:pt x="523" y="432"/>
                  </a:cubicBezTo>
                  <a:cubicBezTo>
                    <a:pt x="523" y="432"/>
                    <a:pt x="523" y="432"/>
                    <a:pt x="523" y="432"/>
                  </a:cubicBezTo>
                  <a:cubicBezTo>
                    <a:pt x="524" y="432"/>
                    <a:pt x="524" y="432"/>
                    <a:pt x="524" y="432"/>
                  </a:cubicBezTo>
                  <a:cubicBezTo>
                    <a:pt x="530" y="431"/>
                    <a:pt x="530" y="431"/>
                    <a:pt x="530" y="431"/>
                  </a:cubicBezTo>
                  <a:cubicBezTo>
                    <a:pt x="534" y="424"/>
                    <a:pt x="534" y="424"/>
                    <a:pt x="534" y="424"/>
                  </a:cubicBezTo>
                  <a:cubicBezTo>
                    <a:pt x="534" y="416"/>
                    <a:pt x="534" y="416"/>
                    <a:pt x="534" y="416"/>
                  </a:cubicBezTo>
                  <a:cubicBezTo>
                    <a:pt x="537" y="403"/>
                    <a:pt x="537" y="403"/>
                    <a:pt x="537" y="403"/>
                  </a:cubicBezTo>
                  <a:cubicBezTo>
                    <a:pt x="537" y="404"/>
                    <a:pt x="537" y="404"/>
                    <a:pt x="537" y="404"/>
                  </a:cubicBezTo>
                  <a:cubicBezTo>
                    <a:pt x="539" y="404"/>
                    <a:pt x="539" y="404"/>
                    <a:pt x="539" y="404"/>
                  </a:cubicBezTo>
                  <a:cubicBezTo>
                    <a:pt x="547" y="406"/>
                    <a:pt x="547" y="406"/>
                    <a:pt x="547" y="406"/>
                  </a:cubicBezTo>
                  <a:cubicBezTo>
                    <a:pt x="551" y="398"/>
                    <a:pt x="551" y="398"/>
                    <a:pt x="551" y="398"/>
                  </a:cubicBezTo>
                  <a:cubicBezTo>
                    <a:pt x="552" y="398"/>
                    <a:pt x="552" y="398"/>
                    <a:pt x="552" y="398"/>
                  </a:cubicBezTo>
                  <a:cubicBezTo>
                    <a:pt x="553" y="398"/>
                    <a:pt x="553" y="398"/>
                    <a:pt x="553" y="398"/>
                  </a:cubicBezTo>
                  <a:cubicBezTo>
                    <a:pt x="561" y="398"/>
                    <a:pt x="561" y="398"/>
                    <a:pt x="561" y="398"/>
                  </a:cubicBezTo>
                  <a:cubicBezTo>
                    <a:pt x="562" y="398"/>
                    <a:pt x="562" y="398"/>
                    <a:pt x="562" y="398"/>
                  </a:cubicBezTo>
                  <a:cubicBezTo>
                    <a:pt x="562" y="398"/>
                    <a:pt x="562" y="398"/>
                    <a:pt x="562" y="398"/>
                  </a:cubicBezTo>
                  <a:cubicBezTo>
                    <a:pt x="563" y="398"/>
                    <a:pt x="563" y="398"/>
                    <a:pt x="563" y="398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7" y="405"/>
                    <a:pt x="567" y="405"/>
                    <a:pt x="567" y="405"/>
                  </a:cubicBezTo>
                  <a:cubicBezTo>
                    <a:pt x="567" y="406"/>
                    <a:pt x="567" y="406"/>
                    <a:pt x="567" y="406"/>
                  </a:cubicBezTo>
                  <a:cubicBezTo>
                    <a:pt x="568" y="414"/>
                    <a:pt x="568" y="414"/>
                    <a:pt x="568" y="414"/>
                  </a:cubicBezTo>
                  <a:cubicBezTo>
                    <a:pt x="572" y="417"/>
                    <a:pt x="572" y="417"/>
                    <a:pt x="572" y="417"/>
                  </a:cubicBezTo>
                  <a:cubicBezTo>
                    <a:pt x="577" y="412"/>
                    <a:pt x="577" y="412"/>
                    <a:pt x="577" y="412"/>
                  </a:cubicBezTo>
                  <a:cubicBezTo>
                    <a:pt x="579" y="414"/>
                    <a:pt x="579" y="414"/>
                    <a:pt x="579" y="414"/>
                  </a:cubicBezTo>
                  <a:cubicBezTo>
                    <a:pt x="581" y="416"/>
                    <a:pt x="581" y="418"/>
                    <a:pt x="581" y="420"/>
                  </a:cubicBezTo>
                  <a:cubicBezTo>
                    <a:pt x="581" y="427"/>
                    <a:pt x="581" y="427"/>
                    <a:pt x="581" y="427"/>
                  </a:cubicBezTo>
                  <a:cubicBezTo>
                    <a:pt x="579" y="434"/>
                    <a:pt x="579" y="434"/>
                    <a:pt x="579" y="434"/>
                  </a:cubicBezTo>
                  <a:cubicBezTo>
                    <a:pt x="581" y="438"/>
                    <a:pt x="581" y="438"/>
                    <a:pt x="581" y="438"/>
                  </a:cubicBezTo>
                  <a:cubicBezTo>
                    <a:pt x="585" y="442"/>
                    <a:pt x="585" y="442"/>
                    <a:pt x="585" y="442"/>
                  </a:cubicBezTo>
                  <a:cubicBezTo>
                    <a:pt x="601" y="444"/>
                    <a:pt x="601" y="444"/>
                    <a:pt x="601" y="444"/>
                  </a:cubicBezTo>
                  <a:cubicBezTo>
                    <a:pt x="602" y="445"/>
                    <a:pt x="602" y="445"/>
                    <a:pt x="602" y="445"/>
                  </a:cubicBezTo>
                  <a:cubicBezTo>
                    <a:pt x="602" y="445"/>
                    <a:pt x="602" y="445"/>
                    <a:pt x="602" y="445"/>
                  </a:cubicBezTo>
                  <a:cubicBezTo>
                    <a:pt x="603" y="445"/>
                    <a:pt x="603" y="445"/>
                    <a:pt x="603" y="445"/>
                  </a:cubicBezTo>
                  <a:cubicBezTo>
                    <a:pt x="603" y="445"/>
                    <a:pt x="603" y="445"/>
                    <a:pt x="603" y="445"/>
                  </a:cubicBezTo>
                  <a:cubicBezTo>
                    <a:pt x="604" y="446"/>
                    <a:pt x="604" y="446"/>
                    <a:pt x="604" y="446"/>
                  </a:cubicBezTo>
                  <a:cubicBezTo>
                    <a:pt x="609" y="440"/>
                    <a:pt x="609" y="440"/>
                    <a:pt x="609" y="440"/>
                  </a:cubicBezTo>
                  <a:cubicBezTo>
                    <a:pt x="609" y="440"/>
                    <a:pt x="609" y="440"/>
                    <a:pt x="609" y="440"/>
                  </a:cubicBezTo>
                  <a:cubicBezTo>
                    <a:pt x="613" y="436"/>
                    <a:pt x="613" y="436"/>
                    <a:pt x="613" y="436"/>
                  </a:cubicBezTo>
                  <a:cubicBezTo>
                    <a:pt x="611" y="430"/>
                    <a:pt x="611" y="430"/>
                    <a:pt x="611" y="430"/>
                  </a:cubicBezTo>
                  <a:cubicBezTo>
                    <a:pt x="607" y="404"/>
                    <a:pt x="607" y="404"/>
                    <a:pt x="607" y="404"/>
                  </a:cubicBezTo>
                  <a:cubicBezTo>
                    <a:pt x="619" y="410"/>
                    <a:pt x="619" y="410"/>
                    <a:pt x="619" y="410"/>
                  </a:cubicBezTo>
                  <a:cubicBezTo>
                    <a:pt x="619" y="410"/>
                    <a:pt x="619" y="410"/>
                    <a:pt x="619" y="410"/>
                  </a:cubicBezTo>
                  <a:cubicBezTo>
                    <a:pt x="619" y="410"/>
                    <a:pt x="619" y="410"/>
                    <a:pt x="619" y="410"/>
                  </a:cubicBezTo>
                  <a:cubicBezTo>
                    <a:pt x="625" y="416"/>
                    <a:pt x="625" y="416"/>
                    <a:pt x="625" y="416"/>
                  </a:cubicBezTo>
                  <a:cubicBezTo>
                    <a:pt x="628" y="419"/>
                    <a:pt x="628" y="419"/>
                    <a:pt x="628" y="419"/>
                  </a:cubicBezTo>
                  <a:cubicBezTo>
                    <a:pt x="633" y="416"/>
                    <a:pt x="633" y="416"/>
                    <a:pt x="633" y="416"/>
                  </a:cubicBezTo>
                  <a:cubicBezTo>
                    <a:pt x="649" y="398"/>
                    <a:pt x="649" y="398"/>
                    <a:pt x="649" y="398"/>
                  </a:cubicBezTo>
                  <a:cubicBezTo>
                    <a:pt x="649" y="398"/>
                    <a:pt x="649" y="398"/>
                    <a:pt x="649" y="398"/>
                  </a:cubicBezTo>
                  <a:cubicBezTo>
                    <a:pt x="650" y="398"/>
                    <a:pt x="650" y="398"/>
                    <a:pt x="650" y="398"/>
                  </a:cubicBezTo>
                  <a:cubicBezTo>
                    <a:pt x="656" y="393"/>
                    <a:pt x="656" y="393"/>
                    <a:pt x="656" y="393"/>
                  </a:cubicBezTo>
                  <a:cubicBezTo>
                    <a:pt x="663" y="384"/>
                    <a:pt x="663" y="384"/>
                    <a:pt x="663" y="384"/>
                  </a:cubicBezTo>
                  <a:cubicBezTo>
                    <a:pt x="663" y="383"/>
                    <a:pt x="663" y="383"/>
                    <a:pt x="663" y="383"/>
                  </a:cubicBezTo>
                  <a:cubicBezTo>
                    <a:pt x="672" y="385"/>
                    <a:pt x="672" y="385"/>
                    <a:pt x="672" y="385"/>
                  </a:cubicBezTo>
                  <a:cubicBezTo>
                    <a:pt x="677" y="385"/>
                    <a:pt x="677" y="385"/>
                    <a:pt x="677" y="385"/>
                  </a:cubicBezTo>
                  <a:cubicBezTo>
                    <a:pt x="677" y="382"/>
                    <a:pt x="677" y="379"/>
                    <a:pt x="678" y="378"/>
                  </a:cubicBezTo>
                  <a:cubicBezTo>
                    <a:pt x="685" y="370"/>
                    <a:pt x="685" y="370"/>
                    <a:pt x="685" y="370"/>
                  </a:cubicBezTo>
                  <a:cubicBezTo>
                    <a:pt x="687" y="368"/>
                    <a:pt x="687" y="368"/>
                    <a:pt x="687" y="368"/>
                  </a:cubicBezTo>
                  <a:cubicBezTo>
                    <a:pt x="695" y="371"/>
                    <a:pt x="695" y="371"/>
                    <a:pt x="695" y="371"/>
                  </a:cubicBezTo>
                  <a:cubicBezTo>
                    <a:pt x="704" y="370"/>
                    <a:pt x="704" y="370"/>
                    <a:pt x="704" y="370"/>
                  </a:cubicBezTo>
                  <a:cubicBezTo>
                    <a:pt x="711" y="363"/>
                    <a:pt x="711" y="363"/>
                    <a:pt x="711" y="363"/>
                  </a:cubicBezTo>
                  <a:cubicBezTo>
                    <a:pt x="714" y="357"/>
                    <a:pt x="714" y="357"/>
                    <a:pt x="714" y="357"/>
                  </a:cubicBezTo>
                  <a:cubicBezTo>
                    <a:pt x="712" y="354"/>
                    <a:pt x="712" y="354"/>
                    <a:pt x="712" y="354"/>
                  </a:cubicBezTo>
                  <a:cubicBezTo>
                    <a:pt x="706" y="357"/>
                    <a:pt x="706" y="357"/>
                    <a:pt x="706" y="357"/>
                  </a:cubicBezTo>
                  <a:cubicBezTo>
                    <a:pt x="706" y="356"/>
                    <a:pt x="706" y="356"/>
                    <a:pt x="706" y="356"/>
                  </a:cubicBezTo>
                  <a:cubicBezTo>
                    <a:pt x="705" y="356"/>
                    <a:pt x="705" y="356"/>
                    <a:pt x="705" y="356"/>
                  </a:cubicBezTo>
                  <a:cubicBezTo>
                    <a:pt x="698" y="350"/>
                    <a:pt x="698" y="350"/>
                    <a:pt x="698" y="350"/>
                  </a:cubicBezTo>
                  <a:cubicBezTo>
                    <a:pt x="698" y="349"/>
                    <a:pt x="698" y="349"/>
                    <a:pt x="698" y="349"/>
                  </a:cubicBezTo>
                  <a:cubicBezTo>
                    <a:pt x="701" y="338"/>
                    <a:pt x="701" y="338"/>
                    <a:pt x="701" y="338"/>
                  </a:cubicBezTo>
                  <a:cubicBezTo>
                    <a:pt x="701" y="330"/>
                    <a:pt x="701" y="330"/>
                    <a:pt x="701" y="330"/>
                  </a:cubicBezTo>
                  <a:cubicBezTo>
                    <a:pt x="699" y="324"/>
                    <a:pt x="699" y="324"/>
                    <a:pt x="699" y="324"/>
                  </a:cubicBezTo>
                  <a:cubicBezTo>
                    <a:pt x="694" y="322"/>
                    <a:pt x="694" y="322"/>
                    <a:pt x="694" y="322"/>
                  </a:cubicBezTo>
                  <a:cubicBezTo>
                    <a:pt x="694" y="321"/>
                    <a:pt x="694" y="321"/>
                    <a:pt x="694" y="321"/>
                  </a:cubicBezTo>
                  <a:cubicBezTo>
                    <a:pt x="693" y="321"/>
                    <a:pt x="693" y="321"/>
                    <a:pt x="693" y="321"/>
                  </a:cubicBezTo>
                  <a:cubicBezTo>
                    <a:pt x="693" y="320"/>
                    <a:pt x="693" y="320"/>
                    <a:pt x="693" y="320"/>
                  </a:cubicBezTo>
                  <a:cubicBezTo>
                    <a:pt x="688" y="311"/>
                    <a:pt x="688" y="311"/>
                    <a:pt x="688" y="311"/>
                  </a:cubicBezTo>
                  <a:cubicBezTo>
                    <a:pt x="687" y="310"/>
                    <a:pt x="687" y="310"/>
                    <a:pt x="687" y="310"/>
                  </a:cubicBezTo>
                  <a:cubicBezTo>
                    <a:pt x="681" y="318"/>
                    <a:pt x="681" y="318"/>
                    <a:pt x="681" y="318"/>
                  </a:cubicBezTo>
                  <a:cubicBezTo>
                    <a:pt x="674" y="322"/>
                    <a:pt x="674" y="322"/>
                    <a:pt x="674" y="322"/>
                  </a:cubicBezTo>
                  <a:cubicBezTo>
                    <a:pt x="672" y="323"/>
                    <a:pt x="672" y="323"/>
                    <a:pt x="672" y="323"/>
                  </a:cubicBezTo>
                  <a:cubicBezTo>
                    <a:pt x="672" y="322"/>
                    <a:pt x="672" y="322"/>
                    <a:pt x="672" y="322"/>
                  </a:cubicBezTo>
                  <a:cubicBezTo>
                    <a:pt x="671" y="322"/>
                    <a:pt x="671" y="322"/>
                    <a:pt x="671" y="322"/>
                  </a:cubicBezTo>
                  <a:cubicBezTo>
                    <a:pt x="664" y="315"/>
                    <a:pt x="664" y="315"/>
                    <a:pt x="664" y="315"/>
                  </a:cubicBezTo>
                  <a:cubicBezTo>
                    <a:pt x="664" y="314"/>
                    <a:pt x="664" y="314"/>
                    <a:pt x="664" y="314"/>
                  </a:cubicBezTo>
                  <a:cubicBezTo>
                    <a:pt x="659" y="303"/>
                    <a:pt x="659" y="303"/>
                    <a:pt x="659" y="303"/>
                  </a:cubicBezTo>
                  <a:cubicBezTo>
                    <a:pt x="659" y="303"/>
                    <a:pt x="659" y="303"/>
                    <a:pt x="659" y="303"/>
                  </a:cubicBezTo>
                  <a:cubicBezTo>
                    <a:pt x="657" y="295"/>
                    <a:pt x="657" y="295"/>
                    <a:pt x="657" y="295"/>
                  </a:cubicBezTo>
                  <a:cubicBezTo>
                    <a:pt x="657" y="294"/>
                    <a:pt x="657" y="294"/>
                    <a:pt x="657" y="294"/>
                  </a:cubicBezTo>
                  <a:cubicBezTo>
                    <a:pt x="657" y="294"/>
                    <a:pt x="657" y="294"/>
                    <a:pt x="657" y="294"/>
                  </a:cubicBezTo>
                  <a:cubicBezTo>
                    <a:pt x="657" y="282"/>
                    <a:pt x="657" y="282"/>
                    <a:pt x="657" y="282"/>
                  </a:cubicBezTo>
                  <a:cubicBezTo>
                    <a:pt x="656" y="275"/>
                    <a:pt x="656" y="275"/>
                    <a:pt x="656" y="275"/>
                  </a:cubicBezTo>
                  <a:cubicBezTo>
                    <a:pt x="650" y="273"/>
                    <a:pt x="650" y="273"/>
                    <a:pt x="650" y="273"/>
                  </a:cubicBezTo>
                  <a:cubicBezTo>
                    <a:pt x="650" y="273"/>
                    <a:pt x="650" y="273"/>
                    <a:pt x="650" y="273"/>
                  </a:cubicBezTo>
                  <a:cubicBezTo>
                    <a:pt x="650" y="273"/>
                    <a:pt x="650" y="273"/>
                    <a:pt x="650" y="273"/>
                  </a:cubicBezTo>
                  <a:cubicBezTo>
                    <a:pt x="637" y="263"/>
                    <a:pt x="637" y="263"/>
                    <a:pt x="637" y="263"/>
                  </a:cubicBezTo>
                  <a:cubicBezTo>
                    <a:pt x="638" y="262"/>
                    <a:pt x="638" y="262"/>
                    <a:pt x="638" y="262"/>
                  </a:cubicBezTo>
                  <a:cubicBezTo>
                    <a:pt x="644" y="255"/>
                    <a:pt x="644" y="255"/>
                    <a:pt x="644" y="255"/>
                  </a:cubicBezTo>
                  <a:cubicBezTo>
                    <a:pt x="644" y="255"/>
                    <a:pt x="644" y="255"/>
                    <a:pt x="644" y="255"/>
                  </a:cubicBezTo>
                  <a:cubicBezTo>
                    <a:pt x="644" y="254"/>
                    <a:pt x="644" y="254"/>
                    <a:pt x="644" y="254"/>
                  </a:cubicBezTo>
                  <a:cubicBezTo>
                    <a:pt x="645" y="254"/>
                    <a:pt x="645" y="254"/>
                    <a:pt x="645" y="254"/>
                  </a:cubicBezTo>
                  <a:cubicBezTo>
                    <a:pt x="645" y="254"/>
                    <a:pt x="645" y="254"/>
                    <a:pt x="645" y="254"/>
                  </a:cubicBezTo>
                  <a:cubicBezTo>
                    <a:pt x="651" y="254"/>
                    <a:pt x="651" y="254"/>
                    <a:pt x="651" y="254"/>
                  </a:cubicBezTo>
                  <a:cubicBezTo>
                    <a:pt x="652" y="254"/>
                    <a:pt x="652" y="254"/>
                    <a:pt x="652" y="254"/>
                  </a:cubicBezTo>
                  <a:cubicBezTo>
                    <a:pt x="654" y="254"/>
                    <a:pt x="656" y="255"/>
                    <a:pt x="657" y="257"/>
                  </a:cubicBezTo>
                  <a:cubicBezTo>
                    <a:pt x="663" y="261"/>
                    <a:pt x="663" y="261"/>
                    <a:pt x="663" y="261"/>
                  </a:cubicBezTo>
                  <a:cubicBezTo>
                    <a:pt x="669" y="256"/>
                    <a:pt x="669" y="256"/>
                    <a:pt x="669" y="256"/>
                  </a:cubicBezTo>
                  <a:cubicBezTo>
                    <a:pt x="673" y="250"/>
                    <a:pt x="673" y="250"/>
                    <a:pt x="673" y="250"/>
                  </a:cubicBezTo>
                  <a:cubicBezTo>
                    <a:pt x="673" y="245"/>
                    <a:pt x="673" y="245"/>
                    <a:pt x="673" y="245"/>
                  </a:cubicBezTo>
                  <a:cubicBezTo>
                    <a:pt x="672" y="232"/>
                    <a:pt x="672" y="232"/>
                    <a:pt x="672" y="232"/>
                  </a:cubicBezTo>
                  <a:cubicBezTo>
                    <a:pt x="671" y="227"/>
                    <a:pt x="671" y="227"/>
                    <a:pt x="671" y="227"/>
                  </a:cubicBezTo>
                  <a:cubicBezTo>
                    <a:pt x="662" y="226"/>
                    <a:pt x="662" y="226"/>
                    <a:pt x="662" y="226"/>
                  </a:cubicBezTo>
                  <a:cubicBezTo>
                    <a:pt x="662" y="220"/>
                    <a:pt x="662" y="220"/>
                    <a:pt x="662" y="220"/>
                  </a:cubicBezTo>
                  <a:cubicBezTo>
                    <a:pt x="654" y="210"/>
                    <a:pt x="654" y="210"/>
                    <a:pt x="654" y="210"/>
                  </a:cubicBezTo>
                  <a:cubicBezTo>
                    <a:pt x="653" y="210"/>
                    <a:pt x="653" y="210"/>
                    <a:pt x="653" y="210"/>
                  </a:cubicBezTo>
                  <a:cubicBezTo>
                    <a:pt x="649" y="203"/>
                    <a:pt x="649" y="203"/>
                    <a:pt x="649" y="203"/>
                  </a:cubicBezTo>
                  <a:cubicBezTo>
                    <a:pt x="649" y="202"/>
                    <a:pt x="649" y="202"/>
                    <a:pt x="649" y="202"/>
                  </a:cubicBezTo>
                  <a:cubicBezTo>
                    <a:pt x="649" y="201"/>
                    <a:pt x="649" y="201"/>
                    <a:pt x="649" y="201"/>
                  </a:cubicBezTo>
                  <a:cubicBezTo>
                    <a:pt x="649" y="201"/>
                    <a:pt x="649" y="201"/>
                    <a:pt x="649" y="201"/>
                  </a:cubicBezTo>
                  <a:cubicBezTo>
                    <a:pt x="657" y="190"/>
                    <a:pt x="657" y="190"/>
                    <a:pt x="657" y="190"/>
                  </a:cubicBezTo>
                  <a:cubicBezTo>
                    <a:pt x="657" y="189"/>
                    <a:pt x="657" y="189"/>
                    <a:pt x="657" y="189"/>
                  </a:cubicBezTo>
                  <a:cubicBezTo>
                    <a:pt x="658" y="189"/>
                    <a:pt x="658" y="189"/>
                    <a:pt x="658" y="189"/>
                  </a:cubicBezTo>
                  <a:cubicBezTo>
                    <a:pt x="658" y="188"/>
                    <a:pt x="658" y="188"/>
                    <a:pt x="658" y="188"/>
                  </a:cubicBezTo>
                  <a:cubicBezTo>
                    <a:pt x="659" y="188"/>
                    <a:pt x="659" y="188"/>
                    <a:pt x="659" y="188"/>
                  </a:cubicBezTo>
                  <a:cubicBezTo>
                    <a:pt x="662" y="188"/>
                    <a:pt x="662" y="188"/>
                    <a:pt x="662" y="188"/>
                  </a:cubicBezTo>
                  <a:cubicBezTo>
                    <a:pt x="667" y="184"/>
                    <a:pt x="667" y="184"/>
                    <a:pt x="667" y="184"/>
                  </a:cubicBezTo>
                  <a:cubicBezTo>
                    <a:pt x="672" y="168"/>
                    <a:pt x="672" y="168"/>
                    <a:pt x="672" y="168"/>
                  </a:cubicBezTo>
                  <a:cubicBezTo>
                    <a:pt x="672" y="168"/>
                    <a:pt x="672" y="168"/>
                    <a:pt x="672" y="168"/>
                  </a:cubicBezTo>
                  <a:cubicBezTo>
                    <a:pt x="672" y="168"/>
                    <a:pt x="672" y="168"/>
                    <a:pt x="672" y="168"/>
                  </a:cubicBezTo>
                  <a:cubicBezTo>
                    <a:pt x="679" y="161"/>
                    <a:pt x="679" y="161"/>
                    <a:pt x="679" y="161"/>
                  </a:cubicBezTo>
                  <a:cubicBezTo>
                    <a:pt x="679" y="160"/>
                    <a:pt x="679" y="160"/>
                    <a:pt x="679" y="160"/>
                  </a:cubicBezTo>
                  <a:cubicBezTo>
                    <a:pt x="679" y="160"/>
                    <a:pt x="679" y="160"/>
                    <a:pt x="679" y="160"/>
                  </a:cubicBezTo>
                  <a:cubicBezTo>
                    <a:pt x="679" y="160"/>
                    <a:pt x="679" y="160"/>
                    <a:pt x="679" y="160"/>
                  </a:cubicBezTo>
                  <a:cubicBezTo>
                    <a:pt x="687" y="158"/>
                    <a:pt x="687" y="158"/>
                    <a:pt x="687" y="158"/>
                  </a:cubicBezTo>
                  <a:cubicBezTo>
                    <a:pt x="687" y="159"/>
                    <a:pt x="687" y="159"/>
                    <a:pt x="687" y="159"/>
                  </a:cubicBezTo>
                  <a:cubicBezTo>
                    <a:pt x="691" y="163"/>
                    <a:pt x="691" y="163"/>
                    <a:pt x="691" y="163"/>
                  </a:cubicBezTo>
                  <a:cubicBezTo>
                    <a:pt x="693" y="164"/>
                    <a:pt x="693" y="164"/>
                    <a:pt x="693" y="164"/>
                  </a:cubicBezTo>
                  <a:cubicBezTo>
                    <a:pt x="696" y="151"/>
                    <a:pt x="696" y="151"/>
                    <a:pt x="696" y="151"/>
                  </a:cubicBezTo>
                  <a:cubicBezTo>
                    <a:pt x="693" y="142"/>
                    <a:pt x="693" y="142"/>
                    <a:pt x="693" y="142"/>
                  </a:cubicBezTo>
                  <a:cubicBezTo>
                    <a:pt x="693" y="142"/>
                    <a:pt x="693" y="142"/>
                    <a:pt x="693" y="142"/>
                  </a:cubicBezTo>
                  <a:cubicBezTo>
                    <a:pt x="693" y="141"/>
                    <a:pt x="693" y="141"/>
                    <a:pt x="693" y="141"/>
                  </a:cubicBezTo>
                  <a:cubicBezTo>
                    <a:pt x="694" y="131"/>
                    <a:pt x="694" y="131"/>
                    <a:pt x="694" y="131"/>
                  </a:cubicBezTo>
                  <a:cubicBezTo>
                    <a:pt x="694" y="130"/>
                    <a:pt x="694" y="130"/>
                    <a:pt x="694" y="130"/>
                  </a:cubicBezTo>
                  <a:cubicBezTo>
                    <a:pt x="699" y="125"/>
                    <a:pt x="699" y="125"/>
                    <a:pt x="699" y="125"/>
                  </a:cubicBezTo>
                  <a:cubicBezTo>
                    <a:pt x="702" y="120"/>
                    <a:pt x="702" y="120"/>
                    <a:pt x="702" y="120"/>
                  </a:cubicBezTo>
                  <a:cubicBezTo>
                    <a:pt x="702" y="115"/>
                    <a:pt x="702" y="115"/>
                    <a:pt x="702" y="115"/>
                  </a:cubicBezTo>
                  <a:cubicBezTo>
                    <a:pt x="702" y="112"/>
                    <a:pt x="701" y="108"/>
                    <a:pt x="699" y="102"/>
                  </a:cubicBezTo>
                  <a:cubicBezTo>
                    <a:pt x="699" y="102"/>
                    <a:pt x="699" y="102"/>
                    <a:pt x="699" y="102"/>
                  </a:cubicBezTo>
                  <a:cubicBezTo>
                    <a:pt x="699" y="102"/>
                    <a:pt x="699" y="102"/>
                    <a:pt x="699" y="102"/>
                  </a:cubicBezTo>
                  <a:cubicBezTo>
                    <a:pt x="699" y="93"/>
                    <a:pt x="699" y="93"/>
                    <a:pt x="699" y="93"/>
                  </a:cubicBezTo>
                  <a:cubicBezTo>
                    <a:pt x="699" y="92"/>
                    <a:pt x="699" y="92"/>
                    <a:pt x="699" y="92"/>
                  </a:cubicBezTo>
                  <a:cubicBezTo>
                    <a:pt x="701" y="84"/>
                    <a:pt x="701" y="84"/>
                    <a:pt x="701" y="84"/>
                  </a:cubicBezTo>
                  <a:cubicBezTo>
                    <a:pt x="699" y="80"/>
                    <a:pt x="698" y="78"/>
                    <a:pt x="698" y="76"/>
                  </a:cubicBezTo>
                  <a:lnTo>
                    <a:pt x="699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" name="ïsliḍê"/>
            <p:cNvSpPr/>
            <p:nvPr/>
          </p:nvSpPr>
          <p:spPr bwMode="auto">
            <a:xfrm>
              <a:off x="2244" y="1579"/>
              <a:ext cx="1080" cy="914"/>
            </a:xfrm>
            <a:custGeom>
              <a:avLst/>
              <a:gdLst>
                <a:gd name="T0" fmla="*/ 268 w 456"/>
                <a:gd name="T1" fmla="*/ 154 h 386"/>
                <a:gd name="T2" fmla="*/ 258 w 456"/>
                <a:gd name="T3" fmla="*/ 160 h 386"/>
                <a:gd name="T4" fmla="*/ 222 w 456"/>
                <a:gd name="T5" fmla="*/ 128 h 386"/>
                <a:gd name="T6" fmla="*/ 196 w 456"/>
                <a:gd name="T7" fmla="*/ 107 h 386"/>
                <a:gd name="T8" fmla="*/ 199 w 456"/>
                <a:gd name="T9" fmla="*/ 78 h 386"/>
                <a:gd name="T10" fmla="*/ 170 w 456"/>
                <a:gd name="T11" fmla="*/ 86 h 386"/>
                <a:gd name="T12" fmla="*/ 148 w 456"/>
                <a:gd name="T13" fmla="*/ 58 h 386"/>
                <a:gd name="T14" fmla="*/ 138 w 456"/>
                <a:gd name="T15" fmla="*/ 24 h 386"/>
                <a:gd name="T16" fmla="*/ 128 w 456"/>
                <a:gd name="T17" fmla="*/ 7 h 386"/>
                <a:gd name="T18" fmla="*/ 105 w 456"/>
                <a:gd name="T19" fmla="*/ 15 h 386"/>
                <a:gd name="T20" fmla="*/ 89 w 456"/>
                <a:gd name="T21" fmla="*/ 32 h 386"/>
                <a:gd name="T22" fmla="*/ 49 w 456"/>
                <a:gd name="T23" fmla="*/ 44 h 386"/>
                <a:gd name="T24" fmla="*/ 25 w 456"/>
                <a:gd name="T25" fmla="*/ 73 h 386"/>
                <a:gd name="T26" fmla="*/ 2 w 456"/>
                <a:gd name="T27" fmla="*/ 92 h 386"/>
                <a:gd name="T28" fmla="*/ 33 w 456"/>
                <a:gd name="T29" fmla="*/ 119 h 386"/>
                <a:gd name="T30" fmla="*/ 56 w 456"/>
                <a:gd name="T31" fmla="*/ 127 h 386"/>
                <a:gd name="T32" fmla="*/ 112 w 456"/>
                <a:gd name="T33" fmla="*/ 150 h 386"/>
                <a:gd name="T34" fmla="*/ 152 w 456"/>
                <a:gd name="T35" fmla="*/ 142 h 386"/>
                <a:gd name="T36" fmla="*/ 186 w 456"/>
                <a:gd name="T37" fmla="*/ 156 h 386"/>
                <a:gd name="T38" fmla="*/ 216 w 456"/>
                <a:gd name="T39" fmla="*/ 168 h 386"/>
                <a:gd name="T40" fmla="*/ 262 w 456"/>
                <a:gd name="T41" fmla="*/ 203 h 386"/>
                <a:gd name="T42" fmla="*/ 274 w 456"/>
                <a:gd name="T43" fmla="*/ 220 h 386"/>
                <a:gd name="T44" fmla="*/ 271 w 456"/>
                <a:gd name="T45" fmla="*/ 288 h 386"/>
                <a:gd name="T46" fmla="*/ 252 w 456"/>
                <a:gd name="T47" fmla="*/ 322 h 386"/>
                <a:gd name="T48" fmla="*/ 224 w 456"/>
                <a:gd name="T49" fmla="*/ 333 h 386"/>
                <a:gd name="T50" fmla="*/ 250 w 456"/>
                <a:gd name="T51" fmla="*/ 352 h 386"/>
                <a:gd name="T52" fmla="*/ 262 w 456"/>
                <a:gd name="T53" fmla="*/ 348 h 386"/>
                <a:gd name="T54" fmla="*/ 263 w 456"/>
                <a:gd name="T55" fmla="*/ 335 h 386"/>
                <a:gd name="T56" fmla="*/ 276 w 456"/>
                <a:gd name="T57" fmla="*/ 322 h 386"/>
                <a:gd name="T58" fmla="*/ 288 w 456"/>
                <a:gd name="T59" fmla="*/ 332 h 386"/>
                <a:gd name="T60" fmla="*/ 322 w 456"/>
                <a:gd name="T61" fmla="*/ 346 h 386"/>
                <a:gd name="T62" fmla="*/ 334 w 456"/>
                <a:gd name="T63" fmla="*/ 366 h 386"/>
                <a:gd name="T64" fmla="*/ 364 w 456"/>
                <a:gd name="T65" fmla="*/ 375 h 386"/>
                <a:gd name="T66" fmla="*/ 364 w 456"/>
                <a:gd name="T67" fmla="*/ 357 h 386"/>
                <a:gd name="T68" fmla="*/ 368 w 456"/>
                <a:gd name="T69" fmla="*/ 350 h 386"/>
                <a:gd name="T70" fmla="*/ 383 w 456"/>
                <a:gd name="T71" fmla="*/ 324 h 386"/>
                <a:gd name="T72" fmla="*/ 385 w 456"/>
                <a:gd name="T73" fmla="*/ 307 h 386"/>
                <a:gd name="T74" fmla="*/ 400 w 456"/>
                <a:gd name="T75" fmla="*/ 290 h 386"/>
                <a:gd name="T76" fmla="*/ 423 w 456"/>
                <a:gd name="T77" fmla="*/ 286 h 386"/>
                <a:gd name="T78" fmla="*/ 446 w 456"/>
                <a:gd name="T79" fmla="*/ 278 h 386"/>
                <a:gd name="T80" fmla="*/ 453 w 456"/>
                <a:gd name="T81" fmla="*/ 244 h 386"/>
                <a:gd name="T82" fmla="*/ 412 w 456"/>
                <a:gd name="T83" fmla="*/ 218 h 386"/>
                <a:gd name="T84" fmla="*/ 396 w 456"/>
                <a:gd name="T85" fmla="*/ 246 h 386"/>
                <a:gd name="T86" fmla="*/ 408 w 456"/>
                <a:gd name="T87" fmla="*/ 255 h 386"/>
                <a:gd name="T88" fmla="*/ 406 w 456"/>
                <a:gd name="T89" fmla="*/ 270 h 386"/>
                <a:gd name="T90" fmla="*/ 389 w 456"/>
                <a:gd name="T91" fmla="*/ 275 h 386"/>
                <a:gd name="T92" fmla="*/ 374 w 456"/>
                <a:gd name="T93" fmla="*/ 284 h 386"/>
                <a:gd name="T94" fmla="*/ 363 w 456"/>
                <a:gd name="T95" fmla="*/ 273 h 386"/>
                <a:gd name="T96" fmla="*/ 356 w 456"/>
                <a:gd name="T97" fmla="*/ 256 h 386"/>
                <a:gd name="T98" fmla="*/ 350 w 456"/>
                <a:gd name="T99" fmla="*/ 238 h 386"/>
                <a:gd name="T100" fmla="*/ 326 w 456"/>
                <a:gd name="T101" fmla="*/ 208 h 386"/>
                <a:gd name="T102" fmla="*/ 299 w 456"/>
                <a:gd name="T103" fmla="*/ 188 h 386"/>
                <a:gd name="T104" fmla="*/ 300 w 456"/>
                <a:gd name="T105" fmla="*/ 168 h 386"/>
                <a:gd name="T106" fmla="*/ 325 w 456"/>
                <a:gd name="T107" fmla="*/ 142 h 386"/>
                <a:gd name="T108" fmla="*/ 296 w 456"/>
                <a:gd name="T109" fmla="*/ 143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56" h="386">
                  <a:moveTo>
                    <a:pt x="271" y="140"/>
                  </a:moveTo>
                  <a:cubicBezTo>
                    <a:pt x="265" y="140"/>
                    <a:pt x="265" y="140"/>
                    <a:pt x="265" y="140"/>
                  </a:cubicBezTo>
                  <a:cubicBezTo>
                    <a:pt x="263" y="144"/>
                    <a:pt x="263" y="144"/>
                    <a:pt x="263" y="144"/>
                  </a:cubicBezTo>
                  <a:cubicBezTo>
                    <a:pt x="266" y="148"/>
                    <a:pt x="266" y="148"/>
                    <a:pt x="266" y="148"/>
                  </a:cubicBezTo>
                  <a:cubicBezTo>
                    <a:pt x="266" y="148"/>
                    <a:pt x="266" y="148"/>
                    <a:pt x="266" y="148"/>
                  </a:cubicBezTo>
                  <a:cubicBezTo>
                    <a:pt x="266" y="148"/>
                    <a:pt x="266" y="148"/>
                    <a:pt x="266" y="148"/>
                  </a:cubicBezTo>
                  <a:cubicBezTo>
                    <a:pt x="268" y="154"/>
                    <a:pt x="268" y="154"/>
                    <a:pt x="268" y="154"/>
                  </a:cubicBezTo>
                  <a:cubicBezTo>
                    <a:pt x="268" y="154"/>
                    <a:pt x="268" y="154"/>
                    <a:pt x="268" y="154"/>
                  </a:cubicBezTo>
                  <a:cubicBezTo>
                    <a:pt x="268" y="155"/>
                    <a:pt x="268" y="155"/>
                    <a:pt x="268" y="155"/>
                  </a:cubicBezTo>
                  <a:cubicBezTo>
                    <a:pt x="268" y="156"/>
                    <a:pt x="268" y="156"/>
                    <a:pt x="268" y="156"/>
                  </a:cubicBezTo>
                  <a:cubicBezTo>
                    <a:pt x="259" y="160"/>
                    <a:pt x="259" y="160"/>
                    <a:pt x="259" y="160"/>
                  </a:cubicBezTo>
                  <a:cubicBezTo>
                    <a:pt x="258" y="160"/>
                    <a:pt x="258" y="160"/>
                    <a:pt x="258" y="160"/>
                  </a:cubicBezTo>
                  <a:cubicBezTo>
                    <a:pt x="258" y="160"/>
                    <a:pt x="258" y="160"/>
                    <a:pt x="258" y="160"/>
                  </a:cubicBezTo>
                  <a:cubicBezTo>
                    <a:pt x="258" y="160"/>
                    <a:pt x="258" y="160"/>
                    <a:pt x="258" y="160"/>
                  </a:cubicBezTo>
                  <a:cubicBezTo>
                    <a:pt x="258" y="160"/>
                    <a:pt x="258" y="160"/>
                    <a:pt x="258" y="160"/>
                  </a:cubicBezTo>
                  <a:cubicBezTo>
                    <a:pt x="251" y="160"/>
                    <a:pt x="247" y="158"/>
                    <a:pt x="246" y="155"/>
                  </a:cubicBezTo>
                  <a:cubicBezTo>
                    <a:pt x="244" y="150"/>
                    <a:pt x="244" y="150"/>
                    <a:pt x="244" y="150"/>
                  </a:cubicBezTo>
                  <a:cubicBezTo>
                    <a:pt x="232" y="148"/>
                    <a:pt x="232" y="148"/>
                    <a:pt x="232" y="148"/>
                  </a:cubicBezTo>
                  <a:cubicBezTo>
                    <a:pt x="228" y="132"/>
                    <a:pt x="228" y="132"/>
                    <a:pt x="228" y="132"/>
                  </a:cubicBezTo>
                  <a:cubicBezTo>
                    <a:pt x="226" y="132"/>
                    <a:pt x="224" y="131"/>
                    <a:pt x="223" y="129"/>
                  </a:cubicBezTo>
                  <a:cubicBezTo>
                    <a:pt x="222" y="128"/>
                    <a:pt x="222" y="128"/>
                    <a:pt x="222" y="128"/>
                  </a:cubicBezTo>
                  <a:cubicBezTo>
                    <a:pt x="220" y="126"/>
                    <a:pt x="219" y="124"/>
                    <a:pt x="216" y="124"/>
                  </a:cubicBezTo>
                  <a:cubicBezTo>
                    <a:pt x="213" y="122"/>
                    <a:pt x="210" y="120"/>
                    <a:pt x="208" y="116"/>
                  </a:cubicBezTo>
                  <a:cubicBezTo>
                    <a:pt x="203" y="114"/>
                    <a:pt x="203" y="114"/>
                    <a:pt x="203" y="114"/>
                  </a:cubicBezTo>
                  <a:cubicBezTo>
                    <a:pt x="203" y="114"/>
                    <a:pt x="203" y="114"/>
                    <a:pt x="203" y="114"/>
                  </a:cubicBezTo>
                  <a:cubicBezTo>
                    <a:pt x="203" y="114"/>
                    <a:pt x="203" y="114"/>
                    <a:pt x="203" y="114"/>
                  </a:cubicBezTo>
                  <a:cubicBezTo>
                    <a:pt x="203" y="114"/>
                    <a:pt x="203" y="114"/>
                    <a:pt x="203" y="114"/>
                  </a:cubicBezTo>
                  <a:cubicBezTo>
                    <a:pt x="196" y="107"/>
                    <a:pt x="196" y="107"/>
                    <a:pt x="196" y="107"/>
                  </a:cubicBezTo>
                  <a:cubicBezTo>
                    <a:pt x="196" y="107"/>
                    <a:pt x="196" y="107"/>
                    <a:pt x="196" y="107"/>
                  </a:cubicBezTo>
                  <a:cubicBezTo>
                    <a:pt x="195" y="102"/>
                    <a:pt x="195" y="102"/>
                    <a:pt x="195" y="102"/>
                  </a:cubicBezTo>
                  <a:cubicBezTo>
                    <a:pt x="195" y="101"/>
                    <a:pt x="195" y="101"/>
                    <a:pt x="195" y="101"/>
                  </a:cubicBezTo>
                  <a:cubicBezTo>
                    <a:pt x="208" y="84"/>
                    <a:pt x="208" y="84"/>
                    <a:pt x="208" y="84"/>
                  </a:cubicBezTo>
                  <a:cubicBezTo>
                    <a:pt x="208" y="82"/>
                    <a:pt x="208" y="82"/>
                    <a:pt x="208" y="81"/>
                  </a:cubicBezTo>
                  <a:cubicBezTo>
                    <a:pt x="206" y="76"/>
                    <a:pt x="206" y="76"/>
                    <a:pt x="206" y="76"/>
                  </a:cubicBezTo>
                  <a:cubicBezTo>
                    <a:pt x="199" y="78"/>
                    <a:pt x="199" y="78"/>
                    <a:pt x="199" y="78"/>
                  </a:cubicBezTo>
                  <a:cubicBezTo>
                    <a:pt x="198" y="78"/>
                    <a:pt x="198" y="78"/>
                    <a:pt x="198" y="78"/>
                  </a:cubicBezTo>
                  <a:cubicBezTo>
                    <a:pt x="198" y="79"/>
                    <a:pt x="198" y="79"/>
                    <a:pt x="198" y="79"/>
                  </a:cubicBezTo>
                  <a:cubicBezTo>
                    <a:pt x="198" y="79"/>
                    <a:pt x="198" y="79"/>
                    <a:pt x="198" y="79"/>
                  </a:cubicBezTo>
                  <a:cubicBezTo>
                    <a:pt x="180" y="80"/>
                    <a:pt x="180" y="80"/>
                    <a:pt x="180" y="80"/>
                  </a:cubicBezTo>
                  <a:cubicBezTo>
                    <a:pt x="174" y="82"/>
                    <a:pt x="174" y="82"/>
                    <a:pt x="174" y="82"/>
                  </a:cubicBezTo>
                  <a:cubicBezTo>
                    <a:pt x="171" y="84"/>
                    <a:pt x="171" y="84"/>
                    <a:pt x="171" y="84"/>
                  </a:cubicBezTo>
                  <a:cubicBezTo>
                    <a:pt x="170" y="86"/>
                    <a:pt x="170" y="86"/>
                    <a:pt x="170" y="86"/>
                  </a:cubicBezTo>
                  <a:cubicBezTo>
                    <a:pt x="168" y="88"/>
                    <a:pt x="166" y="90"/>
                    <a:pt x="162" y="89"/>
                  </a:cubicBezTo>
                  <a:cubicBezTo>
                    <a:pt x="162" y="89"/>
                    <a:pt x="162" y="89"/>
                    <a:pt x="162" y="89"/>
                  </a:cubicBezTo>
                  <a:cubicBezTo>
                    <a:pt x="162" y="88"/>
                    <a:pt x="162" y="88"/>
                    <a:pt x="162" y="88"/>
                  </a:cubicBezTo>
                  <a:cubicBezTo>
                    <a:pt x="156" y="84"/>
                    <a:pt x="156" y="84"/>
                    <a:pt x="156" y="84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52" y="72"/>
                    <a:pt x="150" y="69"/>
                    <a:pt x="150" y="67"/>
                  </a:cubicBezTo>
                  <a:cubicBezTo>
                    <a:pt x="148" y="58"/>
                    <a:pt x="148" y="58"/>
                    <a:pt x="148" y="58"/>
                  </a:cubicBezTo>
                  <a:cubicBezTo>
                    <a:pt x="144" y="54"/>
                    <a:pt x="144" y="54"/>
                    <a:pt x="144" y="54"/>
                  </a:cubicBezTo>
                  <a:cubicBezTo>
                    <a:pt x="140" y="50"/>
                    <a:pt x="140" y="50"/>
                    <a:pt x="140" y="50"/>
                  </a:cubicBezTo>
                  <a:cubicBezTo>
                    <a:pt x="138" y="49"/>
                    <a:pt x="138" y="49"/>
                    <a:pt x="138" y="49"/>
                  </a:cubicBezTo>
                  <a:cubicBezTo>
                    <a:pt x="145" y="40"/>
                    <a:pt x="145" y="40"/>
                    <a:pt x="145" y="40"/>
                  </a:cubicBezTo>
                  <a:cubicBezTo>
                    <a:pt x="146" y="34"/>
                    <a:pt x="146" y="34"/>
                    <a:pt x="146" y="34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4" y="16"/>
                    <a:pt x="134" y="16"/>
                    <a:pt x="134" y="16"/>
                  </a:cubicBezTo>
                  <a:cubicBezTo>
                    <a:pt x="134" y="16"/>
                    <a:pt x="134" y="16"/>
                    <a:pt x="134" y="16"/>
                  </a:cubicBezTo>
                  <a:cubicBezTo>
                    <a:pt x="134" y="16"/>
                    <a:pt x="134" y="16"/>
                    <a:pt x="134" y="16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7"/>
                    <a:pt x="128" y="7"/>
                    <a:pt x="128" y="7"/>
                  </a:cubicBezTo>
                  <a:cubicBezTo>
                    <a:pt x="128" y="7"/>
                    <a:pt x="128" y="7"/>
                    <a:pt x="128" y="7"/>
                  </a:cubicBezTo>
                  <a:cubicBezTo>
                    <a:pt x="128" y="7"/>
                    <a:pt x="128" y="7"/>
                    <a:pt x="128" y="7"/>
                  </a:cubicBezTo>
                  <a:cubicBezTo>
                    <a:pt x="123" y="1"/>
                    <a:pt x="123" y="1"/>
                    <a:pt x="123" y="1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08" y="2"/>
                    <a:pt x="108" y="2"/>
                    <a:pt x="108" y="2"/>
                  </a:cubicBezTo>
                  <a:cubicBezTo>
                    <a:pt x="106" y="4"/>
                    <a:pt x="106" y="4"/>
                    <a:pt x="106" y="4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4" y="28"/>
                    <a:pt x="104" y="28"/>
                    <a:pt x="104" y="28"/>
                  </a:cubicBezTo>
                  <a:cubicBezTo>
                    <a:pt x="96" y="31"/>
                    <a:pt x="96" y="31"/>
                    <a:pt x="96" y="31"/>
                  </a:cubicBezTo>
                  <a:cubicBezTo>
                    <a:pt x="96" y="31"/>
                    <a:pt x="96" y="31"/>
                    <a:pt x="96" y="31"/>
                  </a:cubicBezTo>
                  <a:cubicBezTo>
                    <a:pt x="96" y="31"/>
                    <a:pt x="96" y="31"/>
                    <a:pt x="96" y="31"/>
                  </a:cubicBezTo>
                  <a:cubicBezTo>
                    <a:pt x="96" y="31"/>
                    <a:pt x="96" y="31"/>
                    <a:pt x="96" y="31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6" y="34"/>
                    <a:pt x="82" y="36"/>
                    <a:pt x="77" y="37"/>
                  </a:cubicBezTo>
                  <a:cubicBezTo>
                    <a:pt x="76" y="38"/>
                    <a:pt x="76" y="38"/>
                    <a:pt x="76" y="38"/>
                  </a:cubicBezTo>
                  <a:cubicBezTo>
                    <a:pt x="76" y="38"/>
                    <a:pt x="76" y="38"/>
                    <a:pt x="76" y="38"/>
                  </a:cubicBezTo>
                  <a:cubicBezTo>
                    <a:pt x="76" y="38"/>
                    <a:pt x="76" y="38"/>
                    <a:pt x="76" y="38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57" y="40"/>
                    <a:pt x="57" y="40"/>
                    <a:pt x="57" y="40"/>
                  </a:cubicBezTo>
                  <a:cubicBezTo>
                    <a:pt x="56" y="42"/>
                    <a:pt x="53" y="44"/>
                    <a:pt x="49" y="44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36" y="58"/>
                    <a:pt x="36" y="58"/>
                    <a:pt x="36" y="58"/>
                  </a:cubicBezTo>
                  <a:cubicBezTo>
                    <a:pt x="36" y="58"/>
                    <a:pt x="36" y="58"/>
                    <a:pt x="36" y="58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4" y="62"/>
                    <a:pt x="32" y="65"/>
                    <a:pt x="30" y="66"/>
                  </a:cubicBezTo>
                  <a:cubicBezTo>
                    <a:pt x="25" y="72"/>
                    <a:pt x="25" y="72"/>
                    <a:pt x="25" y="72"/>
                  </a:cubicBezTo>
                  <a:cubicBezTo>
                    <a:pt x="25" y="73"/>
                    <a:pt x="25" y="73"/>
                    <a:pt x="25" y="73"/>
                  </a:cubicBezTo>
                  <a:cubicBezTo>
                    <a:pt x="25" y="73"/>
                    <a:pt x="25" y="73"/>
                    <a:pt x="25" y="73"/>
                  </a:cubicBezTo>
                  <a:cubicBezTo>
                    <a:pt x="22" y="75"/>
                    <a:pt x="22" y="75"/>
                    <a:pt x="22" y="75"/>
                  </a:cubicBezTo>
                  <a:cubicBezTo>
                    <a:pt x="20" y="76"/>
                    <a:pt x="18" y="76"/>
                    <a:pt x="16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4" y="79"/>
                    <a:pt x="4" y="79"/>
                    <a:pt x="4" y="79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1" y="116"/>
                    <a:pt x="11" y="116"/>
                    <a:pt x="11" y="116"/>
                  </a:cubicBezTo>
                  <a:cubicBezTo>
                    <a:pt x="20" y="118"/>
                    <a:pt x="20" y="118"/>
                    <a:pt x="20" y="118"/>
                  </a:cubicBezTo>
                  <a:cubicBezTo>
                    <a:pt x="33" y="119"/>
                    <a:pt x="33" y="119"/>
                    <a:pt x="33" y="119"/>
                  </a:cubicBezTo>
                  <a:cubicBezTo>
                    <a:pt x="38" y="118"/>
                    <a:pt x="38" y="118"/>
                    <a:pt x="38" y="118"/>
                  </a:cubicBezTo>
                  <a:cubicBezTo>
                    <a:pt x="39" y="118"/>
                    <a:pt x="39" y="118"/>
                    <a:pt x="39" y="118"/>
                  </a:cubicBezTo>
                  <a:cubicBezTo>
                    <a:pt x="40" y="118"/>
                    <a:pt x="40" y="118"/>
                    <a:pt x="40" y="118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51" y="122"/>
                    <a:pt x="51" y="122"/>
                    <a:pt x="51" y="122"/>
                  </a:cubicBezTo>
                  <a:cubicBezTo>
                    <a:pt x="56" y="127"/>
                    <a:pt x="56" y="127"/>
                    <a:pt x="56" y="127"/>
                  </a:cubicBezTo>
                  <a:cubicBezTo>
                    <a:pt x="68" y="131"/>
                    <a:pt x="68" y="131"/>
                    <a:pt x="68" y="131"/>
                  </a:cubicBezTo>
                  <a:cubicBezTo>
                    <a:pt x="69" y="131"/>
                    <a:pt x="69" y="131"/>
                    <a:pt x="69" y="131"/>
                  </a:cubicBezTo>
                  <a:cubicBezTo>
                    <a:pt x="77" y="136"/>
                    <a:pt x="77" y="136"/>
                    <a:pt x="77" y="136"/>
                  </a:cubicBezTo>
                  <a:cubicBezTo>
                    <a:pt x="96" y="154"/>
                    <a:pt x="96" y="154"/>
                    <a:pt x="96" y="154"/>
                  </a:cubicBezTo>
                  <a:cubicBezTo>
                    <a:pt x="105" y="158"/>
                    <a:pt x="105" y="158"/>
                    <a:pt x="105" y="158"/>
                  </a:cubicBezTo>
                  <a:cubicBezTo>
                    <a:pt x="109" y="156"/>
                    <a:pt x="109" y="156"/>
                    <a:pt x="109" y="156"/>
                  </a:cubicBezTo>
                  <a:cubicBezTo>
                    <a:pt x="112" y="150"/>
                    <a:pt x="112" y="150"/>
                    <a:pt x="112" y="150"/>
                  </a:cubicBezTo>
                  <a:cubicBezTo>
                    <a:pt x="110" y="139"/>
                    <a:pt x="110" y="139"/>
                    <a:pt x="110" y="139"/>
                  </a:cubicBezTo>
                  <a:cubicBezTo>
                    <a:pt x="110" y="136"/>
                    <a:pt x="113" y="134"/>
                    <a:pt x="118" y="132"/>
                  </a:cubicBezTo>
                  <a:cubicBezTo>
                    <a:pt x="118" y="131"/>
                    <a:pt x="118" y="131"/>
                    <a:pt x="118" y="131"/>
                  </a:cubicBezTo>
                  <a:cubicBezTo>
                    <a:pt x="143" y="146"/>
                    <a:pt x="143" y="146"/>
                    <a:pt x="143" y="146"/>
                  </a:cubicBezTo>
                  <a:cubicBezTo>
                    <a:pt x="146" y="145"/>
                    <a:pt x="146" y="145"/>
                    <a:pt x="146" y="145"/>
                  </a:cubicBezTo>
                  <a:cubicBezTo>
                    <a:pt x="151" y="142"/>
                    <a:pt x="151" y="142"/>
                    <a:pt x="151" y="142"/>
                  </a:cubicBezTo>
                  <a:cubicBezTo>
                    <a:pt x="152" y="142"/>
                    <a:pt x="152" y="142"/>
                    <a:pt x="152" y="142"/>
                  </a:cubicBezTo>
                  <a:cubicBezTo>
                    <a:pt x="155" y="142"/>
                    <a:pt x="155" y="142"/>
                    <a:pt x="155" y="142"/>
                  </a:cubicBezTo>
                  <a:cubicBezTo>
                    <a:pt x="160" y="138"/>
                    <a:pt x="160" y="138"/>
                    <a:pt x="160" y="138"/>
                  </a:cubicBezTo>
                  <a:cubicBezTo>
                    <a:pt x="161" y="138"/>
                    <a:pt x="161" y="138"/>
                    <a:pt x="161" y="138"/>
                  </a:cubicBezTo>
                  <a:cubicBezTo>
                    <a:pt x="162" y="138"/>
                    <a:pt x="162" y="138"/>
                    <a:pt x="162" y="138"/>
                  </a:cubicBezTo>
                  <a:cubicBezTo>
                    <a:pt x="176" y="148"/>
                    <a:pt x="176" y="148"/>
                    <a:pt x="176" y="148"/>
                  </a:cubicBezTo>
                  <a:cubicBezTo>
                    <a:pt x="177" y="149"/>
                    <a:pt x="177" y="149"/>
                    <a:pt x="177" y="149"/>
                  </a:cubicBezTo>
                  <a:cubicBezTo>
                    <a:pt x="186" y="156"/>
                    <a:pt x="186" y="156"/>
                    <a:pt x="186" y="156"/>
                  </a:cubicBezTo>
                  <a:cubicBezTo>
                    <a:pt x="188" y="158"/>
                    <a:pt x="192" y="161"/>
                    <a:pt x="194" y="165"/>
                  </a:cubicBezTo>
                  <a:cubicBezTo>
                    <a:pt x="199" y="170"/>
                    <a:pt x="199" y="170"/>
                    <a:pt x="199" y="170"/>
                  </a:cubicBezTo>
                  <a:cubicBezTo>
                    <a:pt x="202" y="169"/>
                    <a:pt x="202" y="169"/>
                    <a:pt x="202" y="169"/>
                  </a:cubicBezTo>
                  <a:cubicBezTo>
                    <a:pt x="206" y="162"/>
                    <a:pt x="206" y="162"/>
                    <a:pt x="206" y="162"/>
                  </a:cubicBezTo>
                  <a:cubicBezTo>
                    <a:pt x="215" y="168"/>
                    <a:pt x="215" y="168"/>
                    <a:pt x="215" y="168"/>
                  </a:cubicBezTo>
                  <a:cubicBezTo>
                    <a:pt x="215" y="168"/>
                    <a:pt x="215" y="168"/>
                    <a:pt x="215" y="168"/>
                  </a:cubicBezTo>
                  <a:cubicBezTo>
                    <a:pt x="216" y="168"/>
                    <a:pt x="216" y="168"/>
                    <a:pt x="216" y="168"/>
                  </a:cubicBezTo>
                  <a:cubicBezTo>
                    <a:pt x="216" y="168"/>
                    <a:pt x="216" y="168"/>
                    <a:pt x="216" y="168"/>
                  </a:cubicBezTo>
                  <a:cubicBezTo>
                    <a:pt x="222" y="176"/>
                    <a:pt x="222" y="176"/>
                    <a:pt x="222" y="176"/>
                  </a:cubicBezTo>
                  <a:cubicBezTo>
                    <a:pt x="240" y="190"/>
                    <a:pt x="240" y="190"/>
                    <a:pt x="240" y="190"/>
                  </a:cubicBezTo>
                  <a:cubicBezTo>
                    <a:pt x="240" y="190"/>
                    <a:pt x="240" y="190"/>
                    <a:pt x="240" y="190"/>
                  </a:cubicBezTo>
                  <a:cubicBezTo>
                    <a:pt x="246" y="196"/>
                    <a:pt x="246" y="196"/>
                    <a:pt x="246" y="196"/>
                  </a:cubicBezTo>
                  <a:cubicBezTo>
                    <a:pt x="261" y="191"/>
                    <a:pt x="261" y="191"/>
                    <a:pt x="261" y="191"/>
                  </a:cubicBezTo>
                  <a:cubicBezTo>
                    <a:pt x="262" y="203"/>
                    <a:pt x="262" y="203"/>
                    <a:pt x="262" y="203"/>
                  </a:cubicBezTo>
                  <a:cubicBezTo>
                    <a:pt x="269" y="210"/>
                    <a:pt x="269" y="210"/>
                    <a:pt x="269" y="210"/>
                  </a:cubicBezTo>
                  <a:cubicBezTo>
                    <a:pt x="269" y="210"/>
                    <a:pt x="269" y="210"/>
                    <a:pt x="269" y="210"/>
                  </a:cubicBezTo>
                  <a:cubicBezTo>
                    <a:pt x="269" y="210"/>
                    <a:pt x="269" y="210"/>
                    <a:pt x="269" y="210"/>
                  </a:cubicBezTo>
                  <a:cubicBezTo>
                    <a:pt x="274" y="218"/>
                    <a:pt x="274" y="218"/>
                    <a:pt x="274" y="218"/>
                  </a:cubicBezTo>
                  <a:cubicBezTo>
                    <a:pt x="274" y="219"/>
                    <a:pt x="274" y="219"/>
                    <a:pt x="274" y="219"/>
                  </a:cubicBezTo>
                  <a:cubicBezTo>
                    <a:pt x="274" y="219"/>
                    <a:pt x="274" y="219"/>
                    <a:pt x="274" y="219"/>
                  </a:cubicBezTo>
                  <a:cubicBezTo>
                    <a:pt x="274" y="220"/>
                    <a:pt x="274" y="220"/>
                    <a:pt x="274" y="220"/>
                  </a:cubicBezTo>
                  <a:cubicBezTo>
                    <a:pt x="280" y="247"/>
                    <a:pt x="280" y="247"/>
                    <a:pt x="280" y="247"/>
                  </a:cubicBezTo>
                  <a:cubicBezTo>
                    <a:pt x="286" y="258"/>
                    <a:pt x="286" y="258"/>
                    <a:pt x="286" y="258"/>
                  </a:cubicBezTo>
                  <a:cubicBezTo>
                    <a:pt x="278" y="279"/>
                    <a:pt x="278" y="279"/>
                    <a:pt x="278" y="279"/>
                  </a:cubicBezTo>
                  <a:cubicBezTo>
                    <a:pt x="278" y="280"/>
                    <a:pt x="278" y="280"/>
                    <a:pt x="278" y="280"/>
                  </a:cubicBezTo>
                  <a:cubicBezTo>
                    <a:pt x="272" y="282"/>
                    <a:pt x="272" y="282"/>
                    <a:pt x="272" y="282"/>
                  </a:cubicBezTo>
                  <a:cubicBezTo>
                    <a:pt x="272" y="288"/>
                    <a:pt x="272" y="288"/>
                    <a:pt x="272" y="288"/>
                  </a:cubicBezTo>
                  <a:cubicBezTo>
                    <a:pt x="271" y="288"/>
                    <a:pt x="271" y="288"/>
                    <a:pt x="271" y="288"/>
                  </a:cubicBezTo>
                  <a:cubicBezTo>
                    <a:pt x="264" y="299"/>
                    <a:pt x="264" y="299"/>
                    <a:pt x="264" y="299"/>
                  </a:cubicBezTo>
                  <a:cubicBezTo>
                    <a:pt x="264" y="299"/>
                    <a:pt x="264" y="299"/>
                    <a:pt x="264" y="299"/>
                  </a:cubicBezTo>
                  <a:cubicBezTo>
                    <a:pt x="254" y="300"/>
                    <a:pt x="254" y="300"/>
                    <a:pt x="254" y="300"/>
                  </a:cubicBezTo>
                  <a:cubicBezTo>
                    <a:pt x="244" y="308"/>
                    <a:pt x="244" y="308"/>
                    <a:pt x="244" y="308"/>
                  </a:cubicBezTo>
                  <a:cubicBezTo>
                    <a:pt x="246" y="309"/>
                    <a:pt x="247" y="310"/>
                    <a:pt x="250" y="311"/>
                  </a:cubicBezTo>
                  <a:cubicBezTo>
                    <a:pt x="254" y="312"/>
                    <a:pt x="254" y="316"/>
                    <a:pt x="252" y="321"/>
                  </a:cubicBezTo>
                  <a:cubicBezTo>
                    <a:pt x="252" y="322"/>
                    <a:pt x="252" y="322"/>
                    <a:pt x="252" y="322"/>
                  </a:cubicBezTo>
                  <a:cubicBezTo>
                    <a:pt x="246" y="328"/>
                    <a:pt x="246" y="328"/>
                    <a:pt x="246" y="328"/>
                  </a:cubicBezTo>
                  <a:cubicBezTo>
                    <a:pt x="245" y="328"/>
                    <a:pt x="245" y="328"/>
                    <a:pt x="245" y="328"/>
                  </a:cubicBezTo>
                  <a:cubicBezTo>
                    <a:pt x="245" y="329"/>
                    <a:pt x="245" y="329"/>
                    <a:pt x="245" y="329"/>
                  </a:cubicBezTo>
                  <a:cubicBezTo>
                    <a:pt x="244" y="329"/>
                    <a:pt x="244" y="329"/>
                    <a:pt x="244" y="329"/>
                  </a:cubicBezTo>
                  <a:cubicBezTo>
                    <a:pt x="244" y="329"/>
                    <a:pt x="244" y="329"/>
                    <a:pt x="244" y="329"/>
                  </a:cubicBezTo>
                  <a:cubicBezTo>
                    <a:pt x="225" y="326"/>
                    <a:pt x="225" y="326"/>
                    <a:pt x="225" y="326"/>
                  </a:cubicBezTo>
                  <a:cubicBezTo>
                    <a:pt x="224" y="333"/>
                    <a:pt x="224" y="333"/>
                    <a:pt x="224" y="333"/>
                  </a:cubicBezTo>
                  <a:cubicBezTo>
                    <a:pt x="226" y="348"/>
                    <a:pt x="226" y="348"/>
                    <a:pt x="226" y="348"/>
                  </a:cubicBezTo>
                  <a:cubicBezTo>
                    <a:pt x="242" y="354"/>
                    <a:pt x="242" y="354"/>
                    <a:pt x="242" y="354"/>
                  </a:cubicBezTo>
                  <a:cubicBezTo>
                    <a:pt x="242" y="355"/>
                    <a:pt x="242" y="355"/>
                    <a:pt x="242" y="355"/>
                  </a:cubicBezTo>
                  <a:cubicBezTo>
                    <a:pt x="242" y="355"/>
                    <a:pt x="242" y="355"/>
                    <a:pt x="242" y="355"/>
                  </a:cubicBezTo>
                  <a:cubicBezTo>
                    <a:pt x="248" y="353"/>
                    <a:pt x="248" y="353"/>
                    <a:pt x="248" y="353"/>
                  </a:cubicBezTo>
                  <a:cubicBezTo>
                    <a:pt x="249" y="353"/>
                    <a:pt x="249" y="353"/>
                    <a:pt x="249" y="353"/>
                  </a:cubicBezTo>
                  <a:cubicBezTo>
                    <a:pt x="250" y="352"/>
                    <a:pt x="250" y="352"/>
                    <a:pt x="250" y="352"/>
                  </a:cubicBezTo>
                  <a:cubicBezTo>
                    <a:pt x="250" y="353"/>
                    <a:pt x="250" y="353"/>
                    <a:pt x="250" y="353"/>
                  </a:cubicBezTo>
                  <a:cubicBezTo>
                    <a:pt x="250" y="353"/>
                    <a:pt x="250" y="353"/>
                    <a:pt x="250" y="353"/>
                  </a:cubicBezTo>
                  <a:cubicBezTo>
                    <a:pt x="255" y="356"/>
                    <a:pt x="255" y="356"/>
                    <a:pt x="255" y="356"/>
                  </a:cubicBezTo>
                  <a:cubicBezTo>
                    <a:pt x="262" y="356"/>
                    <a:pt x="262" y="356"/>
                    <a:pt x="262" y="356"/>
                  </a:cubicBezTo>
                  <a:cubicBezTo>
                    <a:pt x="264" y="355"/>
                    <a:pt x="264" y="355"/>
                    <a:pt x="264" y="355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0" y="340"/>
                    <a:pt x="260" y="340"/>
                    <a:pt x="260" y="340"/>
                  </a:cubicBezTo>
                  <a:cubicBezTo>
                    <a:pt x="260" y="339"/>
                    <a:pt x="260" y="339"/>
                    <a:pt x="260" y="339"/>
                  </a:cubicBezTo>
                  <a:cubicBezTo>
                    <a:pt x="260" y="338"/>
                    <a:pt x="260" y="338"/>
                    <a:pt x="260" y="338"/>
                  </a:cubicBezTo>
                  <a:cubicBezTo>
                    <a:pt x="260" y="338"/>
                    <a:pt x="260" y="338"/>
                    <a:pt x="260" y="338"/>
                  </a:cubicBezTo>
                  <a:cubicBezTo>
                    <a:pt x="260" y="338"/>
                    <a:pt x="260" y="338"/>
                    <a:pt x="260" y="338"/>
                  </a:cubicBezTo>
                  <a:cubicBezTo>
                    <a:pt x="263" y="335"/>
                    <a:pt x="263" y="335"/>
                    <a:pt x="263" y="335"/>
                  </a:cubicBezTo>
                  <a:cubicBezTo>
                    <a:pt x="264" y="334"/>
                    <a:pt x="264" y="334"/>
                    <a:pt x="264" y="334"/>
                  </a:cubicBezTo>
                  <a:cubicBezTo>
                    <a:pt x="264" y="334"/>
                    <a:pt x="264" y="334"/>
                    <a:pt x="264" y="334"/>
                  </a:cubicBezTo>
                  <a:cubicBezTo>
                    <a:pt x="264" y="334"/>
                    <a:pt x="264" y="334"/>
                    <a:pt x="264" y="334"/>
                  </a:cubicBezTo>
                  <a:cubicBezTo>
                    <a:pt x="268" y="328"/>
                    <a:pt x="268" y="328"/>
                    <a:pt x="268" y="328"/>
                  </a:cubicBezTo>
                  <a:cubicBezTo>
                    <a:pt x="269" y="327"/>
                    <a:pt x="269" y="327"/>
                    <a:pt x="269" y="327"/>
                  </a:cubicBezTo>
                  <a:cubicBezTo>
                    <a:pt x="276" y="322"/>
                    <a:pt x="276" y="322"/>
                    <a:pt x="276" y="322"/>
                  </a:cubicBezTo>
                  <a:cubicBezTo>
                    <a:pt x="276" y="322"/>
                    <a:pt x="276" y="322"/>
                    <a:pt x="276" y="322"/>
                  </a:cubicBezTo>
                  <a:cubicBezTo>
                    <a:pt x="276" y="321"/>
                    <a:pt x="276" y="321"/>
                    <a:pt x="276" y="321"/>
                  </a:cubicBezTo>
                  <a:cubicBezTo>
                    <a:pt x="277" y="321"/>
                    <a:pt x="277" y="321"/>
                    <a:pt x="277" y="321"/>
                  </a:cubicBezTo>
                  <a:cubicBezTo>
                    <a:pt x="277" y="321"/>
                    <a:pt x="277" y="321"/>
                    <a:pt x="277" y="321"/>
                  </a:cubicBezTo>
                  <a:cubicBezTo>
                    <a:pt x="286" y="320"/>
                    <a:pt x="286" y="320"/>
                    <a:pt x="286" y="320"/>
                  </a:cubicBezTo>
                  <a:cubicBezTo>
                    <a:pt x="286" y="322"/>
                    <a:pt x="286" y="322"/>
                    <a:pt x="286" y="322"/>
                  </a:cubicBezTo>
                  <a:cubicBezTo>
                    <a:pt x="286" y="325"/>
                    <a:pt x="286" y="327"/>
                    <a:pt x="286" y="328"/>
                  </a:cubicBezTo>
                  <a:cubicBezTo>
                    <a:pt x="288" y="332"/>
                    <a:pt x="288" y="332"/>
                    <a:pt x="288" y="332"/>
                  </a:cubicBezTo>
                  <a:cubicBezTo>
                    <a:pt x="290" y="337"/>
                    <a:pt x="290" y="337"/>
                    <a:pt x="290" y="337"/>
                  </a:cubicBezTo>
                  <a:cubicBezTo>
                    <a:pt x="298" y="342"/>
                    <a:pt x="298" y="342"/>
                    <a:pt x="298" y="342"/>
                  </a:cubicBezTo>
                  <a:cubicBezTo>
                    <a:pt x="320" y="344"/>
                    <a:pt x="320" y="344"/>
                    <a:pt x="320" y="344"/>
                  </a:cubicBezTo>
                  <a:cubicBezTo>
                    <a:pt x="321" y="344"/>
                    <a:pt x="321" y="344"/>
                    <a:pt x="321" y="344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2" y="345"/>
                    <a:pt x="322" y="345"/>
                    <a:pt x="322" y="345"/>
                  </a:cubicBezTo>
                  <a:cubicBezTo>
                    <a:pt x="322" y="346"/>
                    <a:pt x="322" y="346"/>
                    <a:pt x="322" y="346"/>
                  </a:cubicBezTo>
                  <a:cubicBezTo>
                    <a:pt x="322" y="353"/>
                    <a:pt x="322" y="353"/>
                    <a:pt x="322" y="353"/>
                  </a:cubicBezTo>
                  <a:cubicBezTo>
                    <a:pt x="328" y="360"/>
                    <a:pt x="328" y="360"/>
                    <a:pt x="328" y="360"/>
                  </a:cubicBezTo>
                  <a:cubicBezTo>
                    <a:pt x="333" y="362"/>
                    <a:pt x="333" y="362"/>
                    <a:pt x="333" y="362"/>
                  </a:cubicBezTo>
                  <a:cubicBezTo>
                    <a:pt x="334" y="362"/>
                    <a:pt x="334" y="362"/>
                    <a:pt x="334" y="362"/>
                  </a:cubicBezTo>
                  <a:cubicBezTo>
                    <a:pt x="334" y="362"/>
                    <a:pt x="334" y="362"/>
                    <a:pt x="334" y="362"/>
                  </a:cubicBezTo>
                  <a:cubicBezTo>
                    <a:pt x="334" y="363"/>
                    <a:pt x="334" y="363"/>
                    <a:pt x="334" y="363"/>
                  </a:cubicBezTo>
                  <a:cubicBezTo>
                    <a:pt x="334" y="366"/>
                    <a:pt x="334" y="366"/>
                    <a:pt x="334" y="366"/>
                  </a:cubicBezTo>
                  <a:cubicBezTo>
                    <a:pt x="334" y="370"/>
                    <a:pt x="334" y="370"/>
                    <a:pt x="334" y="370"/>
                  </a:cubicBezTo>
                  <a:cubicBezTo>
                    <a:pt x="332" y="378"/>
                    <a:pt x="332" y="378"/>
                    <a:pt x="332" y="378"/>
                  </a:cubicBezTo>
                  <a:cubicBezTo>
                    <a:pt x="335" y="380"/>
                    <a:pt x="335" y="380"/>
                    <a:pt x="335" y="380"/>
                  </a:cubicBezTo>
                  <a:cubicBezTo>
                    <a:pt x="338" y="380"/>
                    <a:pt x="341" y="380"/>
                    <a:pt x="344" y="382"/>
                  </a:cubicBezTo>
                  <a:cubicBezTo>
                    <a:pt x="353" y="386"/>
                    <a:pt x="353" y="386"/>
                    <a:pt x="353" y="386"/>
                  </a:cubicBezTo>
                  <a:cubicBezTo>
                    <a:pt x="358" y="382"/>
                    <a:pt x="358" y="382"/>
                    <a:pt x="358" y="382"/>
                  </a:cubicBezTo>
                  <a:cubicBezTo>
                    <a:pt x="364" y="375"/>
                    <a:pt x="364" y="375"/>
                    <a:pt x="364" y="375"/>
                  </a:cubicBezTo>
                  <a:cubicBezTo>
                    <a:pt x="365" y="372"/>
                    <a:pt x="365" y="372"/>
                    <a:pt x="365" y="372"/>
                  </a:cubicBezTo>
                  <a:cubicBezTo>
                    <a:pt x="365" y="372"/>
                    <a:pt x="365" y="372"/>
                    <a:pt x="365" y="372"/>
                  </a:cubicBezTo>
                  <a:cubicBezTo>
                    <a:pt x="366" y="371"/>
                    <a:pt x="366" y="371"/>
                    <a:pt x="366" y="371"/>
                  </a:cubicBezTo>
                  <a:cubicBezTo>
                    <a:pt x="367" y="370"/>
                    <a:pt x="367" y="370"/>
                    <a:pt x="367" y="370"/>
                  </a:cubicBezTo>
                  <a:cubicBezTo>
                    <a:pt x="367" y="370"/>
                    <a:pt x="367" y="370"/>
                    <a:pt x="367" y="370"/>
                  </a:cubicBezTo>
                  <a:cubicBezTo>
                    <a:pt x="365" y="361"/>
                    <a:pt x="365" y="361"/>
                    <a:pt x="365" y="361"/>
                  </a:cubicBezTo>
                  <a:cubicBezTo>
                    <a:pt x="364" y="357"/>
                    <a:pt x="364" y="357"/>
                    <a:pt x="364" y="357"/>
                  </a:cubicBezTo>
                  <a:cubicBezTo>
                    <a:pt x="364" y="356"/>
                    <a:pt x="364" y="356"/>
                    <a:pt x="364" y="356"/>
                  </a:cubicBezTo>
                  <a:cubicBezTo>
                    <a:pt x="364" y="356"/>
                    <a:pt x="364" y="356"/>
                    <a:pt x="364" y="356"/>
                  </a:cubicBezTo>
                  <a:cubicBezTo>
                    <a:pt x="364" y="356"/>
                    <a:pt x="364" y="356"/>
                    <a:pt x="364" y="356"/>
                  </a:cubicBezTo>
                  <a:cubicBezTo>
                    <a:pt x="364" y="355"/>
                    <a:pt x="364" y="355"/>
                    <a:pt x="364" y="355"/>
                  </a:cubicBezTo>
                  <a:cubicBezTo>
                    <a:pt x="368" y="350"/>
                    <a:pt x="368" y="350"/>
                    <a:pt x="368" y="350"/>
                  </a:cubicBezTo>
                  <a:cubicBezTo>
                    <a:pt x="368" y="350"/>
                    <a:pt x="368" y="350"/>
                    <a:pt x="368" y="350"/>
                  </a:cubicBezTo>
                  <a:cubicBezTo>
                    <a:pt x="368" y="350"/>
                    <a:pt x="368" y="350"/>
                    <a:pt x="368" y="350"/>
                  </a:cubicBezTo>
                  <a:cubicBezTo>
                    <a:pt x="374" y="345"/>
                    <a:pt x="374" y="345"/>
                    <a:pt x="374" y="345"/>
                  </a:cubicBezTo>
                  <a:cubicBezTo>
                    <a:pt x="375" y="345"/>
                    <a:pt x="375" y="345"/>
                    <a:pt x="375" y="345"/>
                  </a:cubicBezTo>
                  <a:cubicBezTo>
                    <a:pt x="388" y="345"/>
                    <a:pt x="388" y="345"/>
                    <a:pt x="388" y="345"/>
                  </a:cubicBezTo>
                  <a:cubicBezTo>
                    <a:pt x="390" y="344"/>
                    <a:pt x="390" y="344"/>
                    <a:pt x="390" y="344"/>
                  </a:cubicBezTo>
                  <a:cubicBezTo>
                    <a:pt x="390" y="338"/>
                    <a:pt x="390" y="338"/>
                    <a:pt x="390" y="338"/>
                  </a:cubicBezTo>
                  <a:cubicBezTo>
                    <a:pt x="388" y="332"/>
                    <a:pt x="388" y="332"/>
                    <a:pt x="388" y="332"/>
                  </a:cubicBezTo>
                  <a:cubicBezTo>
                    <a:pt x="383" y="324"/>
                    <a:pt x="383" y="324"/>
                    <a:pt x="383" y="324"/>
                  </a:cubicBezTo>
                  <a:cubicBezTo>
                    <a:pt x="383" y="324"/>
                    <a:pt x="383" y="324"/>
                    <a:pt x="383" y="324"/>
                  </a:cubicBezTo>
                  <a:cubicBezTo>
                    <a:pt x="383" y="324"/>
                    <a:pt x="383" y="324"/>
                    <a:pt x="383" y="324"/>
                  </a:cubicBezTo>
                  <a:cubicBezTo>
                    <a:pt x="383" y="314"/>
                    <a:pt x="383" y="314"/>
                    <a:pt x="383" y="314"/>
                  </a:cubicBezTo>
                  <a:cubicBezTo>
                    <a:pt x="383" y="313"/>
                    <a:pt x="383" y="313"/>
                    <a:pt x="383" y="313"/>
                  </a:cubicBezTo>
                  <a:cubicBezTo>
                    <a:pt x="383" y="313"/>
                    <a:pt x="383" y="313"/>
                    <a:pt x="383" y="313"/>
                  </a:cubicBezTo>
                  <a:cubicBezTo>
                    <a:pt x="385" y="307"/>
                    <a:pt x="385" y="307"/>
                    <a:pt x="385" y="307"/>
                  </a:cubicBezTo>
                  <a:cubicBezTo>
                    <a:pt x="385" y="307"/>
                    <a:pt x="385" y="307"/>
                    <a:pt x="385" y="307"/>
                  </a:cubicBezTo>
                  <a:cubicBezTo>
                    <a:pt x="386" y="307"/>
                    <a:pt x="386" y="307"/>
                    <a:pt x="386" y="307"/>
                  </a:cubicBezTo>
                  <a:cubicBezTo>
                    <a:pt x="386" y="307"/>
                    <a:pt x="386" y="307"/>
                    <a:pt x="386" y="307"/>
                  </a:cubicBezTo>
                  <a:cubicBezTo>
                    <a:pt x="396" y="291"/>
                    <a:pt x="396" y="291"/>
                    <a:pt x="396" y="291"/>
                  </a:cubicBezTo>
                  <a:cubicBezTo>
                    <a:pt x="397" y="291"/>
                    <a:pt x="397" y="291"/>
                    <a:pt x="397" y="291"/>
                  </a:cubicBezTo>
                  <a:cubicBezTo>
                    <a:pt x="397" y="291"/>
                    <a:pt x="397" y="291"/>
                    <a:pt x="397" y="291"/>
                  </a:cubicBezTo>
                  <a:cubicBezTo>
                    <a:pt x="398" y="290"/>
                    <a:pt x="398" y="290"/>
                    <a:pt x="398" y="290"/>
                  </a:cubicBezTo>
                  <a:cubicBezTo>
                    <a:pt x="400" y="290"/>
                    <a:pt x="400" y="290"/>
                    <a:pt x="400" y="290"/>
                  </a:cubicBezTo>
                  <a:cubicBezTo>
                    <a:pt x="404" y="291"/>
                    <a:pt x="404" y="291"/>
                    <a:pt x="404" y="291"/>
                  </a:cubicBezTo>
                  <a:cubicBezTo>
                    <a:pt x="414" y="296"/>
                    <a:pt x="414" y="296"/>
                    <a:pt x="414" y="296"/>
                  </a:cubicBezTo>
                  <a:cubicBezTo>
                    <a:pt x="420" y="298"/>
                    <a:pt x="420" y="298"/>
                    <a:pt x="420" y="298"/>
                  </a:cubicBezTo>
                  <a:cubicBezTo>
                    <a:pt x="420" y="295"/>
                    <a:pt x="420" y="295"/>
                    <a:pt x="420" y="295"/>
                  </a:cubicBezTo>
                  <a:cubicBezTo>
                    <a:pt x="419" y="294"/>
                    <a:pt x="419" y="294"/>
                    <a:pt x="419" y="294"/>
                  </a:cubicBezTo>
                  <a:cubicBezTo>
                    <a:pt x="419" y="293"/>
                    <a:pt x="419" y="293"/>
                    <a:pt x="419" y="293"/>
                  </a:cubicBezTo>
                  <a:cubicBezTo>
                    <a:pt x="419" y="290"/>
                    <a:pt x="420" y="288"/>
                    <a:pt x="423" y="286"/>
                  </a:cubicBezTo>
                  <a:cubicBezTo>
                    <a:pt x="430" y="281"/>
                    <a:pt x="430" y="281"/>
                    <a:pt x="430" y="281"/>
                  </a:cubicBezTo>
                  <a:cubicBezTo>
                    <a:pt x="430" y="281"/>
                    <a:pt x="430" y="281"/>
                    <a:pt x="430" y="281"/>
                  </a:cubicBezTo>
                  <a:cubicBezTo>
                    <a:pt x="430" y="281"/>
                    <a:pt x="430" y="281"/>
                    <a:pt x="430" y="281"/>
                  </a:cubicBezTo>
                  <a:cubicBezTo>
                    <a:pt x="430" y="280"/>
                    <a:pt x="430" y="280"/>
                    <a:pt x="430" y="280"/>
                  </a:cubicBezTo>
                  <a:cubicBezTo>
                    <a:pt x="434" y="279"/>
                    <a:pt x="437" y="278"/>
                    <a:pt x="438" y="278"/>
                  </a:cubicBezTo>
                  <a:cubicBezTo>
                    <a:pt x="445" y="278"/>
                    <a:pt x="445" y="278"/>
                    <a:pt x="445" y="278"/>
                  </a:cubicBezTo>
                  <a:cubicBezTo>
                    <a:pt x="446" y="278"/>
                    <a:pt x="446" y="278"/>
                    <a:pt x="446" y="278"/>
                  </a:cubicBezTo>
                  <a:cubicBezTo>
                    <a:pt x="446" y="278"/>
                    <a:pt x="446" y="278"/>
                    <a:pt x="446" y="278"/>
                  </a:cubicBezTo>
                  <a:cubicBezTo>
                    <a:pt x="450" y="278"/>
                    <a:pt x="450" y="278"/>
                    <a:pt x="450" y="278"/>
                  </a:cubicBezTo>
                  <a:cubicBezTo>
                    <a:pt x="452" y="268"/>
                    <a:pt x="452" y="268"/>
                    <a:pt x="452" y="268"/>
                  </a:cubicBezTo>
                  <a:cubicBezTo>
                    <a:pt x="452" y="262"/>
                    <a:pt x="452" y="262"/>
                    <a:pt x="452" y="262"/>
                  </a:cubicBezTo>
                  <a:cubicBezTo>
                    <a:pt x="452" y="257"/>
                    <a:pt x="452" y="254"/>
                    <a:pt x="454" y="254"/>
                  </a:cubicBezTo>
                  <a:cubicBezTo>
                    <a:pt x="456" y="248"/>
                    <a:pt x="456" y="248"/>
                    <a:pt x="456" y="248"/>
                  </a:cubicBezTo>
                  <a:cubicBezTo>
                    <a:pt x="453" y="244"/>
                    <a:pt x="453" y="244"/>
                    <a:pt x="453" y="244"/>
                  </a:cubicBezTo>
                  <a:cubicBezTo>
                    <a:pt x="448" y="240"/>
                    <a:pt x="448" y="240"/>
                    <a:pt x="448" y="240"/>
                  </a:cubicBezTo>
                  <a:cubicBezTo>
                    <a:pt x="438" y="238"/>
                    <a:pt x="438" y="238"/>
                    <a:pt x="438" y="238"/>
                  </a:cubicBezTo>
                  <a:cubicBezTo>
                    <a:pt x="436" y="238"/>
                    <a:pt x="432" y="236"/>
                    <a:pt x="426" y="230"/>
                  </a:cubicBezTo>
                  <a:cubicBezTo>
                    <a:pt x="420" y="228"/>
                    <a:pt x="420" y="228"/>
                    <a:pt x="420" y="228"/>
                  </a:cubicBezTo>
                  <a:cubicBezTo>
                    <a:pt x="420" y="228"/>
                    <a:pt x="420" y="228"/>
                    <a:pt x="420" y="228"/>
                  </a:cubicBezTo>
                  <a:cubicBezTo>
                    <a:pt x="420" y="227"/>
                    <a:pt x="420" y="227"/>
                    <a:pt x="420" y="227"/>
                  </a:cubicBezTo>
                  <a:cubicBezTo>
                    <a:pt x="412" y="218"/>
                    <a:pt x="412" y="218"/>
                    <a:pt x="412" y="218"/>
                  </a:cubicBezTo>
                  <a:cubicBezTo>
                    <a:pt x="406" y="218"/>
                    <a:pt x="406" y="218"/>
                    <a:pt x="406" y="218"/>
                  </a:cubicBezTo>
                  <a:cubicBezTo>
                    <a:pt x="405" y="218"/>
                    <a:pt x="405" y="218"/>
                    <a:pt x="405" y="218"/>
                  </a:cubicBezTo>
                  <a:cubicBezTo>
                    <a:pt x="405" y="218"/>
                    <a:pt x="405" y="218"/>
                    <a:pt x="405" y="218"/>
                  </a:cubicBezTo>
                  <a:cubicBezTo>
                    <a:pt x="399" y="215"/>
                    <a:pt x="399" y="215"/>
                    <a:pt x="399" y="215"/>
                  </a:cubicBezTo>
                  <a:cubicBezTo>
                    <a:pt x="395" y="220"/>
                    <a:pt x="395" y="220"/>
                    <a:pt x="395" y="220"/>
                  </a:cubicBezTo>
                  <a:cubicBezTo>
                    <a:pt x="394" y="238"/>
                    <a:pt x="394" y="238"/>
                    <a:pt x="394" y="238"/>
                  </a:cubicBezTo>
                  <a:cubicBezTo>
                    <a:pt x="396" y="246"/>
                    <a:pt x="396" y="246"/>
                    <a:pt x="396" y="246"/>
                  </a:cubicBezTo>
                  <a:cubicBezTo>
                    <a:pt x="398" y="246"/>
                    <a:pt x="398" y="246"/>
                    <a:pt x="398" y="246"/>
                  </a:cubicBezTo>
                  <a:cubicBezTo>
                    <a:pt x="399" y="246"/>
                    <a:pt x="399" y="246"/>
                    <a:pt x="399" y="246"/>
                  </a:cubicBezTo>
                  <a:cubicBezTo>
                    <a:pt x="404" y="248"/>
                    <a:pt x="404" y="248"/>
                    <a:pt x="404" y="248"/>
                  </a:cubicBezTo>
                  <a:cubicBezTo>
                    <a:pt x="404" y="248"/>
                    <a:pt x="404" y="248"/>
                    <a:pt x="404" y="248"/>
                  </a:cubicBezTo>
                  <a:cubicBezTo>
                    <a:pt x="404" y="248"/>
                    <a:pt x="404" y="248"/>
                    <a:pt x="404" y="248"/>
                  </a:cubicBezTo>
                  <a:cubicBezTo>
                    <a:pt x="407" y="255"/>
                    <a:pt x="407" y="255"/>
                    <a:pt x="407" y="255"/>
                  </a:cubicBezTo>
                  <a:cubicBezTo>
                    <a:pt x="408" y="255"/>
                    <a:pt x="408" y="255"/>
                    <a:pt x="408" y="255"/>
                  </a:cubicBezTo>
                  <a:cubicBezTo>
                    <a:pt x="408" y="256"/>
                    <a:pt x="408" y="256"/>
                    <a:pt x="408" y="256"/>
                  </a:cubicBezTo>
                  <a:cubicBezTo>
                    <a:pt x="408" y="256"/>
                    <a:pt x="408" y="256"/>
                    <a:pt x="408" y="256"/>
                  </a:cubicBezTo>
                  <a:cubicBezTo>
                    <a:pt x="408" y="256"/>
                    <a:pt x="408" y="256"/>
                    <a:pt x="408" y="256"/>
                  </a:cubicBezTo>
                  <a:cubicBezTo>
                    <a:pt x="406" y="268"/>
                    <a:pt x="406" y="268"/>
                    <a:pt x="406" y="268"/>
                  </a:cubicBezTo>
                  <a:cubicBezTo>
                    <a:pt x="406" y="269"/>
                    <a:pt x="406" y="269"/>
                    <a:pt x="406" y="269"/>
                  </a:cubicBezTo>
                  <a:cubicBezTo>
                    <a:pt x="406" y="270"/>
                    <a:pt x="406" y="270"/>
                    <a:pt x="406" y="270"/>
                  </a:cubicBezTo>
                  <a:cubicBezTo>
                    <a:pt x="406" y="270"/>
                    <a:pt x="406" y="270"/>
                    <a:pt x="406" y="270"/>
                  </a:cubicBezTo>
                  <a:cubicBezTo>
                    <a:pt x="404" y="271"/>
                    <a:pt x="402" y="272"/>
                    <a:pt x="400" y="273"/>
                  </a:cubicBezTo>
                  <a:cubicBezTo>
                    <a:pt x="399" y="274"/>
                    <a:pt x="399" y="274"/>
                    <a:pt x="399" y="274"/>
                  </a:cubicBezTo>
                  <a:cubicBezTo>
                    <a:pt x="399" y="273"/>
                    <a:pt x="399" y="273"/>
                    <a:pt x="399" y="273"/>
                  </a:cubicBezTo>
                  <a:cubicBezTo>
                    <a:pt x="398" y="273"/>
                    <a:pt x="398" y="273"/>
                    <a:pt x="398" y="273"/>
                  </a:cubicBezTo>
                  <a:cubicBezTo>
                    <a:pt x="396" y="272"/>
                    <a:pt x="396" y="272"/>
                    <a:pt x="396" y="272"/>
                  </a:cubicBezTo>
                  <a:cubicBezTo>
                    <a:pt x="389" y="275"/>
                    <a:pt x="389" y="275"/>
                    <a:pt x="389" y="275"/>
                  </a:cubicBezTo>
                  <a:cubicBezTo>
                    <a:pt x="389" y="275"/>
                    <a:pt x="389" y="275"/>
                    <a:pt x="389" y="275"/>
                  </a:cubicBezTo>
                  <a:cubicBezTo>
                    <a:pt x="389" y="276"/>
                    <a:pt x="389" y="276"/>
                    <a:pt x="389" y="276"/>
                  </a:cubicBezTo>
                  <a:cubicBezTo>
                    <a:pt x="390" y="276"/>
                    <a:pt x="390" y="276"/>
                    <a:pt x="390" y="276"/>
                  </a:cubicBezTo>
                  <a:cubicBezTo>
                    <a:pt x="391" y="287"/>
                    <a:pt x="391" y="287"/>
                    <a:pt x="391" y="287"/>
                  </a:cubicBezTo>
                  <a:cubicBezTo>
                    <a:pt x="391" y="289"/>
                    <a:pt x="390" y="290"/>
                    <a:pt x="388" y="290"/>
                  </a:cubicBezTo>
                  <a:cubicBezTo>
                    <a:pt x="384" y="290"/>
                    <a:pt x="384" y="290"/>
                    <a:pt x="384" y="290"/>
                  </a:cubicBezTo>
                  <a:cubicBezTo>
                    <a:pt x="381" y="290"/>
                    <a:pt x="380" y="289"/>
                    <a:pt x="379" y="288"/>
                  </a:cubicBezTo>
                  <a:cubicBezTo>
                    <a:pt x="374" y="284"/>
                    <a:pt x="374" y="284"/>
                    <a:pt x="374" y="284"/>
                  </a:cubicBezTo>
                  <a:cubicBezTo>
                    <a:pt x="374" y="284"/>
                    <a:pt x="374" y="284"/>
                    <a:pt x="374" y="284"/>
                  </a:cubicBezTo>
                  <a:cubicBezTo>
                    <a:pt x="373" y="284"/>
                    <a:pt x="373" y="284"/>
                    <a:pt x="373" y="284"/>
                  </a:cubicBezTo>
                  <a:cubicBezTo>
                    <a:pt x="373" y="283"/>
                    <a:pt x="373" y="283"/>
                    <a:pt x="373" y="283"/>
                  </a:cubicBezTo>
                  <a:cubicBezTo>
                    <a:pt x="370" y="276"/>
                    <a:pt x="370" y="276"/>
                    <a:pt x="370" y="276"/>
                  </a:cubicBezTo>
                  <a:cubicBezTo>
                    <a:pt x="370" y="276"/>
                    <a:pt x="368" y="274"/>
                    <a:pt x="364" y="273"/>
                  </a:cubicBezTo>
                  <a:cubicBezTo>
                    <a:pt x="363" y="273"/>
                    <a:pt x="363" y="273"/>
                    <a:pt x="363" y="273"/>
                  </a:cubicBezTo>
                  <a:cubicBezTo>
                    <a:pt x="363" y="273"/>
                    <a:pt x="363" y="273"/>
                    <a:pt x="363" y="273"/>
                  </a:cubicBezTo>
                  <a:cubicBezTo>
                    <a:pt x="357" y="269"/>
                    <a:pt x="357" y="269"/>
                    <a:pt x="357" y="269"/>
                  </a:cubicBezTo>
                  <a:cubicBezTo>
                    <a:pt x="356" y="269"/>
                    <a:pt x="356" y="269"/>
                    <a:pt x="356" y="269"/>
                  </a:cubicBezTo>
                  <a:cubicBezTo>
                    <a:pt x="356" y="268"/>
                    <a:pt x="356" y="268"/>
                    <a:pt x="356" y="268"/>
                  </a:cubicBezTo>
                  <a:cubicBezTo>
                    <a:pt x="356" y="268"/>
                    <a:pt x="356" y="268"/>
                    <a:pt x="356" y="268"/>
                  </a:cubicBezTo>
                  <a:cubicBezTo>
                    <a:pt x="355" y="262"/>
                    <a:pt x="355" y="262"/>
                    <a:pt x="355" y="262"/>
                  </a:cubicBezTo>
                  <a:cubicBezTo>
                    <a:pt x="356" y="256"/>
                    <a:pt x="356" y="256"/>
                    <a:pt x="356" y="256"/>
                  </a:cubicBezTo>
                  <a:cubicBezTo>
                    <a:pt x="356" y="256"/>
                    <a:pt x="356" y="256"/>
                    <a:pt x="356" y="256"/>
                  </a:cubicBezTo>
                  <a:cubicBezTo>
                    <a:pt x="356" y="256"/>
                    <a:pt x="356" y="256"/>
                    <a:pt x="356" y="256"/>
                  </a:cubicBezTo>
                  <a:cubicBezTo>
                    <a:pt x="356" y="256"/>
                    <a:pt x="356" y="256"/>
                    <a:pt x="356" y="256"/>
                  </a:cubicBezTo>
                  <a:cubicBezTo>
                    <a:pt x="358" y="253"/>
                    <a:pt x="358" y="253"/>
                    <a:pt x="358" y="253"/>
                  </a:cubicBezTo>
                  <a:cubicBezTo>
                    <a:pt x="358" y="251"/>
                    <a:pt x="358" y="251"/>
                    <a:pt x="358" y="251"/>
                  </a:cubicBezTo>
                  <a:cubicBezTo>
                    <a:pt x="356" y="244"/>
                    <a:pt x="356" y="244"/>
                    <a:pt x="356" y="244"/>
                  </a:cubicBezTo>
                  <a:cubicBezTo>
                    <a:pt x="350" y="239"/>
                    <a:pt x="350" y="239"/>
                    <a:pt x="350" y="239"/>
                  </a:cubicBezTo>
                  <a:cubicBezTo>
                    <a:pt x="350" y="238"/>
                    <a:pt x="350" y="238"/>
                    <a:pt x="350" y="238"/>
                  </a:cubicBezTo>
                  <a:cubicBezTo>
                    <a:pt x="349" y="222"/>
                    <a:pt x="349" y="222"/>
                    <a:pt x="349" y="222"/>
                  </a:cubicBezTo>
                  <a:cubicBezTo>
                    <a:pt x="345" y="218"/>
                    <a:pt x="345" y="218"/>
                    <a:pt x="345" y="218"/>
                  </a:cubicBezTo>
                  <a:cubicBezTo>
                    <a:pt x="344" y="218"/>
                    <a:pt x="344" y="218"/>
                    <a:pt x="344" y="218"/>
                  </a:cubicBezTo>
                  <a:cubicBezTo>
                    <a:pt x="344" y="217"/>
                    <a:pt x="344" y="217"/>
                    <a:pt x="344" y="217"/>
                  </a:cubicBezTo>
                  <a:cubicBezTo>
                    <a:pt x="344" y="217"/>
                    <a:pt x="344" y="217"/>
                    <a:pt x="344" y="217"/>
                  </a:cubicBezTo>
                  <a:cubicBezTo>
                    <a:pt x="341" y="210"/>
                    <a:pt x="341" y="210"/>
                    <a:pt x="341" y="210"/>
                  </a:cubicBezTo>
                  <a:cubicBezTo>
                    <a:pt x="326" y="208"/>
                    <a:pt x="326" y="208"/>
                    <a:pt x="326" y="208"/>
                  </a:cubicBezTo>
                  <a:cubicBezTo>
                    <a:pt x="323" y="207"/>
                    <a:pt x="320" y="204"/>
                    <a:pt x="319" y="201"/>
                  </a:cubicBezTo>
                  <a:cubicBezTo>
                    <a:pt x="312" y="201"/>
                    <a:pt x="312" y="201"/>
                    <a:pt x="312" y="201"/>
                  </a:cubicBezTo>
                  <a:cubicBezTo>
                    <a:pt x="310" y="200"/>
                    <a:pt x="308" y="199"/>
                    <a:pt x="305" y="196"/>
                  </a:cubicBezTo>
                  <a:cubicBezTo>
                    <a:pt x="304" y="195"/>
                    <a:pt x="304" y="195"/>
                    <a:pt x="304" y="195"/>
                  </a:cubicBezTo>
                  <a:cubicBezTo>
                    <a:pt x="302" y="194"/>
                    <a:pt x="301" y="191"/>
                    <a:pt x="299" y="188"/>
                  </a:cubicBezTo>
                  <a:cubicBezTo>
                    <a:pt x="299" y="188"/>
                    <a:pt x="299" y="188"/>
                    <a:pt x="299" y="188"/>
                  </a:cubicBezTo>
                  <a:cubicBezTo>
                    <a:pt x="299" y="188"/>
                    <a:pt x="299" y="188"/>
                    <a:pt x="299" y="188"/>
                  </a:cubicBezTo>
                  <a:cubicBezTo>
                    <a:pt x="298" y="181"/>
                    <a:pt x="298" y="181"/>
                    <a:pt x="298" y="181"/>
                  </a:cubicBezTo>
                  <a:cubicBezTo>
                    <a:pt x="298" y="181"/>
                    <a:pt x="298" y="181"/>
                    <a:pt x="298" y="181"/>
                  </a:cubicBezTo>
                  <a:cubicBezTo>
                    <a:pt x="298" y="181"/>
                    <a:pt x="298" y="181"/>
                    <a:pt x="298" y="181"/>
                  </a:cubicBezTo>
                  <a:cubicBezTo>
                    <a:pt x="298" y="180"/>
                    <a:pt x="298" y="180"/>
                    <a:pt x="298" y="180"/>
                  </a:cubicBezTo>
                  <a:cubicBezTo>
                    <a:pt x="298" y="180"/>
                    <a:pt x="298" y="180"/>
                    <a:pt x="298" y="180"/>
                  </a:cubicBezTo>
                  <a:cubicBezTo>
                    <a:pt x="300" y="168"/>
                    <a:pt x="300" y="168"/>
                    <a:pt x="300" y="168"/>
                  </a:cubicBezTo>
                  <a:cubicBezTo>
                    <a:pt x="300" y="168"/>
                    <a:pt x="300" y="168"/>
                    <a:pt x="300" y="168"/>
                  </a:cubicBezTo>
                  <a:cubicBezTo>
                    <a:pt x="302" y="162"/>
                    <a:pt x="302" y="162"/>
                    <a:pt x="302" y="162"/>
                  </a:cubicBezTo>
                  <a:cubicBezTo>
                    <a:pt x="302" y="162"/>
                    <a:pt x="302" y="162"/>
                    <a:pt x="302" y="162"/>
                  </a:cubicBezTo>
                  <a:cubicBezTo>
                    <a:pt x="302" y="162"/>
                    <a:pt x="302" y="162"/>
                    <a:pt x="302" y="162"/>
                  </a:cubicBezTo>
                  <a:cubicBezTo>
                    <a:pt x="303" y="162"/>
                    <a:pt x="303" y="162"/>
                    <a:pt x="303" y="162"/>
                  </a:cubicBezTo>
                  <a:cubicBezTo>
                    <a:pt x="318" y="155"/>
                    <a:pt x="318" y="155"/>
                    <a:pt x="318" y="155"/>
                  </a:cubicBezTo>
                  <a:cubicBezTo>
                    <a:pt x="324" y="148"/>
                    <a:pt x="324" y="148"/>
                    <a:pt x="324" y="148"/>
                  </a:cubicBezTo>
                  <a:cubicBezTo>
                    <a:pt x="325" y="142"/>
                    <a:pt x="325" y="142"/>
                    <a:pt x="325" y="142"/>
                  </a:cubicBezTo>
                  <a:cubicBezTo>
                    <a:pt x="324" y="138"/>
                    <a:pt x="324" y="138"/>
                    <a:pt x="324" y="138"/>
                  </a:cubicBezTo>
                  <a:cubicBezTo>
                    <a:pt x="322" y="132"/>
                    <a:pt x="320" y="129"/>
                    <a:pt x="320" y="127"/>
                  </a:cubicBezTo>
                  <a:cubicBezTo>
                    <a:pt x="317" y="128"/>
                    <a:pt x="317" y="128"/>
                    <a:pt x="317" y="128"/>
                  </a:cubicBezTo>
                  <a:cubicBezTo>
                    <a:pt x="312" y="127"/>
                    <a:pt x="312" y="127"/>
                    <a:pt x="312" y="127"/>
                  </a:cubicBezTo>
                  <a:cubicBezTo>
                    <a:pt x="310" y="128"/>
                    <a:pt x="307" y="131"/>
                    <a:pt x="303" y="136"/>
                  </a:cubicBezTo>
                  <a:cubicBezTo>
                    <a:pt x="296" y="143"/>
                    <a:pt x="296" y="143"/>
                    <a:pt x="296" y="143"/>
                  </a:cubicBezTo>
                  <a:cubicBezTo>
                    <a:pt x="296" y="143"/>
                    <a:pt x="296" y="143"/>
                    <a:pt x="296" y="143"/>
                  </a:cubicBezTo>
                  <a:cubicBezTo>
                    <a:pt x="295" y="143"/>
                    <a:pt x="295" y="143"/>
                    <a:pt x="295" y="143"/>
                  </a:cubicBezTo>
                  <a:cubicBezTo>
                    <a:pt x="290" y="144"/>
                    <a:pt x="286" y="145"/>
                    <a:pt x="284" y="144"/>
                  </a:cubicBezTo>
                  <a:lnTo>
                    <a:pt x="271" y="1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" name="îşḻide"/>
            <p:cNvSpPr/>
            <p:nvPr/>
          </p:nvSpPr>
          <p:spPr bwMode="auto">
            <a:xfrm>
              <a:off x="3011" y="1896"/>
              <a:ext cx="218" cy="360"/>
            </a:xfrm>
            <a:custGeom>
              <a:avLst/>
              <a:gdLst>
                <a:gd name="T0" fmla="*/ 46 w 92"/>
                <a:gd name="T1" fmla="*/ 29 h 152"/>
                <a:gd name="T2" fmla="*/ 46 w 92"/>
                <a:gd name="T3" fmla="*/ 43 h 152"/>
                <a:gd name="T4" fmla="*/ 42 w 92"/>
                <a:gd name="T5" fmla="*/ 54 h 152"/>
                <a:gd name="T6" fmla="*/ 38 w 92"/>
                <a:gd name="T7" fmla="*/ 62 h 152"/>
                <a:gd name="T8" fmla="*/ 37 w 92"/>
                <a:gd name="T9" fmla="*/ 61 h 152"/>
                <a:gd name="T10" fmla="*/ 22 w 92"/>
                <a:gd name="T11" fmla="*/ 65 h 152"/>
                <a:gd name="T12" fmla="*/ 6 w 92"/>
                <a:gd name="T13" fmla="*/ 67 h 152"/>
                <a:gd name="T14" fmla="*/ 4 w 92"/>
                <a:gd name="T15" fmla="*/ 70 h 152"/>
                <a:gd name="T16" fmla="*/ 19 w 92"/>
                <a:gd name="T17" fmla="*/ 72 h 152"/>
                <a:gd name="T18" fmla="*/ 20 w 92"/>
                <a:gd name="T19" fmla="*/ 72 h 152"/>
                <a:gd name="T20" fmla="*/ 24 w 92"/>
                <a:gd name="T21" fmla="*/ 81 h 152"/>
                <a:gd name="T22" fmla="*/ 30 w 92"/>
                <a:gd name="T23" fmla="*/ 92 h 152"/>
                <a:gd name="T24" fmla="*/ 35 w 92"/>
                <a:gd name="T25" fmla="*/ 108 h 152"/>
                <a:gd name="T26" fmla="*/ 36 w 92"/>
                <a:gd name="T27" fmla="*/ 108 h 152"/>
                <a:gd name="T28" fmla="*/ 38 w 92"/>
                <a:gd name="T29" fmla="*/ 116 h 152"/>
                <a:gd name="T30" fmla="*/ 36 w 92"/>
                <a:gd name="T31" fmla="*/ 124 h 152"/>
                <a:gd name="T32" fmla="*/ 36 w 92"/>
                <a:gd name="T33" fmla="*/ 132 h 152"/>
                <a:gd name="T34" fmla="*/ 50 w 92"/>
                <a:gd name="T35" fmla="*/ 140 h 152"/>
                <a:gd name="T36" fmla="*/ 58 w 92"/>
                <a:gd name="T37" fmla="*/ 151 h 152"/>
                <a:gd name="T38" fmla="*/ 62 w 92"/>
                <a:gd name="T39" fmla="*/ 152 h 152"/>
                <a:gd name="T40" fmla="*/ 61 w 92"/>
                <a:gd name="T41" fmla="*/ 139 h 152"/>
                <a:gd name="T42" fmla="*/ 70 w 92"/>
                <a:gd name="T43" fmla="*/ 134 h 152"/>
                <a:gd name="T44" fmla="*/ 71 w 92"/>
                <a:gd name="T45" fmla="*/ 134 h 152"/>
                <a:gd name="T46" fmla="*/ 72 w 92"/>
                <a:gd name="T47" fmla="*/ 134 h 152"/>
                <a:gd name="T48" fmla="*/ 78 w 92"/>
                <a:gd name="T49" fmla="*/ 133 h 152"/>
                <a:gd name="T50" fmla="*/ 79 w 92"/>
                <a:gd name="T51" fmla="*/ 122 h 152"/>
                <a:gd name="T52" fmla="*/ 74 w 92"/>
                <a:gd name="T53" fmla="*/ 116 h 152"/>
                <a:gd name="T54" fmla="*/ 69 w 92"/>
                <a:gd name="T55" fmla="*/ 116 h 152"/>
                <a:gd name="T56" fmla="*/ 66 w 92"/>
                <a:gd name="T57" fmla="*/ 105 h 152"/>
                <a:gd name="T58" fmla="*/ 68 w 92"/>
                <a:gd name="T59" fmla="*/ 84 h 152"/>
                <a:gd name="T60" fmla="*/ 82 w 92"/>
                <a:gd name="T61" fmla="*/ 80 h 152"/>
                <a:gd name="T62" fmla="*/ 92 w 92"/>
                <a:gd name="T63" fmla="*/ 54 h 152"/>
                <a:gd name="T64" fmla="*/ 84 w 92"/>
                <a:gd name="T65" fmla="*/ 48 h 152"/>
                <a:gd name="T66" fmla="*/ 83 w 92"/>
                <a:gd name="T67" fmla="*/ 48 h 152"/>
                <a:gd name="T68" fmla="*/ 76 w 92"/>
                <a:gd name="T69" fmla="*/ 48 h 152"/>
                <a:gd name="T70" fmla="*/ 72 w 92"/>
                <a:gd name="T71" fmla="*/ 42 h 152"/>
                <a:gd name="T72" fmla="*/ 71 w 92"/>
                <a:gd name="T73" fmla="*/ 42 h 152"/>
                <a:gd name="T74" fmla="*/ 73 w 92"/>
                <a:gd name="T75" fmla="*/ 26 h 152"/>
                <a:gd name="T76" fmla="*/ 76 w 92"/>
                <a:gd name="T77" fmla="*/ 18 h 152"/>
                <a:gd name="T78" fmla="*/ 78 w 92"/>
                <a:gd name="T79" fmla="*/ 10 h 152"/>
                <a:gd name="T80" fmla="*/ 64 w 92"/>
                <a:gd name="T81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2" h="152">
                  <a:moveTo>
                    <a:pt x="54" y="9"/>
                  </a:moveTo>
                  <a:cubicBezTo>
                    <a:pt x="46" y="29"/>
                    <a:pt x="46" y="29"/>
                    <a:pt x="46" y="29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42" y="57"/>
                    <a:pt x="41" y="60"/>
                    <a:pt x="38" y="61"/>
                  </a:cubicBezTo>
                  <a:cubicBezTo>
                    <a:pt x="38" y="62"/>
                    <a:pt x="38" y="62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37" y="61"/>
                    <a:pt x="37" y="61"/>
                    <a:pt x="37" y="61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2" y="65"/>
                    <a:pt x="22" y="65"/>
                    <a:pt x="22" y="65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18" y="72"/>
                    <a:pt x="18" y="72"/>
                    <a:pt x="18" y="72"/>
                  </a:cubicBezTo>
                  <a:cubicBezTo>
                    <a:pt x="19" y="72"/>
                    <a:pt x="19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4" y="81"/>
                    <a:pt x="24" y="81"/>
                    <a:pt x="24" y="81"/>
                  </a:cubicBezTo>
                  <a:cubicBezTo>
                    <a:pt x="28" y="84"/>
                    <a:pt x="28" y="84"/>
                    <a:pt x="28" y="84"/>
                  </a:cubicBezTo>
                  <a:cubicBezTo>
                    <a:pt x="29" y="86"/>
                    <a:pt x="30" y="88"/>
                    <a:pt x="30" y="92"/>
                  </a:cubicBezTo>
                  <a:cubicBezTo>
                    <a:pt x="30" y="103"/>
                    <a:pt x="30" y="103"/>
                    <a:pt x="30" y="103"/>
                  </a:cubicBezTo>
                  <a:cubicBezTo>
                    <a:pt x="35" y="108"/>
                    <a:pt x="35" y="108"/>
                    <a:pt x="35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20"/>
                    <a:pt x="38" y="120"/>
                    <a:pt x="38" y="120"/>
                  </a:cubicBezTo>
                  <a:cubicBezTo>
                    <a:pt x="36" y="124"/>
                    <a:pt x="36" y="124"/>
                    <a:pt x="36" y="124"/>
                  </a:cubicBezTo>
                  <a:cubicBezTo>
                    <a:pt x="35" y="128"/>
                    <a:pt x="35" y="128"/>
                    <a:pt x="35" y="128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41" y="135"/>
                    <a:pt x="41" y="135"/>
                    <a:pt x="41" y="135"/>
                  </a:cubicBezTo>
                  <a:cubicBezTo>
                    <a:pt x="46" y="137"/>
                    <a:pt x="49" y="138"/>
                    <a:pt x="50" y="140"/>
                  </a:cubicBezTo>
                  <a:cubicBezTo>
                    <a:pt x="53" y="146"/>
                    <a:pt x="53" y="146"/>
                    <a:pt x="53" y="146"/>
                  </a:cubicBezTo>
                  <a:cubicBezTo>
                    <a:pt x="56" y="148"/>
                    <a:pt x="58" y="150"/>
                    <a:pt x="58" y="151"/>
                  </a:cubicBezTo>
                  <a:cubicBezTo>
                    <a:pt x="62" y="152"/>
                    <a:pt x="62" y="152"/>
                    <a:pt x="62" y="152"/>
                  </a:cubicBezTo>
                  <a:cubicBezTo>
                    <a:pt x="62" y="152"/>
                    <a:pt x="62" y="152"/>
                    <a:pt x="62" y="152"/>
                  </a:cubicBezTo>
                  <a:cubicBezTo>
                    <a:pt x="61" y="144"/>
                    <a:pt x="61" y="144"/>
                    <a:pt x="61" y="144"/>
                  </a:cubicBezTo>
                  <a:cubicBezTo>
                    <a:pt x="60" y="142"/>
                    <a:pt x="60" y="140"/>
                    <a:pt x="61" y="139"/>
                  </a:cubicBezTo>
                  <a:cubicBezTo>
                    <a:pt x="62" y="138"/>
                    <a:pt x="63" y="137"/>
                    <a:pt x="64" y="136"/>
                  </a:cubicBezTo>
                  <a:cubicBezTo>
                    <a:pt x="70" y="134"/>
                    <a:pt x="70" y="134"/>
                    <a:pt x="70" y="134"/>
                  </a:cubicBezTo>
                  <a:cubicBezTo>
                    <a:pt x="70" y="134"/>
                    <a:pt x="70" y="134"/>
                    <a:pt x="70" y="134"/>
                  </a:cubicBezTo>
                  <a:cubicBezTo>
                    <a:pt x="71" y="134"/>
                    <a:pt x="71" y="134"/>
                    <a:pt x="71" y="134"/>
                  </a:cubicBezTo>
                  <a:cubicBezTo>
                    <a:pt x="71" y="134"/>
                    <a:pt x="71" y="134"/>
                    <a:pt x="71" y="134"/>
                  </a:cubicBezTo>
                  <a:cubicBezTo>
                    <a:pt x="72" y="134"/>
                    <a:pt x="72" y="134"/>
                    <a:pt x="72" y="134"/>
                  </a:cubicBezTo>
                  <a:cubicBezTo>
                    <a:pt x="74" y="135"/>
                    <a:pt x="74" y="135"/>
                    <a:pt x="74" y="135"/>
                  </a:cubicBezTo>
                  <a:cubicBezTo>
                    <a:pt x="78" y="133"/>
                    <a:pt x="78" y="133"/>
                    <a:pt x="78" y="133"/>
                  </a:cubicBezTo>
                  <a:cubicBezTo>
                    <a:pt x="78" y="132"/>
                    <a:pt x="78" y="132"/>
                    <a:pt x="78" y="132"/>
                  </a:cubicBezTo>
                  <a:cubicBezTo>
                    <a:pt x="79" y="122"/>
                    <a:pt x="79" y="122"/>
                    <a:pt x="79" y="122"/>
                  </a:cubicBezTo>
                  <a:cubicBezTo>
                    <a:pt x="77" y="118"/>
                    <a:pt x="77" y="118"/>
                    <a:pt x="77" y="118"/>
                  </a:cubicBezTo>
                  <a:cubicBezTo>
                    <a:pt x="74" y="116"/>
                    <a:pt x="74" y="116"/>
                    <a:pt x="74" y="116"/>
                  </a:cubicBezTo>
                  <a:cubicBezTo>
                    <a:pt x="70" y="116"/>
                    <a:pt x="70" y="116"/>
                    <a:pt x="70" y="116"/>
                  </a:cubicBezTo>
                  <a:cubicBezTo>
                    <a:pt x="69" y="116"/>
                    <a:pt x="69" y="116"/>
                    <a:pt x="69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84"/>
                    <a:pt x="67" y="84"/>
                    <a:pt x="67" y="84"/>
                  </a:cubicBezTo>
                  <a:cubicBezTo>
                    <a:pt x="68" y="84"/>
                    <a:pt x="68" y="84"/>
                    <a:pt x="68" y="84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82" y="80"/>
                    <a:pt x="82" y="80"/>
                    <a:pt x="82" y="80"/>
                  </a:cubicBezTo>
                  <a:cubicBezTo>
                    <a:pt x="88" y="80"/>
                    <a:pt x="88" y="80"/>
                    <a:pt x="88" y="80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90" y="51"/>
                    <a:pt x="89" y="49"/>
                    <a:pt x="87" y="48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3" y="48"/>
                    <a:pt x="83" y="48"/>
                    <a:pt x="83" y="48"/>
                  </a:cubicBezTo>
                  <a:cubicBezTo>
                    <a:pt x="77" y="49"/>
                    <a:pt x="77" y="49"/>
                    <a:pt x="77" y="49"/>
                  </a:cubicBezTo>
                  <a:cubicBezTo>
                    <a:pt x="76" y="48"/>
                    <a:pt x="76" y="48"/>
                    <a:pt x="76" y="48"/>
                  </a:cubicBezTo>
                  <a:cubicBezTo>
                    <a:pt x="76" y="48"/>
                    <a:pt x="76" y="48"/>
                    <a:pt x="76" y="48"/>
                  </a:cubicBezTo>
                  <a:cubicBezTo>
                    <a:pt x="72" y="42"/>
                    <a:pt x="72" y="42"/>
                    <a:pt x="72" y="42"/>
                  </a:cubicBezTo>
                  <a:cubicBezTo>
                    <a:pt x="72" y="42"/>
                    <a:pt x="72" y="42"/>
                    <a:pt x="72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1" y="32"/>
                    <a:pt x="71" y="32"/>
                    <a:pt x="71" y="32"/>
                  </a:cubicBezTo>
                  <a:cubicBezTo>
                    <a:pt x="73" y="26"/>
                    <a:pt x="73" y="26"/>
                    <a:pt x="73" y="26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4" y="22"/>
                    <a:pt x="75" y="20"/>
                    <a:pt x="76" y="18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78" y="10"/>
                    <a:pt x="78" y="10"/>
                    <a:pt x="78" y="10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64" y="0"/>
                    <a:pt x="64" y="0"/>
                    <a:pt x="64" y="0"/>
                  </a:cubicBezTo>
                  <a:lnTo>
                    <a:pt x="54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" name="ïSľiḍé"/>
            <p:cNvSpPr/>
            <p:nvPr/>
          </p:nvSpPr>
          <p:spPr bwMode="auto">
            <a:xfrm>
              <a:off x="949" y="950"/>
              <a:ext cx="1544" cy="1166"/>
            </a:xfrm>
            <a:custGeom>
              <a:avLst/>
              <a:gdLst>
                <a:gd name="T0" fmla="*/ 639 w 652"/>
                <a:gd name="T1" fmla="*/ 228 h 493"/>
                <a:gd name="T2" fmla="*/ 612 w 652"/>
                <a:gd name="T3" fmla="*/ 204 h 493"/>
                <a:gd name="T4" fmla="*/ 596 w 652"/>
                <a:gd name="T5" fmla="*/ 184 h 493"/>
                <a:gd name="T6" fmla="*/ 520 w 652"/>
                <a:gd name="T7" fmla="*/ 166 h 493"/>
                <a:gd name="T8" fmla="*/ 524 w 652"/>
                <a:gd name="T9" fmla="*/ 90 h 493"/>
                <a:gd name="T10" fmla="*/ 470 w 652"/>
                <a:gd name="T11" fmla="*/ 25 h 493"/>
                <a:gd name="T12" fmla="*/ 443 w 652"/>
                <a:gd name="T13" fmla="*/ 7 h 493"/>
                <a:gd name="T14" fmla="*/ 401 w 652"/>
                <a:gd name="T15" fmla="*/ 61 h 493"/>
                <a:gd name="T16" fmla="*/ 309 w 652"/>
                <a:gd name="T17" fmla="*/ 112 h 493"/>
                <a:gd name="T18" fmla="*/ 291 w 652"/>
                <a:gd name="T19" fmla="*/ 115 h 493"/>
                <a:gd name="T20" fmla="*/ 237 w 652"/>
                <a:gd name="T21" fmla="*/ 110 h 493"/>
                <a:gd name="T22" fmla="*/ 245 w 652"/>
                <a:gd name="T23" fmla="*/ 168 h 493"/>
                <a:gd name="T24" fmla="*/ 234 w 652"/>
                <a:gd name="T25" fmla="*/ 198 h 493"/>
                <a:gd name="T26" fmla="*/ 226 w 652"/>
                <a:gd name="T27" fmla="*/ 196 h 493"/>
                <a:gd name="T28" fmla="*/ 202 w 652"/>
                <a:gd name="T29" fmla="*/ 224 h 493"/>
                <a:gd name="T30" fmla="*/ 165 w 652"/>
                <a:gd name="T31" fmla="*/ 234 h 493"/>
                <a:gd name="T32" fmla="*/ 92 w 652"/>
                <a:gd name="T33" fmla="*/ 253 h 493"/>
                <a:gd name="T34" fmla="*/ 53 w 652"/>
                <a:gd name="T35" fmla="*/ 247 h 493"/>
                <a:gd name="T36" fmla="*/ 33 w 652"/>
                <a:gd name="T37" fmla="*/ 240 h 493"/>
                <a:gd name="T38" fmla="*/ 5 w 652"/>
                <a:gd name="T39" fmla="*/ 284 h 493"/>
                <a:gd name="T40" fmla="*/ 27 w 652"/>
                <a:gd name="T41" fmla="*/ 303 h 493"/>
                <a:gd name="T42" fmla="*/ 21 w 652"/>
                <a:gd name="T43" fmla="*/ 356 h 493"/>
                <a:gd name="T44" fmla="*/ 21 w 652"/>
                <a:gd name="T45" fmla="*/ 367 h 493"/>
                <a:gd name="T46" fmla="*/ 60 w 652"/>
                <a:gd name="T47" fmla="*/ 417 h 493"/>
                <a:gd name="T48" fmla="*/ 85 w 652"/>
                <a:gd name="T49" fmla="*/ 443 h 493"/>
                <a:gd name="T50" fmla="*/ 105 w 652"/>
                <a:gd name="T51" fmla="*/ 490 h 493"/>
                <a:gd name="T52" fmla="*/ 130 w 652"/>
                <a:gd name="T53" fmla="*/ 493 h 493"/>
                <a:gd name="T54" fmla="*/ 145 w 652"/>
                <a:gd name="T55" fmla="*/ 466 h 493"/>
                <a:gd name="T56" fmla="*/ 165 w 652"/>
                <a:gd name="T57" fmla="*/ 468 h 493"/>
                <a:gd name="T58" fmla="*/ 230 w 652"/>
                <a:gd name="T59" fmla="*/ 465 h 493"/>
                <a:gd name="T60" fmla="*/ 251 w 652"/>
                <a:gd name="T61" fmla="*/ 480 h 493"/>
                <a:gd name="T62" fmla="*/ 285 w 652"/>
                <a:gd name="T63" fmla="*/ 480 h 493"/>
                <a:gd name="T64" fmla="*/ 360 w 652"/>
                <a:gd name="T65" fmla="*/ 470 h 493"/>
                <a:gd name="T66" fmla="*/ 413 w 652"/>
                <a:gd name="T67" fmla="*/ 472 h 493"/>
                <a:gd name="T68" fmla="*/ 446 w 652"/>
                <a:gd name="T69" fmla="*/ 484 h 493"/>
                <a:gd name="T70" fmla="*/ 473 w 652"/>
                <a:gd name="T71" fmla="*/ 491 h 493"/>
                <a:gd name="T72" fmla="*/ 469 w 652"/>
                <a:gd name="T73" fmla="*/ 470 h 493"/>
                <a:gd name="T74" fmla="*/ 477 w 652"/>
                <a:gd name="T75" fmla="*/ 460 h 493"/>
                <a:gd name="T76" fmla="*/ 479 w 652"/>
                <a:gd name="T77" fmla="*/ 446 h 493"/>
                <a:gd name="T78" fmla="*/ 461 w 652"/>
                <a:gd name="T79" fmla="*/ 428 h 493"/>
                <a:gd name="T80" fmla="*/ 462 w 652"/>
                <a:gd name="T81" fmla="*/ 414 h 493"/>
                <a:gd name="T82" fmla="*/ 494 w 652"/>
                <a:gd name="T83" fmla="*/ 396 h 493"/>
                <a:gd name="T84" fmla="*/ 527 w 652"/>
                <a:gd name="T85" fmla="*/ 390 h 493"/>
                <a:gd name="T86" fmla="*/ 544 w 652"/>
                <a:gd name="T87" fmla="*/ 375 h 493"/>
                <a:gd name="T88" fmla="*/ 545 w 652"/>
                <a:gd name="T89" fmla="*/ 367 h 493"/>
                <a:gd name="T90" fmla="*/ 547 w 652"/>
                <a:gd name="T91" fmla="*/ 343 h 493"/>
                <a:gd name="T92" fmla="*/ 585 w 652"/>
                <a:gd name="T93" fmla="*/ 314 h 493"/>
                <a:gd name="T94" fmla="*/ 603 w 652"/>
                <a:gd name="T95" fmla="*/ 302 h 493"/>
                <a:gd name="T96" fmla="*/ 635 w 652"/>
                <a:gd name="T97" fmla="*/ 294 h 493"/>
                <a:gd name="T98" fmla="*/ 648 w 652"/>
                <a:gd name="T99" fmla="*/ 281 h 493"/>
                <a:gd name="T100" fmla="*/ 651 w 652"/>
                <a:gd name="T101" fmla="*/ 266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52" h="493">
                  <a:moveTo>
                    <a:pt x="651" y="265"/>
                  </a:moveTo>
                  <a:cubicBezTo>
                    <a:pt x="652" y="265"/>
                    <a:pt x="652" y="265"/>
                    <a:pt x="652" y="265"/>
                  </a:cubicBezTo>
                  <a:cubicBezTo>
                    <a:pt x="652" y="265"/>
                    <a:pt x="652" y="265"/>
                    <a:pt x="652" y="265"/>
                  </a:cubicBezTo>
                  <a:cubicBezTo>
                    <a:pt x="652" y="264"/>
                    <a:pt x="652" y="264"/>
                    <a:pt x="652" y="264"/>
                  </a:cubicBezTo>
                  <a:cubicBezTo>
                    <a:pt x="639" y="228"/>
                    <a:pt x="639" y="228"/>
                    <a:pt x="639" y="228"/>
                  </a:cubicBezTo>
                  <a:cubicBezTo>
                    <a:pt x="631" y="222"/>
                    <a:pt x="631" y="222"/>
                    <a:pt x="631" y="222"/>
                  </a:cubicBezTo>
                  <a:cubicBezTo>
                    <a:pt x="631" y="221"/>
                    <a:pt x="631" y="221"/>
                    <a:pt x="631" y="221"/>
                  </a:cubicBezTo>
                  <a:cubicBezTo>
                    <a:pt x="629" y="206"/>
                    <a:pt x="629" y="206"/>
                    <a:pt x="629" y="206"/>
                  </a:cubicBezTo>
                  <a:cubicBezTo>
                    <a:pt x="613" y="204"/>
                    <a:pt x="613" y="204"/>
                    <a:pt x="613" y="204"/>
                  </a:cubicBezTo>
                  <a:cubicBezTo>
                    <a:pt x="612" y="204"/>
                    <a:pt x="612" y="204"/>
                    <a:pt x="612" y="204"/>
                  </a:cubicBezTo>
                  <a:cubicBezTo>
                    <a:pt x="611" y="204"/>
                    <a:pt x="611" y="204"/>
                    <a:pt x="611" y="204"/>
                  </a:cubicBezTo>
                  <a:cubicBezTo>
                    <a:pt x="611" y="203"/>
                    <a:pt x="611" y="203"/>
                    <a:pt x="611" y="203"/>
                  </a:cubicBezTo>
                  <a:cubicBezTo>
                    <a:pt x="611" y="202"/>
                    <a:pt x="611" y="202"/>
                    <a:pt x="611" y="202"/>
                  </a:cubicBezTo>
                  <a:cubicBezTo>
                    <a:pt x="611" y="202"/>
                    <a:pt x="611" y="202"/>
                    <a:pt x="611" y="202"/>
                  </a:cubicBezTo>
                  <a:cubicBezTo>
                    <a:pt x="609" y="196"/>
                    <a:pt x="604" y="190"/>
                    <a:pt x="596" y="184"/>
                  </a:cubicBezTo>
                  <a:cubicBezTo>
                    <a:pt x="591" y="180"/>
                    <a:pt x="587" y="178"/>
                    <a:pt x="583" y="177"/>
                  </a:cubicBezTo>
                  <a:cubicBezTo>
                    <a:pt x="581" y="176"/>
                    <a:pt x="578" y="174"/>
                    <a:pt x="576" y="173"/>
                  </a:cubicBezTo>
                  <a:cubicBezTo>
                    <a:pt x="571" y="169"/>
                    <a:pt x="553" y="166"/>
                    <a:pt x="521" y="166"/>
                  </a:cubicBezTo>
                  <a:cubicBezTo>
                    <a:pt x="520" y="166"/>
                    <a:pt x="520" y="166"/>
                    <a:pt x="520" y="166"/>
                  </a:cubicBezTo>
                  <a:cubicBezTo>
                    <a:pt x="520" y="166"/>
                    <a:pt x="520" y="166"/>
                    <a:pt x="520" y="166"/>
                  </a:cubicBezTo>
                  <a:cubicBezTo>
                    <a:pt x="516" y="160"/>
                    <a:pt x="516" y="160"/>
                    <a:pt x="516" y="160"/>
                  </a:cubicBezTo>
                  <a:cubicBezTo>
                    <a:pt x="515" y="156"/>
                    <a:pt x="513" y="153"/>
                    <a:pt x="513" y="150"/>
                  </a:cubicBezTo>
                  <a:cubicBezTo>
                    <a:pt x="513" y="145"/>
                    <a:pt x="518" y="131"/>
                    <a:pt x="529" y="107"/>
                  </a:cubicBezTo>
                  <a:cubicBezTo>
                    <a:pt x="524" y="90"/>
                    <a:pt x="524" y="90"/>
                    <a:pt x="524" y="90"/>
                  </a:cubicBezTo>
                  <a:cubicBezTo>
                    <a:pt x="524" y="90"/>
                    <a:pt x="524" y="90"/>
                    <a:pt x="524" y="90"/>
                  </a:cubicBezTo>
                  <a:cubicBezTo>
                    <a:pt x="518" y="62"/>
                    <a:pt x="518" y="62"/>
                    <a:pt x="518" y="62"/>
                  </a:cubicBezTo>
                  <a:cubicBezTo>
                    <a:pt x="517" y="58"/>
                    <a:pt x="510" y="54"/>
                    <a:pt x="498" y="50"/>
                  </a:cubicBezTo>
                  <a:cubicBezTo>
                    <a:pt x="496" y="50"/>
                    <a:pt x="493" y="49"/>
                    <a:pt x="491" y="47"/>
                  </a:cubicBezTo>
                  <a:cubicBezTo>
                    <a:pt x="487" y="45"/>
                    <a:pt x="483" y="42"/>
                    <a:pt x="482" y="37"/>
                  </a:cubicBezTo>
                  <a:cubicBezTo>
                    <a:pt x="479" y="32"/>
                    <a:pt x="475" y="28"/>
                    <a:pt x="470" y="25"/>
                  </a:cubicBezTo>
                  <a:cubicBezTo>
                    <a:pt x="469" y="25"/>
                    <a:pt x="469" y="25"/>
                    <a:pt x="469" y="25"/>
                  </a:cubicBezTo>
                  <a:cubicBezTo>
                    <a:pt x="469" y="24"/>
                    <a:pt x="469" y="24"/>
                    <a:pt x="469" y="24"/>
                  </a:cubicBezTo>
                  <a:cubicBezTo>
                    <a:pt x="464" y="0"/>
                    <a:pt x="464" y="0"/>
                    <a:pt x="464" y="0"/>
                  </a:cubicBezTo>
                  <a:cubicBezTo>
                    <a:pt x="445" y="2"/>
                    <a:pt x="445" y="2"/>
                    <a:pt x="445" y="2"/>
                  </a:cubicBezTo>
                  <a:cubicBezTo>
                    <a:pt x="443" y="7"/>
                    <a:pt x="443" y="7"/>
                    <a:pt x="443" y="7"/>
                  </a:cubicBezTo>
                  <a:cubicBezTo>
                    <a:pt x="441" y="15"/>
                    <a:pt x="438" y="19"/>
                    <a:pt x="435" y="19"/>
                  </a:cubicBezTo>
                  <a:cubicBezTo>
                    <a:pt x="423" y="23"/>
                    <a:pt x="423" y="23"/>
                    <a:pt x="423" y="23"/>
                  </a:cubicBezTo>
                  <a:cubicBezTo>
                    <a:pt x="415" y="26"/>
                    <a:pt x="411" y="29"/>
                    <a:pt x="408" y="33"/>
                  </a:cubicBezTo>
                  <a:cubicBezTo>
                    <a:pt x="407" y="34"/>
                    <a:pt x="406" y="39"/>
                    <a:pt x="405" y="46"/>
                  </a:cubicBezTo>
                  <a:cubicBezTo>
                    <a:pt x="404" y="53"/>
                    <a:pt x="403" y="58"/>
                    <a:pt x="401" y="61"/>
                  </a:cubicBezTo>
                  <a:cubicBezTo>
                    <a:pt x="399" y="66"/>
                    <a:pt x="395" y="70"/>
                    <a:pt x="389" y="72"/>
                  </a:cubicBezTo>
                  <a:cubicBezTo>
                    <a:pt x="379" y="76"/>
                    <a:pt x="361" y="70"/>
                    <a:pt x="337" y="52"/>
                  </a:cubicBezTo>
                  <a:cubicBezTo>
                    <a:pt x="304" y="94"/>
                    <a:pt x="304" y="94"/>
                    <a:pt x="304" y="94"/>
                  </a:cubicBezTo>
                  <a:cubicBezTo>
                    <a:pt x="308" y="112"/>
                    <a:pt x="308" y="112"/>
                    <a:pt x="308" y="112"/>
                  </a:cubicBezTo>
                  <a:cubicBezTo>
                    <a:pt x="309" y="112"/>
                    <a:pt x="309" y="112"/>
                    <a:pt x="309" y="112"/>
                  </a:cubicBezTo>
                  <a:cubicBezTo>
                    <a:pt x="309" y="112"/>
                    <a:pt x="309" y="112"/>
                    <a:pt x="309" y="112"/>
                  </a:cubicBezTo>
                  <a:cubicBezTo>
                    <a:pt x="308" y="113"/>
                    <a:pt x="308" y="113"/>
                    <a:pt x="308" y="113"/>
                  </a:cubicBezTo>
                  <a:cubicBezTo>
                    <a:pt x="308" y="113"/>
                    <a:pt x="308" y="113"/>
                    <a:pt x="308" y="113"/>
                  </a:cubicBezTo>
                  <a:cubicBezTo>
                    <a:pt x="307" y="116"/>
                    <a:pt x="304" y="117"/>
                    <a:pt x="301" y="118"/>
                  </a:cubicBezTo>
                  <a:cubicBezTo>
                    <a:pt x="298" y="118"/>
                    <a:pt x="295" y="117"/>
                    <a:pt x="291" y="115"/>
                  </a:cubicBezTo>
                  <a:cubicBezTo>
                    <a:pt x="288" y="112"/>
                    <a:pt x="279" y="110"/>
                    <a:pt x="264" y="110"/>
                  </a:cubicBezTo>
                  <a:cubicBezTo>
                    <a:pt x="257" y="109"/>
                    <a:pt x="257" y="109"/>
                    <a:pt x="257" y="109"/>
                  </a:cubicBezTo>
                  <a:cubicBezTo>
                    <a:pt x="257" y="109"/>
                    <a:pt x="257" y="109"/>
                    <a:pt x="257" y="109"/>
                  </a:cubicBezTo>
                  <a:cubicBezTo>
                    <a:pt x="247" y="108"/>
                    <a:pt x="247" y="108"/>
                    <a:pt x="247" y="108"/>
                  </a:cubicBezTo>
                  <a:cubicBezTo>
                    <a:pt x="237" y="110"/>
                    <a:pt x="237" y="110"/>
                    <a:pt x="237" y="110"/>
                  </a:cubicBezTo>
                  <a:cubicBezTo>
                    <a:pt x="241" y="117"/>
                    <a:pt x="241" y="117"/>
                    <a:pt x="241" y="117"/>
                  </a:cubicBezTo>
                  <a:cubicBezTo>
                    <a:pt x="245" y="122"/>
                    <a:pt x="247" y="126"/>
                    <a:pt x="247" y="128"/>
                  </a:cubicBezTo>
                  <a:cubicBezTo>
                    <a:pt x="242" y="154"/>
                    <a:pt x="242" y="154"/>
                    <a:pt x="242" y="154"/>
                  </a:cubicBezTo>
                  <a:cubicBezTo>
                    <a:pt x="244" y="168"/>
                    <a:pt x="244" y="168"/>
                    <a:pt x="244" y="168"/>
                  </a:cubicBezTo>
                  <a:cubicBezTo>
                    <a:pt x="245" y="168"/>
                    <a:pt x="245" y="168"/>
                    <a:pt x="245" y="168"/>
                  </a:cubicBezTo>
                  <a:cubicBezTo>
                    <a:pt x="245" y="168"/>
                    <a:pt x="245" y="168"/>
                    <a:pt x="245" y="168"/>
                  </a:cubicBezTo>
                  <a:cubicBezTo>
                    <a:pt x="244" y="168"/>
                    <a:pt x="244" y="168"/>
                    <a:pt x="244" y="168"/>
                  </a:cubicBezTo>
                  <a:cubicBezTo>
                    <a:pt x="244" y="168"/>
                    <a:pt x="244" y="168"/>
                    <a:pt x="244" y="168"/>
                  </a:cubicBezTo>
                  <a:cubicBezTo>
                    <a:pt x="236" y="194"/>
                    <a:pt x="236" y="194"/>
                    <a:pt x="236" y="194"/>
                  </a:cubicBezTo>
                  <a:cubicBezTo>
                    <a:pt x="236" y="197"/>
                    <a:pt x="235" y="198"/>
                    <a:pt x="234" y="198"/>
                  </a:cubicBezTo>
                  <a:cubicBezTo>
                    <a:pt x="233" y="198"/>
                    <a:pt x="233" y="198"/>
                    <a:pt x="233" y="198"/>
                  </a:cubicBezTo>
                  <a:cubicBezTo>
                    <a:pt x="233" y="197"/>
                    <a:pt x="233" y="197"/>
                    <a:pt x="233" y="197"/>
                  </a:cubicBezTo>
                  <a:cubicBezTo>
                    <a:pt x="232" y="195"/>
                    <a:pt x="232" y="195"/>
                    <a:pt x="232" y="195"/>
                  </a:cubicBezTo>
                  <a:cubicBezTo>
                    <a:pt x="231" y="192"/>
                    <a:pt x="230" y="190"/>
                    <a:pt x="229" y="191"/>
                  </a:cubicBezTo>
                  <a:cubicBezTo>
                    <a:pt x="228" y="191"/>
                    <a:pt x="227" y="193"/>
                    <a:pt x="226" y="196"/>
                  </a:cubicBezTo>
                  <a:cubicBezTo>
                    <a:pt x="225" y="204"/>
                    <a:pt x="220" y="210"/>
                    <a:pt x="213" y="216"/>
                  </a:cubicBezTo>
                  <a:cubicBezTo>
                    <a:pt x="206" y="222"/>
                    <a:pt x="206" y="222"/>
                    <a:pt x="206" y="222"/>
                  </a:cubicBezTo>
                  <a:cubicBezTo>
                    <a:pt x="203" y="224"/>
                    <a:pt x="203" y="224"/>
                    <a:pt x="203" y="224"/>
                  </a:cubicBezTo>
                  <a:cubicBezTo>
                    <a:pt x="203" y="224"/>
                    <a:pt x="203" y="224"/>
                    <a:pt x="203" y="224"/>
                  </a:cubicBezTo>
                  <a:cubicBezTo>
                    <a:pt x="202" y="224"/>
                    <a:pt x="202" y="224"/>
                    <a:pt x="202" y="224"/>
                  </a:cubicBezTo>
                  <a:cubicBezTo>
                    <a:pt x="176" y="224"/>
                    <a:pt x="176" y="224"/>
                    <a:pt x="176" y="224"/>
                  </a:cubicBezTo>
                  <a:cubicBezTo>
                    <a:pt x="166" y="234"/>
                    <a:pt x="166" y="234"/>
                    <a:pt x="166" y="234"/>
                  </a:cubicBezTo>
                  <a:cubicBezTo>
                    <a:pt x="166" y="234"/>
                    <a:pt x="166" y="234"/>
                    <a:pt x="166" y="234"/>
                  </a:cubicBezTo>
                  <a:cubicBezTo>
                    <a:pt x="165" y="234"/>
                    <a:pt x="165" y="234"/>
                    <a:pt x="165" y="234"/>
                  </a:cubicBezTo>
                  <a:cubicBezTo>
                    <a:pt x="165" y="234"/>
                    <a:pt x="165" y="234"/>
                    <a:pt x="165" y="234"/>
                  </a:cubicBezTo>
                  <a:cubicBezTo>
                    <a:pt x="137" y="230"/>
                    <a:pt x="137" y="230"/>
                    <a:pt x="137" y="230"/>
                  </a:cubicBezTo>
                  <a:cubicBezTo>
                    <a:pt x="133" y="234"/>
                    <a:pt x="128" y="236"/>
                    <a:pt x="124" y="235"/>
                  </a:cubicBezTo>
                  <a:cubicBezTo>
                    <a:pt x="120" y="234"/>
                    <a:pt x="113" y="236"/>
                    <a:pt x="103" y="239"/>
                  </a:cubicBezTo>
                  <a:cubicBezTo>
                    <a:pt x="92" y="252"/>
                    <a:pt x="92" y="252"/>
                    <a:pt x="92" y="252"/>
                  </a:cubicBezTo>
                  <a:cubicBezTo>
                    <a:pt x="92" y="253"/>
                    <a:pt x="92" y="253"/>
                    <a:pt x="92" y="253"/>
                  </a:cubicBezTo>
                  <a:cubicBezTo>
                    <a:pt x="74" y="254"/>
                    <a:pt x="74" y="254"/>
                    <a:pt x="74" y="254"/>
                  </a:cubicBezTo>
                  <a:cubicBezTo>
                    <a:pt x="74" y="239"/>
                    <a:pt x="74" y="239"/>
                    <a:pt x="74" y="239"/>
                  </a:cubicBezTo>
                  <a:cubicBezTo>
                    <a:pt x="63" y="239"/>
                    <a:pt x="63" y="239"/>
                    <a:pt x="63" y="239"/>
                  </a:cubicBezTo>
                  <a:cubicBezTo>
                    <a:pt x="61" y="245"/>
                    <a:pt x="61" y="245"/>
                    <a:pt x="61" y="245"/>
                  </a:cubicBezTo>
                  <a:cubicBezTo>
                    <a:pt x="53" y="247"/>
                    <a:pt x="53" y="247"/>
                    <a:pt x="53" y="247"/>
                  </a:cubicBezTo>
                  <a:cubicBezTo>
                    <a:pt x="52" y="247"/>
                    <a:pt x="52" y="247"/>
                    <a:pt x="52" y="247"/>
                  </a:cubicBezTo>
                  <a:cubicBezTo>
                    <a:pt x="52" y="247"/>
                    <a:pt x="52" y="247"/>
                    <a:pt x="52" y="247"/>
                  </a:cubicBezTo>
                  <a:cubicBezTo>
                    <a:pt x="51" y="247"/>
                    <a:pt x="51" y="247"/>
                    <a:pt x="51" y="247"/>
                  </a:cubicBezTo>
                  <a:cubicBezTo>
                    <a:pt x="51" y="247"/>
                    <a:pt x="51" y="247"/>
                    <a:pt x="51" y="247"/>
                  </a:cubicBezTo>
                  <a:cubicBezTo>
                    <a:pt x="46" y="244"/>
                    <a:pt x="39" y="241"/>
                    <a:pt x="33" y="240"/>
                  </a:cubicBezTo>
                  <a:cubicBezTo>
                    <a:pt x="29" y="240"/>
                    <a:pt x="25" y="242"/>
                    <a:pt x="19" y="248"/>
                  </a:cubicBezTo>
                  <a:cubicBezTo>
                    <a:pt x="12" y="254"/>
                    <a:pt x="7" y="259"/>
                    <a:pt x="5" y="264"/>
                  </a:cubicBezTo>
                  <a:cubicBezTo>
                    <a:pt x="6" y="264"/>
                    <a:pt x="7" y="266"/>
                    <a:pt x="7" y="268"/>
                  </a:cubicBezTo>
                  <a:cubicBezTo>
                    <a:pt x="7" y="271"/>
                    <a:pt x="8" y="274"/>
                    <a:pt x="8" y="277"/>
                  </a:cubicBezTo>
                  <a:cubicBezTo>
                    <a:pt x="7" y="280"/>
                    <a:pt x="6" y="282"/>
                    <a:pt x="5" y="284"/>
                  </a:cubicBezTo>
                  <a:cubicBezTo>
                    <a:pt x="3" y="285"/>
                    <a:pt x="1" y="288"/>
                    <a:pt x="0" y="295"/>
                  </a:cubicBezTo>
                  <a:cubicBezTo>
                    <a:pt x="7" y="299"/>
                    <a:pt x="7" y="299"/>
                    <a:pt x="7" y="299"/>
                  </a:cubicBezTo>
                  <a:cubicBezTo>
                    <a:pt x="15" y="290"/>
                    <a:pt x="15" y="290"/>
                    <a:pt x="15" y="290"/>
                  </a:cubicBezTo>
                  <a:cubicBezTo>
                    <a:pt x="27" y="302"/>
                    <a:pt x="27" y="302"/>
                    <a:pt x="27" y="302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29" y="325"/>
                    <a:pt x="29" y="325"/>
                    <a:pt x="29" y="325"/>
                  </a:cubicBezTo>
                  <a:cubicBezTo>
                    <a:pt x="29" y="326"/>
                    <a:pt x="29" y="326"/>
                    <a:pt x="29" y="326"/>
                  </a:cubicBezTo>
                  <a:cubicBezTo>
                    <a:pt x="29" y="326"/>
                    <a:pt x="29" y="326"/>
                    <a:pt x="29" y="326"/>
                  </a:cubicBezTo>
                  <a:cubicBezTo>
                    <a:pt x="22" y="356"/>
                    <a:pt x="22" y="356"/>
                    <a:pt x="22" y="356"/>
                  </a:cubicBezTo>
                  <a:cubicBezTo>
                    <a:pt x="21" y="356"/>
                    <a:pt x="21" y="356"/>
                    <a:pt x="21" y="356"/>
                  </a:cubicBezTo>
                  <a:cubicBezTo>
                    <a:pt x="11" y="356"/>
                    <a:pt x="5" y="356"/>
                    <a:pt x="3" y="358"/>
                  </a:cubicBezTo>
                  <a:cubicBezTo>
                    <a:pt x="3" y="360"/>
                    <a:pt x="7" y="363"/>
                    <a:pt x="14" y="368"/>
                  </a:cubicBezTo>
                  <a:cubicBezTo>
                    <a:pt x="20" y="367"/>
                    <a:pt x="20" y="367"/>
                    <a:pt x="20" y="367"/>
                  </a:cubicBezTo>
                  <a:cubicBezTo>
                    <a:pt x="21" y="367"/>
                    <a:pt x="21" y="367"/>
                    <a:pt x="21" y="367"/>
                  </a:cubicBezTo>
                  <a:cubicBezTo>
                    <a:pt x="21" y="367"/>
                    <a:pt x="21" y="367"/>
                    <a:pt x="21" y="367"/>
                  </a:cubicBezTo>
                  <a:cubicBezTo>
                    <a:pt x="35" y="380"/>
                    <a:pt x="35" y="380"/>
                    <a:pt x="35" y="380"/>
                  </a:cubicBezTo>
                  <a:cubicBezTo>
                    <a:pt x="40" y="384"/>
                    <a:pt x="39" y="392"/>
                    <a:pt x="33" y="403"/>
                  </a:cubicBezTo>
                  <a:cubicBezTo>
                    <a:pt x="35" y="416"/>
                    <a:pt x="35" y="416"/>
                    <a:pt x="35" y="416"/>
                  </a:cubicBezTo>
                  <a:cubicBezTo>
                    <a:pt x="40" y="417"/>
                    <a:pt x="40" y="417"/>
                    <a:pt x="40" y="417"/>
                  </a:cubicBezTo>
                  <a:cubicBezTo>
                    <a:pt x="60" y="417"/>
                    <a:pt x="60" y="417"/>
                    <a:pt x="60" y="417"/>
                  </a:cubicBezTo>
                  <a:cubicBezTo>
                    <a:pt x="50" y="426"/>
                    <a:pt x="50" y="426"/>
                    <a:pt x="50" y="426"/>
                  </a:cubicBezTo>
                  <a:cubicBezTo>
                    <a:pt x="56" y="430"/>
                    <a:pt x="56" y="430"/>
                    <a:pt x="56" y="430"/>
                  </a:cubicBezTo>
                  <a:cubicBezTo>
                    <a:pt x="56" y="430"/>
                    <a:pt x="56" y="430"/>
                    <a:pt x="56" y="430"/>
                  </a:cubicBezTo>
                  <a:cubicBezTo>
                    <a:pt x="64" y="434"/>
                    <a:pt x="64" y="434"/>
                    <a:pt x="64" y="434"/>
                  </a:cubicBezTo>
                  <a:cubicBezTo>
                    <a:pt x="85" y="443"/>
                    <a:pt x="85" y="443"/>
                    <a:pt x="85" y="443"/>
                  </a:cubicBezTo>
                  <a:cubicBezTo>
                    <a:pt x="86" y="444"/>
                    <a:pt x="86" y="444"/>
                    <a:pt x="86" y="444"/>
                  </a:cubicBezTo>
                  <a:cubicBezTo>
                    <a:pt x="87" y="444"/>
                    <a:pt x="87" y="444"/>
                    <a:pt x="87" y="444"/>
                  </a:cubicBezTo>
                  <a:cubicBezTo>
                    <a:pt x="89" y="476"/>
                    <a:pt x="89" y="476"/>
                    <a:pt x="89" y="476"/>
                  </a:cubicBezTo>
                  <a:cubicBezTo>
                    <a:pt x="89" y="483"/>
                    <a:pt x="94" y="488"/>
                    <a:pt x="103" y="491"/>
                  </a:cubicBezTo>
                  <a:cubicBezTo>
                    <a:pt x="105" y="490"/>
                    <a:pt x="105" y="490"/>
                    <a:pt x="105" y="490"/>
                  </a:cubicBezTo>
                  <a:cubicBezTo>
                    <a:pt x="105" y="490"/>
                    <a:pt x="105" y="490"/>
                    <a:pt x="105" y="490"/>
                  </a:cubicBezTo>
                  <a:cubicBezTo>
                    <a:pt x="106" y="490"/>
                    <a:pt x="106" y="490"/>
                    <a:pt x="106" y="490"/>
                  </a:cubicBezTo>
                  <a:cubicBezTo>
                    <a:pt x="128" y="493"/>
                    <a:pt x="128" y="493"/>
                    <a:pt x="128" y="493"/>
                  </a:cubicBezTo>
                  <a:cubicBezTo>
                    <a:pt x="130" y="493"/>
                    <a:pt x="130" y="493"/>
                    <a:pt x="130" y="493"/>
                  </a:cubicBezTo>
                  <a:cubicBezTo>
                    <a:pt x="130" y="493"/>
                    <a:pt x="130" y="493"/>
                    <a:pt x="130" y="493"/>
                  </a:cubicBezTo>
                  <a:cubicBezTo>
                    <a:pt x="130" y="492"/>
                    <a:pt x="130" y="492"/>
                    <a:pt x="130" y="492"/>
                  </a:cubicBezTo>
                  <a:cubicBezTo>
                    <a:pt x="133" y="488"/>
                    <a:pt x="134" y="484"/>
                    <a:pt x="134" y="484"/>
                  </a:cubicBezTo>
                  <a:cubicBezTo>
                    <a:pt x="134" y="483"/>
                    <a:pt x="134" y="483"/>
                    <a:pt x="134" y="483"/>
                  </a:cubicBezTo>
                  <a:cubicBezTo>
                    <a:pt x="134" y="479"/>
                    <a:pt x="135" y="476"/>
                    <a:pt x="139" y="474"/>
                  </a:cubicBezTo>
                  <a:cubicBezTo>
                    <a:pt x="142" y="471"/>
                    <a:pt x="144" y="469"/>
                    <a:pt x="145" y="466"/>
                  </a:cubicBezTo>
                  <a:cubicBezTo>
                    <a:pt x="145" y="466"/>
                    <a:pt x="145" y="466"/>
                    <a:pt x="145" y="466"/>
                  </a:cubicBezTo>
                  <a:cubicBezTo>
                    <a:pt x="147" y="462"/>
                    <a:pt x="151" y="462"/>
                    <a:pt x="157" y="464"/>
                  </a:cubicBezTo>
                  <a:cubicBezTo>
                    <a:pt x="158" y="464"/>
                    <a:pt x="158" y="464"/>
                    <a:pt x="158" y="464"/>
                  </a:cubicBezTo>
                  <a:cubicBezTo>
                    <a:pt x="158" y="464"/>
                    <a:pt x="158" y="464"/>
                    <a:pt x="158" y="464"/>
                  </a:cubicBezTo>
                  <a:cubicBezTo>
                    <a:pt x="165" y="468"/>
                    <a:pt x="165" y="468"/>
                    <a:pt x="165" y="468"/>
                  </a:cubicBezTo>
                  <a:cubicBezTo>
                    <a:pt x="191" y="473"/>
                    <a:pt x="191" y="473"/>
                    <a:pt x="191" y="473"/>
                  </a:cubicBezTo>
                  <a:cubicBezTo>
                    <a:pt x="206" y="472"/>
                    <a:pt x="206" y="472"/>
                    <a:pt x="206" y="472"/>
                  </a:cubicBezTo>
                  <a:cubicBezTo>
                    <a:pt x="217" y="467"/>
                    <a:pt x="217" y="467"/>
                    <a:pt x="217" y="467"/>
                  </a:cubicBezTo>
                  <a:cubicBezTo>
                    <a:pt x="219" y="464"/>
                    <a:pt x="221" y="463"/>
                    <a:pt x="222" y="462"/>
                  </a:cubicBezTo>
                  <a:cubicBezTo>
                    <a:pt x="224" y="462"/>
                    <a:pt x="227" y="462"/>
                    <a:pt x="230" y="465"/>
                  </a:cubicBezTo>
                  <a:cubicBezTo>
                    <a:pt x="232" y="466"/>
                    <a:pt x="232" y="466"/>
                    <a:pt x="232" y="466"/>
                  </a:cubicBezTo>
                  <a:cubicBezTo>
                    <a:pt x="233" y="467"/>
                    <a:pt x="235" y="470"/>
                    <a:pt x="236" y="474"/>
                  </a:cubicBezTo>
                  <a:cubicBezTo>
                    <a:pt x="244" y="480"/>
                    <a:pt x="244" y="480"/>
                    <a:pt x="244" y="480"/>
                  </a:cubicBezTo>
                  <a:cubicBezTo>
                    <a:pt x="250" y="480"/>
                    <a:pt x="250" y="480"/>
                    <a:pt x="250" y="480"/>
                  </a:cubicBezTo>
                  <a:cubicBezTo>
                    <a:pt x="251" y="480"/>
                    <a:pt x="251" y="480"/>
                    <a:pt x="251" y="480"/>
                  </a:cubicBezTo>
                  <a:cubicBezTo>
                    <a:pt x="251" y="480"/>
                    <a:pt x="251" y="480"/>
                    <a:pt x="251" y="480"/>
                  </a:cubicBezTo>
                  <a:cubicBezTo>
                    <a:pt x="252" y="480"/>
                    <a:pt x="252" y="480"/>
                    <a:pt x="252" y="480"/>
                  </a:cubicBezTo>
                  <a:cubicBezTo>
                    <a:pt x="260" y="484"/>
                    <a:pt x="260" y="484"/>
                    <a:pt x="260" y="484"/>
                  </a:cubicBezTo>
                  <a:cubicBezTo>
                    <a:pt x="276" y="482"/>
                    <a:pt x="276" y="482"/>
                    <a:pt x="276" y="482"/>
                  </a:cubicBezTo>
                  <a:cubicBezTo>
                    <a:pt x="285" y="480"/>
                    <a:pt x="285" y="480"/>
                    <a:pt x="285" y="480"/>
                  </a:cubicBezTo>
                  <a:cubicBezTo>
                    <a:pt x="307" y="482"/>
                    <a:pt x="307" y="482"/>
                    <a:pt x="307" y="482"/>
                  </a:cubicBezTo>
                  <a:cubicBezTo>
                    <a:pt x="317" y="479"/>
                    <a:pt x="317" y="479"/>
                    <a:pt x="317" y="479"/>
                  </a:cubicBezTo>
                  <a:cubicBezTo>
                    <a:pt x="329" y="474"/>
                    <a:pt x="329" y="474"/>
                    <a:pt x="329" y="474"/>
                  </a:cubicBezTo>
                  <a:cubicBezTo>
                    <a:pt x="331" y="472"/>
                    <a:pt x="334" y="471"/>
                    <a:pt x="338" y="470"/>
                  </a:cubicBezTo>
                  <a:cubicBezTo>
                    <a:pt x="360" y="470"/>
                    <a:pt x="360" y="470"/>
                    <a:pt x="360" y="470"/>
                  </a:cubicBezTo>
                  <a:cubicBezTo>
                    <a:pt x="368" y="467"/>
                    <a:pt x="368" y="467"/>
                    <a:pt x="368" y="467"/>
                  </a:cubicBezTo>
                  <a:cubicBezTo>
                    <a:pt x="371" y="465"/>
                    <a:pt x="374" y="464"/>
                    <a:pt x="377" y="464"/>
                  </a:cubicBezTo>
                  <a:cubicBezTo>
                    <a:pt x="389" y="464"/>
                    <a:pt x="389" y="464"/>
                    <a:pt x="389" y="464"/>
                  </a:cubicBezTo>
                  <a:cubicBezTo>
                    <a:pt x="395" y="468"/>
                    <a:pt x="395" y="468"/>
                    <a:pt x="395" y="468"/>
                  </a:cubicBezTo>
                  <a:cubicBezTo>
                    <a:pt x="413" y="472"/>
                    <a:pt x="413" y="472"/>
                    <a:pt x="413" y="472"/>
                  </a:cubicBezTo>
                  <a:cubicBezTo>
                    <a:pt x="415" y="472"/>
                    <a:pt x="417" y="474"/>
                    <a:pt x="421" y="478"/>
                  </a:cubicBezTo>
                  <a:cubicBezTo>
                    <a:pt x="429" y="482"/>
                    <a:pt x="429" y="482"/>
                    <a:pt x="429" y="482"/>
                  </a:cubicBezTo>
                  <a:cubicBezTo>
                    <a:pt x="429" y="483"/>
                    <a:pt x="429" y="483"/>
                    <a:pt x="429" y="483"/>
                  </a:cubicBezTo>
                  <a:cubicBezTo>
                    <a:pt x="446" y="484"/>
                    <a:pt x="446" y="484"/>
                    <a:pt x="446" y="484"/>
                  </a:cubicBezTo>
                  <a:cubicBezTo>
                    <a:pt x="446" y="484"/>
                    <a:pt x="446" y="484"/>
                    <a:pt x="446" y="484"/>
                  </a:cubicBezTo>
                  <a:cubicBezTo>
                    <a:pt x="446" y="484"/>
                    <a:pt x="446" y="484"/>
                    <a:pt x="446" y="484"/>
                  </a:cubicBezTo>
                  <a:cubicBezTo>
                    <a:pt x="454" y="488"/>
                    <a:pt x="454" y="488"/>
                    <a:pt x="454" y="488"/>
                  </a:cubicBezTo>
                  <a:cubicBezTo>
                    <a:pt x="464" y="490"/>
                    <a:pt x="464" y="490"/>
                    <a:pt x="464" y="490"/>
                  </a:cubicBezTo>
                  <a:cubicBezTo>
                    <a:pt x="464" y="490"/>
                    <a:pt x="464" y="490"/>
                    <a:pt x="464" y="490"/>
                  </a:cubicBezTo>
                  <a:cubicBezTo>
                    <a:pt x="473" y="491"/>
                    <a:pt x="473" y="491"/>
                    <a:pt x="473" y="491"/>
                  </a:cubicBezTo>
                  <a:cubicBezTo>
                    <a:pt x="475" y="486"/>
                    <a:pt x="475" y="486"/>
                    <a:pt x="475" y="486"/>
                  </a:cubicBezTo>
                  <a:cubicBezTo>
                    <a:pt x="471" y="478"/>
                    <a:pt x="471" y="478"/>
                    <a:pt x="471" y="478"/>
                  </a:cubicBezTo>
                  <a:cubicBezTo>
                    <a:pt x="470" y="470"/>
                    <a:pt x="470" y="470"/>
                    <a:pt x="470" y="470"/>
                  </a:cubicBezTo>
                  <a:cubicBezTo>
                    <a:pt x="470" y="470"/>
                    <a:pt x="470" y="470"/>
                    <a:pt x="470" y="470"/>
                  </a:cubicBezTo>
                  <a:cubicBezTo>
                    <a:pt x="469" y="470"/>
                    <a:pt x="469" y="470"/>
                    <a:pt x="469" y="470"/>
                  </a:cubicBezTo>
                  <a:cubicBezTo>
                    <a:pt x="471" y="468"/>
                    <a:pt x="471" y="468"/>
                    <a:pt x="471" y="468"/>
                  </a:cubicBezTo>
                  <a:cubicBezTo>
                    <a:pt x="476" y="461"/>
                    <a:pt x="476" y="461"/>
                    <a:pt x="476" y="461"/>
                  </a:cubicBezTo>
                  <a:cubicBezTo>
                    <a:pt x="476" y="460"/>
                    <a:pt x="476" y="460"/>
                    <a:pt x="476" y="460"/>
                  </a:cubicBezTo>
                  <a:cubicBezTo>
                    <a:pt x="476" y="460"/>
                    <a:pt x="476" y="460"/>
                    <a:pt x="476" y="460"/>
                  </a:cubicBezTo>
                  <a:cubicBezTo>
                    <a:pt x="477" y="460"/>
                    <a:pt x="477" y="460"/>
                    <a:pt x="477" y="460"/>
                  </a:cubicBezTo>
                  <a:cubicBezTo>
                    <a:pt x="477" y="460"/>
                    <a:pt x="477" y="460"/>
                    <a:pt x="477" y="460"/>
                  </a:cubicBezTo>
                  <a:cubicBezTo>
                    <a:pt x="482" y="456"/>
                    <a:pt x="482" y="456"/>
                    <a:pt x="482" y="456"/>
                  </a:cubicBezTo>
                  <a:cubicBezTo>
                    <a:pt x="482" y="456"/>
                    <a:pt x="482" y="456"/>
                    <a:pt x="482" y="456"/>
                  </a:cubicBezTo>
                  <a:cubicBezTo>
                    <a:pt x="481" y="454"/>
                    <a:pt x="481" y="454"/>
                    <a:pt x="481" y="454"/>
                  </a:cubicBezTo>
                  <a:cubicBezTo>
                    <a:pt x="479" y="446"/>
                    <a:pt x="479" y="446"/>
                    <a:pt x="479" y="446"/>
                  </a:cubicBezTo>
                  <a:cubicBezTo>
                    <a:pt x="479" y="444"/>
                    <a:pt x="477" y="444"/>
                    <a:pt x="475" y="442"/>
                  </a:cubicBezTo>
                  <a:cubicBezTo>
                    <a:pt x="475" y="442"/>
                    <a:pt x="475" y="442"/>
                    <a:pt x="475" y="442"/>
                  </a:cubicBezTo>
                  <a:cubicBezTo>
                    <a:pt x="469" y="436"/>
                    <a:pt x="469" y="436"/>
                    <a:pt x="469" y="436"/>
                  </a:cubicBezTo>
                  <a:cubicBezTo>
                    <a:pt x="461" y="429"/>
                    <a:pt x="461" y="429"/>
                    <a:pt x="461" y="429"/>
                  </a:cubicBezTo>
                  <a:cubicBezTo>
                    <a:pt x="461" y="428"/>
                    <a:pt x="461" y="428"/>
                    <a:pt x="461" y="428"/>
                  </a:cubicBezTo>
                  <a:cubicBezTo>
                    <a:pt x="460" y="428"/>
                    <a:pt x="460" y="428"/>
                    <a:pt x="460" y="428"/>
                  </a:cubicBezTo>
                  <a:cubicBezTo>
                    <a:pt x="461" y="428"/>
                    <a:pt x="461" y="428"/>
                    <a:pt x="461" y="428"/>
                  </a:cubicBezTo>
                  <a:cubicBezTo>
                    <a:pt x="461" y="427"/>
                    <a:pt x="461" y="427"/>
                    <a:pt x="461" y="427"/>
                  </a:cubicBezTo>
                  <a:cubicBezTo>
                    <a:pt x="462" y="419"/>
                    <a:pt x="462" y="419"/>
                    <a:pt x="462" y="419"/>
                  </a:cubicBezTo>
                  <a:cubicBezTo>
                    <a:pt x="462" y="414"/>
                    <a:pt x="462" y="414"/>
                    <a:pt x="462" y="414"/>
                  </a:cubicBezTo>
                  <a:cubicBezTo>
                    <a:pt x="458" y="404"/>
                    <a:pt x="458" y="404"/>
                    <a:pt x="458" y="404"/>
                  </a:cubicBezTo>
                  <a:cubicBezTo>
                    <a:pt x="467" y="402"/>
                    <a:pt x="467" y="402"/>
                    <a:pt x="467" y="402"/>
                  </a:cubicBezTo>
                  <a:cubicBezTo>
                    <a:pt x="472" y="398"/>
                    <a:pt x="472" y="398"/>
                    <a:pt x="472" y="398"/>
                  </a:cubicBezTo>
                  <a:cubicBezTo>
                    <a:pt x="483" y="398"/>
                    <a:pt x="483" y="398"/>
                    <a:pt x="483" y="398"/>
                  </a:cubicBezTo>
                  <a:cubicBezTo>
                    <a:pt x="494" y="396"/>
                    <a:pt x="494" y="396"/>
                    <a:pt x="494" y="396"/>
                  </a:cubicBezTo>
                  <a:cubicBezTo>
                    <a:pt x="495" y="396"/>
                    <a:pt x="495" y="396"/>
                    <a:pt x="495" y="396"/>
                  </a:cubicBezTo>
                  <a:cubicBezTo>
                    <a:pt x="502" y="397"/>
                    <a:pt x="502" y="397"/>
                    <a:pt x="502" y="397"/>
                  </a:cubicBezTo>
                  <a:cubicBezTo>
                    <a:pt x="511" y="394"/>
                    <a:pt x="511" y="394"/>
                    <a:pt x="511" y="394"/>
                  </a:cubicBezTo>
                  <a:cubicBezTo>
                    <a:pt x="521" y="392"/>
                    <a:pt x="521" y="392"/>
                    <a:pt x="521" y="392"/>
                  </a:cubicBezTo>
                  <a:cubicBezTo>
                    <a:pt x="527" y="390"/>
                    <a:pt x="527" y="390"/>
                    <a:pt x="527" y="390"/>
                  </a:cubicBezTo>
                  <a:cubicBezTo>
                    <a:pt x="528" y="390"/>
                    <a:pt x="528" y="390"/>
                    <a:pt x="528" y="390"/>
                  </a:cubicBezTo>
                  <a:cubicBezTo>
                    <a:pt x="545" y="386"/>
                    <a:pt x="545" y="386"/>
                    <a:pt x="545" y="386"/>
                  </a:cubicBezTo>
                  <a:cubicBezTo>
                    <a:pt x="548" y="384"/>
                    <a:pt x="548" y="384"/>
                    <a:pt x="548" y="384"/>
                  </a:cubicBezTo>
                  <a:cubicBezTo>
                    <a:pt x="547" y="380"/>
                    <a:pt x="547" y="380"/>
                    <a:pt x="547" y="380"/>
                  </a:cubicBezTo>
                  <a:cubicBezTo>
                    <a:pt x="544" y="375"/>
                    <a:pt x="544" y="375"/>
                    <a:pt x="544" y="375"/>
                  </a:cubicBezTo>
                  <a:cubicBezTo>
                    <a:pt x="544" y="374"/>
                    <a:pt x="544" y="374"/>
                    <a:pt x="544" y="374"/>
                  </a:cubicBezTo>
                  <a:cubicBezTo>
                    <a:pt x="543" y="374"/>
                    <a:pt x="543" y="374"/>
                    <a:pt x="543" y="374"/>
                  </a:cubicBezTo>
                  <a:cubicBezTo>
                    <a:pt x="543" y="374"/>
                    <a:pt x="543" y="374"/>
                    <a:pt x="543" y="374"/>
                  </a:cubicBezTo>
                  <a:cubicBezTo>
                    <a:pt x="544" y="368"/>
                    <a:pt x="544" y="368"/>
                    <a:pt x="544" y="368"/>
                  </a:cubicBezTo>
                  <a:cubicBezTo>
                    <a:pt x="545" y="367"/>
                    <a:pt x="545" y="367"/>
                    <a:pt x="545" y="367"/>
                  </a:cubicBezTo>
                  <a:cubicBezTo>
                    <a:pt x="545" y="359"/>
                    <a:pt x="545" y="359"/>
                    <a:pt x="545" y="359"/>
                  </a:cubicBezTo>
                  <a:cubicBezTo>
                    <a:pt x="543" y="352"/>
                    <a:pt x="543" y="352"/>
                    <a:pt x="543" y="352"/>
                  </a:cubicBezTo>
                  <a:cubicBezTo>
                    <a:pt x="543" y="352"/>
                    <a:pt x="543" y="352"/>
                    <a:pt x="543" y="352"/>
                  </a:cubicBezTo>
                  <a:cubicBezTo>
                    <a:pt x="543" y="351"/>
                    <a:pt x="543" y="351"/>
                    <a:pt x="543" y="351"/>
                  </a:cubicBezTo>
                  <a:cubicBezTo>
                    <a:pt x="547" y="343"/>
                    <a:pt x="547" y="343"/>
                    <a:pt x="547" y="343"/>
                  </a:cubicBezTo>
                  <a:cubicBezTo>
                    <a:pt x="549" y="340"/>
                    <a:pt x="551" y="338"/>
                    <a:pt x="553" y="338"/>
                  </a:cubicBezTo>
                  <a:cubicBezTo>
                    <a:pt x="563" y="338"/>
                    <a:pt x="563" y="338"/>
                    <a:pt x="563" y="338"/>
                  </a:cubicBezTo>
                  <a:cubicBezTo>
                    <a:pt x="565" y="338"/>
                    <a:pt x="567" y="338"/>
                    <a:pt x="569" y="336"/>
                  </a:cubicBezTo>
                  <a:cubicBezTo>
                    <a:pt x="585" y="315"/>
                    <a:pt x="585" y="315"/>
                    <a:pt x="585" y="315"/>
                  </a:cubicBezTo>
                  <a:cubicBezTo>
                    <a:pt x="585" y="314"/>
                    <a:pt x="585" y="314"/>
                    <a:pt x="585" y="314"/>
                  </a:cubicBezTo>
                  <a:cubicBezTo>
                    <a:pt x="585" y="314"/>
                    <a:pt x="585" y="314"/>
                    <a:pt x="585" y="314"/>
                  </a:cubicBezTo>
                  <a:cubicBezTo>
                    <a:pt x="593" y="307"/>
                    <a:pt x="593" y="307"/>
                    <a:pt x="593" y="307"/>
                  </a:cubicBezTo>
                  <a:cubicBezTo>
                    <a:pt x="594" y="306"/>
                    <a:pt x="594" y="306"/>
                    <a:pt x="594" y="306"/>
                  </a:cubicBezTo>
                  <a:cubicBezTo>
                    <a:pt x="597" y="306"/>
                    <a:pt x="599" y="304"/>
                    <a:pt x="601" y="304"/>
                  </a:cubicBezTo>
                  <a:cubicBezTo>
                    <a:pt x="603" y="302"/>
                    <a:pt x="603" y="302"/>
                    <a:pt x="603" y="302"/>
                  </a:cubicBezTo>
                  <a:cubicBezTo>
                    <a:pt x="605" y="298"/>
                    <a:pt x="608" y="296"/>
                    <a:pt x="609" y="296"/>
                  </a:cubicBezTo>
                  <a:cubicBezTo>
                    <a:pt x="623" y="299"/>
                    <a:pt x="623" y="299"/>
                    <a:pt x="623" y="299"/>
                  </a:cubicBezTo>
                  <a:cubicBezTo>
                    <a:pt x="635" y="294"/>
                    <a:pt x="635" y="294"/>
                    <a:pt x="635" y="294"/>
                  </a:cubicBezTo>
                  <a:cubicBezTo>
                    <a:pt x="635" y="294"/>
                    <a:pt x="635" y="294"/>
                    <a:pt x="635" y="294"/>
                  </a:cubicBezTo>
                  <a:cubicBezTo>
                    <a:pt x="635" y="294"/>
                    <a:pt x="635" y="294"/>
                    <a:pt x="635" y="294"/>
                  </a:cubicBezTo>
                  <a:cubicBezTo>
                    <a:pt x="635" y="294"/>
                    <a:pt x="635" y="294"/>
                    <a:pt x="635" y="294"/>
                  </a:cubicBezTo>
                  <a:cubicBezTo>
                    <a:pt x="635" y="294"/>
                    <a:pt x="635" y="294"/>
                    <a:pt x="635" y="294"/>
                  </a:cubicBezTo>
                  <a:cubicBezTo>
                    <a:pt x="642" y="293"/>
                    <a:pt x="642" y="293"/>
                    <a:pt x="642" y="293"/>
                  </a:cubicBezTo>
                  <a:cubicBezTo>
                    <a:pt x="648" y="290"/>
                    <a:pt x="648" y="290"/>
                    <a:pt x="648" y="290"/>
                  </a:cubicBezTo>
                  <a:cubicBezTo>
                    <a:pt x="648" y="281"/>
                    <a:pt x="648" y="281"/>
                    <a:pt x="648" y="281"/>
                  </a:cubicBezTo>
                  <a:cubicBezTo>
                    <a:pt x="649" y="270"/>
                    <a:pt x="649" y="270"/>
                    <a:pt x="649" y="270"/>
                  </a:cubicBezTo>
                  <a:cubicBezTo>
                    <a:pt x="649" y="269"/>
                    <a:pt x="649" y="269"/>
                    <a:pt x="649" y="269"/>
                  </a:cubicBezTo>
                  <a:cubicBezTo>
                    <a:pt x="649" y="269"/>
                    <a:pt x="649" y="269"/>
                    <a:pt x="649" y="269"/>
                  </a:cubicBezTo>
                  <a:cubicBezTo>
                    <a:pt x="649" y="269"/>
                    <a:pt x="649" y="269"/>
                    <a:pt x="649" y="269"/>
                  </a:cubicBezTo>
                  <a:cubicBezTo>
                    <a:pt x="651" y="266"/>
                    <a:pt x="651" y="266"/>
                    <a:pt x="651" y="266"/>
                  </a:cubicBezTo>
                  <a:lnTo>
                    <a:pt x="651" y="2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" name="îṣḻiḑe"/>
            <p:cNvSpPr/>
            <p:nvPr/>
          </p:nvSpPr>
          <p:spPr bwMode="auto">
            <a:xfrm>
              <a:off x="1951" y="1865"/>
              <a:ext cx="961" cy="689"/>
            </a:xfrm>
            <a:custGeom>
              <a:avLst/>
              <a:gdLst>
                <a:gd name="T0" fmla="*/ 241 w 406"/>
                <a:gd name="T1" fmla="*/ 29 h 291"/>
                <a:gd name="T2" fmla="*/ 228 w 406"/>
                <a:gd name="T3" fmla="*/ 42 h 291"/>
                <a:gd name="T4" fmla="*/ 190 w 406"/>
                <a:gd name="T5" fmla="*/ 14 h 291"/>
                <a:gd name="T6" fmla="*/ 178 w 406"/>
                <a:gd name="T7" fmla="*/ 9 h 291"/>
                <a:gd name="T8" fmla="*/ 144 w 406"/>
                <a:gd name="T9" fmla="*/ 2 h 291"/>
                <a:gd name="T10" fmla="*/ 114 w 406"/>
                <a:gd name="T11" fmla="*/ 5 h 291"/>
                <a:gd name="T12" fmla="*/ 98 w 406"/>
                <a:gd name="T13" fmla="*/ 10 h 291"/>
                <a:gd name="T14" fmla="*/ 72 w 406"/>
                <a:gd name="T15" fmla="*/ 13 h 291"/>
                <a:gd name="T16" fmla="*/ 41 w 406"/>
                <a:gd name="T17" fmla="*/ 20 h 291"/>
                <a:gd name="T18" fmla="*/ 49 w 406"/>
                <a:gd name="T19" fmla="*/ 45 h 291"/>
                <a:gd name="T20" fmla="*/ 62 w 406"/>
                <a:gd name="T21" fmla="*/ 65 h 291"/>
                <a:gd name="T22" fmla="*/ 52 w 406"/>
                <a:gd name="T23" fmla="*/ 89 h 291"/>
                <a:gd name="T24" fmla="*/ 56 w 406"/>
                <a:gd name="T25" fmla="*/ 102 h 291"/>
                <a:gd name="T26" fmla="*/ 30 w 406"/>
                <a:gd name="T27" fmla="*/ 105 h 291"/>
                <a:gd name="T28" fmla="*/ 10 w 406"/>
                <a:gd name="T29" fmla="*/ 121 h 291"/>
                <a:gd name="T30" fmla="*/ 2 w 406"/>
                <a:gd name="T31" fmla="*/ 136 h 291"/>
                <a:gd name="T32" fmla="*/ 5 w 406"/>
                <a:gd name="T33" fmla="*/ 169 h 291"/>
                <a:gd name="T34" fmla="*/ 8 w 406"/>
                <a:gd name="T35" fmla="*/ 197 h 291"/>
                <a:gd name="T36" fmla="*/ 38 w 406"/>
                <a:gd name="T37" fmla="*/ 209 h 291"/>
                <a:gd name="T38" fmla="*/ 50 w 406"/>
                <a:gd name="T39" fmla="*/ 217 h 291"/>
                <a:gd name="T40" fmla="*/ 63 w 406"/>
                <a:gd name="T41" fmla="*/ 229 h 291"/>
                <a:gd name="T42" fmla="*/ 93 w 406"/>
                <a:gd name="T43" fmla="*/ 241 h 291"/>
                <a:gd name="T44" fmla="*/ 136 w 406"/>
                <a:gd name="T45" fmla="*/ 250 h 291"/>
                <a:gd name="T46" fmla="*/ 158 w 406"/>
                <a:gd name="T47" fmla="*/ 256 h 291"/>
                <a:gd name="T48" fmla="*/ 170 w 406"/>
                <a:gd name="T49" fmla="*/ 268 h 291"/>
                <a:gd name="T50" fmla="*/ 174 w 406"/>
                <a:gd name="T51" fmla="*/ 277 h 291"/>
                <a:gd name="T52" fmla="*/ 183 w 406"/>
                <a:gd name="T53" fmla="*/ 289 h 291"/>
                <a:gd name="T54" fmla="*/ 195 w 406"/>
                <a:gd name="T55" fmla="*/ 284 h 291"/>
                <a:gd name="T56" fmla="*/ 210 w 406"/>
                <a:gd name="T57" fmla="*/ 279 h 291"/>
                <a:gd name="T58" fmla="*/ 222 w 406"/>
                <a:gd name="T59" fmla="*/ 276 h 291"/>
                <a:gd name="T60" fmla="*/ 226 w 406"/>
                <a:gd name="T61" fmla="*/ 261 h 291"/>
                <a:gd name="T62" fmla="*/ 242 w 406"/>
                <a:gd name="T63" fmla="*/ 235 h 291"/>
                <a:gd name="T64" fmla="*/ 239 w 406"/>
                <a:gd name="T65" fmla="*/ 210 h 291"/>
                <a:gd name="T66" fmla="*/ 246 w 406"/>
                <a:gd name="T67" fmla="*/ 203 h 291"/>
                <a:gd name="T68" fmla="*/ 278 w 406"/>
                <a:gd name="T69" fmla="*/ 213 h 291"/>
                <a:gd name="T70" fmla="*/ 284 w 406"/>
                <a:gd name="T71" fmla="*/ 231 h 291"/>
                <a:gd name="T72" fmla="*/ 299 w 406"/>
                <a:gd name="T73" fmla="*/ 249 h 291"/>
                <a:gd name="T74" fmla="*/ 325 w 406"/>
                <a:gd name="T75" fmla="*/ 259 h 291"/>
                <a:gd name="T76" fmla="*/ 332 w 406"/>
                <a:gd name="T77" fmla="*/ 261 h 291"/>
                <a:gd name="T78" fmla="*/ 350 w 406"/>
                <a:gd name="T79" fmla="*/ 254 h 291"/>
                <a:gd name="T80" fmla="*/ 361 w 406"/>
                <a:gd name="T81" fmla="*/ 236 h 291"/>
                <a:gd name="T82" fmla="*/ 346 w 406"/>
                <a:gd name="T83" fmla="*/ 229 h 291"/>
                <a:gd name="T84" fmla="*/ 367 w 406"/>
                <a:gd name="T85" fmla="*/ 203 h 291"/>
                <a:gd name="T86" fmla="*/ 376 w 406"/>
                <a:gd name="T87" fmla="*/ 175 h 291"/>
                <a:gd name="T88" fmla="*/ 402 w 406"/>
                <a:gd name="T89" fmla="*/ 145 h 291"/>
                <a:gd name="T90" fmla="*/ 400 w 406"/>
                <a:gd name="T91" fmla="*/ 127 h 291"/>
                <a:gd name="T92" fmla="*/ 382 w 406"/>
                <a:gd name="T93" fmla="*/ 84 h 291"/>
                <a:gd name="T94" fmla="*/ 368 w 406"/>
                <a:gd name="T95" fmla="*/ 79 h 291"/>
                <a:gd name="T96" fmla="*/ 336 w 406"/>
                <a:gd name="T97" fmla="*/ 50 h 291"/>
                <a:gd name="T98" fmla="*/ 328 w 406"/>
                <a:gd name="T99" fmla="*/ 53 h 291"/>
                <a:gd name="T100" fmla="*/ 308 w 406"/>
                <a:gd name="T101" fmla="*/ 39 h 291"/>
                <a:gd name="T102" fmla="*/ 281 w 406"/>
                <a:gd name="T103" fmla="*/ 25 h 291"/>
                <a:gd name="T104" fmla="*/ 272 w 406"/>
                <a:gd name="T105" fmla="*/ 27 h 291"/>
                <a:gd name="T106" fmla="*/ 242 w 406"/>
                <a:gd name="T107" fmla="*/ 1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06" h="291">
                  <a:moveTo>
                    <a:pt x="242" y="15"/>
                  </a:moveTo>
                  <a:cubicBezTo>
                    <a:pt x="238" y="18"/>
                    <a:pt x="238" y="18"/>
                    <a:pt x="238" y="18"/>
                  </a:cubicBezTo>
                  <a:cubicBezTo>
                    <a:pt x="238" y="19"/>
                    <a:pt x="239" y="23"/>
                    <a:pt x="240" y="28"/>
                  </a:cubicBezTo>
                  <a:cubicBezTo>
                    <a:pt x="240" y="29"/>
                    <a:pt x="240" y="29"/>
                    <a:pt x="240" y="29"/>
                  </a:cubicBezTo>
                  <a:cubicBezTo>
                    <a:pt x="241" y="29"/>
                    <a:pt x="241" y="29"/>
                    <a:pt x="241" y="29"/>
                  </a:cubicBezTo>
                  <a:cubicBezTo>
                    <a:pt x="240" y="29"/>
                    <a:pt x="240" y="29"/>
                    <a:pt x="240" y="29"/>
                  </a:cubicBezTo>
                  <a:cubicBezTo>
                    <a:pt x="236" y="39"/>
                    <a:pt x="236" y="39"/>
                    <a:pt x="236" y="39"/>
                  </a:cubicBezTo>
                  <a:cubicBezTo>
                    <a:pt x="230" y="41"/>
                    <a:pt x="230" y="41"/>
                    <a:pt x="230" y="41"/>
                  </a:cubicBezTo>
                  <a:cubicBezTo>
                    <a:pt x="229" y="42"/>
                    <a:pt x="229" y="42"/>
                    <a:pt x="229" y="42"/>
                  </a:cubicBezTo>
                  <a:cubicBezTo>
                    <a:pt x="228" y="42"/>
                    <a:pt x="228" y="42"/>
                    <a:pt x="228" y="42"/>
                  </a:cubicBezTo>
                  <a:cubicBezTo>
                    <a:pt x="218" y="37"/>
                    <a:pt x="218" y="37"/>
                    <a:pt x="218" y="37"/>
                  </a:cubicBezTo>
                  <a:cubicBezTo>
                    <a:pt x="218" y="37"/>
                    <a:pt x="218" y="37"/>
                    <a:pt x="218" y="37"/>
                  </a:cubicBezTo>
                  <a:cubicBezTo>
                    <a:pt x="218" y="37"/>
                    <a:pt x="218" y="37"/>
                    <a:pt x="218" y="37"/>
                  </a:cubicBezTo>
                  <a:cubicBezTo>
                    <a:pt x="198" y="19"/>
                    <a:pt x="198" y="19"/>
                    <a:pt x="198" y="19"/>
                  </a:cubicBezTo>
                  <a:cubicBezTo>
                    <a:pt x="190" y="14"/>
                    <a:pt x="190" y="14"/>
                    <a:pt x="190" y="14"/>
                  </a:cubicBezTo>
                  <a:cubicBezTo>
                    <a:pt x="178" y="10"/>
                    <a:pt x="178" y="10"/>
                    <a:pt x="178" y="10"/>
                  </a:cubicBezTo>
                  <a:cubicBezTo>
                    <a:pt x="178" y="9"/>
                    <a:pt x="178" y="9"/>
                    <a:pt x="178" y="9"/>
                  </a:cubicBezTo>
                  <a:cubicBezTo>
                    <a:pt x="178" y="9"/>
                    <a:pt x="178" y="9"/>
                    <a:pt x="178" y="9"/>
                  </a:cubicBezTo>
                  <a:cubicBezTo>
                    <a:pt x="178" y="9"/>
                    <a:pt x="178" y="9"/>
                    <a:pt x="178" y="9"/>
                  </a:cubicBezTo>
                  <a:cubicBezTo>
                    <a:pt x="178" y="9"/>
                    <a:pt x="178" y="9"/>
                    <a:pt x="178" y="9"/>
                  </a:cubicBezTo>
                  <a:cubicBezTo>
                    <a:pt x="172" y="5"/>
                    <a:pt x="172" y="5"/>
                    <a:pt x="172" y="5"/>
                  </a:cubicBezTo>
                  <a:cubicBezTo>
                    <a:pt x="162" y="2"/>
                    <a:pt x="162" y="2"/>
                    <a:pt x="162" y="2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56" y="3"/>
                    <a:pt x="156" y="3"/>
                    <a:pt x="156" y="3"/>
                  </a:cubicBezTo>
                  <a:cubicBezTo>
                    <a:pt x="144" y="2"/>
                    <a:pt x="144" y="2"/>
                    <a:pt x="144" y="2"/>
                  </a:cubicBezTo>
                  <a:cubicBezTo>
                    <a:pt x="143" y="2"/>
                    <a:pt x="143" y="2"/>
                    <a:pt x="143" y="2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4"/>
                    <a:pt x="118" y="5"/>
                    <a:pt x="114" y="5"/>
                  </a:cubicBezTo>
                  <a:cubicBezTo>
                    <a:pt x="106" y="7"/>
                    <a:pt x="106" y="7"/>
                    <a:pt x="106" y="7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98" y="10"/>
                    <a:pt x="98" y="10"/>
                    <a:pt x="98" y="10"/>
                  </a:cubicBezTo>
                  <a:cubicBezTo>
                    <a:pt x="98" y="10"/>
                    <a:pt x="98" y="10"/>
                    <a:pt x="98" y="10"/>
                  </a:cubicBezTo>
                  <a:cubicBezTo>
                    <a:pt x="98" y="10"/>
                    <a:pt x="98" y="10"/>
                    <a:pt x="98" y="10"/>
                  </a:cubicBezTo>
                  <a:cubicBezTo>
                    <a:pt x="90" y="11"/>
                    <a:pt x="90" y="11"/>
                    <a:pt x="90" y="11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79" y="14"/>
                    <a:pt x="79" y="14"/>
                    <a:pt x="79" y="14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60" y="15"/>
                    <a:pt x="60" y="15"/>
                    <a:pt x="6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55" y="51"/>
                    <a:pt x="55" y="51"/>
                    <a:pt x="55" y="51"/>
                  </a:cubicBezTo>
                  <a:cubicBezTo>
                    <a:pt x="58" y="54"/>
                    <a:pt x="60" y="56"/>
                    <a:pt x="60" y="59"/>
                  </a:cubicBezTo>
                  <a:cubicBezTo>
                    <a:pt x="62" y="65"/>
                    <a:pt x="62" y="65"/>
                    <a:pt x="62" y="65"/>
                  </a:cubicBezTo>
                  <a:cubicBezTo>
                    <a:pt x="65" y="71"/>
                    <a:pt x="65" y="71"/>
                    <a:pt x="65" y="71"/>
                  </a:cubicBezTo>
                  <a:cubicBezTo>
                    <a:pt x="64" y="71"/>
                    <a:pt x="64" y="71"/>
                    <a:pt x="64" y="71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56" y="98"/>
                    <a:pt x="56" y="98"/>
                    <a:pt x="56" y="98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5" y="104"/>
                    <a:pt x="54" y="106"/>
                    <a:pt x="53" y="107"/>
                  </a:cubicBezTo>
                  <a:cubicBezTo>
                    <a:pt x="50" y="109"/>
                    <a:pt x="46" y="109"/>
                    <a:pt x="40" y="107"/>
                  </a:cubicBezTo>
                  <a:cubicBezTo>
                    <a:pt x="30" y="105"/>
                    <a:pt x="30" y="105"/>
                    <a:pt x="30" y="105"/>
                  </a:cubicBezTo>
                  <a:cubicBezTo>
                    <a:pt x="30" y="105"/>
                    <a:pt x="30" y="105"/>
                    <a:pt x="30" y="105"/>
                  </a:cubicBezTo>
                  <a:cubicBezTo>
                    <a:pt x="30" y="105"/>
                    <a:pt x="30" y="105"/>
                    <a:pt x="30" y="105"/>
                  </a:cubicBezTo>
                  <a:cubicBezTo>
                    <a:pt x="29" y="105"/>
                    <a:pt x="29" y="105"/>
                    <a:pt x="29" y="105"/>
                  </a:cubicBezTo>
                  <a:cubicBezTo>
                    <a:pt x="22" y="101"/>
                    <a:pt x="22" y="101"/>
                    <a:pt x="22" y="101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10" y="121"/>
                    <a:pt x="10" y="121"/>
                    <a:pt x="10" y="121"/>
                  </a:cubicBezTo>
                  <a:cubicBezTo>
                    <a:pt x="9" y="124"/>
                    <a:pt x="7" y="125"/>
                    <a:pt x="4" y="125"/>
                  </a:cubicBezTo>
                  <a:cubicBezTo>
                    <a:pt x="3" y="126"/>
                    <a:pt x="2" y="127"/>
                    <a:pt x="3" y="131"/>
                  </a:cubicBezTo>
                  <a:cubicBezTo>
                    <a:pt x="3" y="131"/>
                    <a:pt x="3" y="131"/>
                    <a:pt x="3" y="131"/>
                  </a:cubicBezTo>
                  <a:cubicBezTo>
                    <a:pt x="2" y="131"/>
                    <a:pt x="2" y="131"/>
                    <a:pt x="2" y="131"/>
                  </a:cubicBezTo>
                  <a:cubicBezTo>
                    <a:pt x="2" y="136"/>
                    <a:pt x="2" y="136"/>
                    <a:pt x="2" y="136"/>
                  </a:cubicBezTo>
                  <a:cubicBezTo>
                    <a:pt x="4" y="139"/>
                    <a:pt x="6" y="141"/>
                    <a:pt x="7" y="142"/>
                  </a:cubicBezTo>
                  <a:cubicBezTo>
                    <a:pt x="9" y="152"/>
                    <a:pt x="9" y="152"/>
                    <a:pt x="9" y="152"/>
                  </a:cubicBezTo>
                  <a:cubicBezTo>
                    <a:pt x="9" y="155"/>
                    <a:pt x="9" y="155"/>
                    <a:pt x="9" y="155"/>
                  </a:cubicBezTo>
                  <a:cubicBezTo>
                    <a:pt x="9" y="157"/>
                    <a:pt x="8" y="159"/>
                    <a:pt x="8" y="161"/>
                  </a:cubicBezTo>
                  <a:cubicBezTo>
                    <a:pt x="5" y="169"/>
                    <a:pt x="5" y="169"/>
                    <a:pt x="5" y="169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6" y="192"/>
                    <a:pt x="6" y="192"/>
                    <a:pt x="6" y="192"/>
                  </a:cubicBezTo>
                  <a:cubicBezTo>
                    <a:pt x="7" y="194"/>
                    <a:pt x="8" y="195"/>
                    <a:pt x="8" y="197"/>
                  </a:cubicBezTo>
                  <a:cubicBezTo>
                    <a:pt x="13" y="203"/>
                    <a:pt x="13" y="203"/>
                    <a:pt x="13" y="203"/>
                  </a:cubicBezTo>
                  <a:cubicBezTo>
                    <a:pt x="20" y="211"/>
                    <a:pt x="20" y="211"/>
                    <a:pt x="20" y="211"/>
                  </a:cubicBezTo>
                  <a:cubicBezTo>
                    <a:pt x="23" y="214"/>
                    <a:pt x="25" y="215"/>
                    <a:pt x="26" y="215"/>
                  </a:cubicBezTo>
                  <a:cubicBezTo>
                    <a:pt x="34" y="211"/>
                    <a:pt x="34" y="211"/>
                    <a:pt x="34" y="211"/>
                  </a:cubicBezTo>
                  <a:cubicBezTo>
                    <a:pt x="35" y="209"/>
                    <a:pt x="36" y="209"/>
                    <a:pt x="38" y="209"/>
                  </a:cubicBezTo>
                  <a:cubicBezTo>
                    <a:pt x="40" y="209"/>
                    <a:pt x="42" y="210"/>
                    <a:pt x="46" y="212"/>
                  </a:cubicBezTo>
                  <a:cubicBezTo>
                    <a:pt x="46" y="212"/>
                    <a:pt x="46" y="212"/>
                    <a:pt x="46" y="212"/>
                  </a:cubicBezTo>
                  <a:cubicBezTo>
                    <a:pt x="46" y="212"/>
                    <a:pt x="46" y="212"/>
                    <a:pt x="46" y="212"/>
                  </a:cubicBezTo>
                  <a:cubicBezTo>
                    <a:pt x="46" y="213"/>
                    <a:pt x="46" y="213"/>
                    <a:pt x="46" y="213"/>
                  </a:cubicBezTo>
                  <a:cubicBezTo>
                    <a:pt x="50" y="217"/>
                    <a:pt x="50" y="217"/>
                    <a:pt x="50" y="217"/>
                  </a:cubicBezTo>
                  <a:cubicBezTo>
                    <a:pt x="52" y="222"/>
                    <a:pt x="52" y="222"/>
                    <a:pt x="52" y="222"/>
                  </a:cubicBezTo>
                  <a:cubicBezTo>
                    <a:pt x="54" y="224"/>
                    <a:pt x="54" y="224"/>
                    <a:pt x="54" y="224"/>
                  </a:cubicBezTo>
                  <a:cubicBezTo>
                    <a:pt x="55" y="225"/>
                    <a:pt x="55" y="225"/>
                    <a:pt x="55" y="225"/>
                  </a:cubicBezTo>
                  <a:cubicBezTo>
                    <a:pt x="60" y="229"/>
                    <a:pt x="60" y="229"/>
                    <a:pt x="60" y="229"/>
                  </a:cubicBezTo>
                  <a:cubicBezTo>
                    <a:pt x="63" y="229"/>
                    <a:pt x="63" y="229"/>
                    <a:pt x="63" y="229"/>
                  </a:cubicBezTo>
                  <a:cubicBezTo>
                    <a:pt x="65" y="229"/>
                    <a:pt x="66" y="231"/>
                    <a:pt x="68" y="232"/>
                  </a:cubicBezTo>
                  <a:cubicBezTo>
                    <a:pt x="68" y="233"/>
                    <a:pt x="73" y="235"/>
                    <a:pt x="80" y="237"/>
                  </a:cubicBezTo>
                  <a:cubicBezTo>
                    <a:pt x="81" y="237"/>
                    <a:pt x="81" y="237"/>
                    <a:pt x="81" y="237"/>
                  </a:cubicBezTo>
                  <a:cubicBezTo>
                    <a:pt x="93" y="241"/>
                    <a:pt x="93" y="241"/>
                    <a:pt x="93" y="241"/>
                  </a:cubicBezTo>
                  <a:cubicBezTo>
                    <a:pt x="93" y="241"/>
                    <a:pt x="93" y="241"/>
                    <a:pt x="93" y="241"/>
                  </a:cubicBezTo>
                  <a:cubicBezTo>
                    <a:pt x="94" y="241"/>
                    <a:pt x="94" y="241"/>
                    <a:pt x="94" y="241"/>
                  </a:cubicBezTo>
                  <a:cubicBezTo>
                    <a:pt x="102" y="245"/>
                    <a:pt x="102" y="245"/>
                    <a:pt x="102" y="245"/>
                  </a:cubicBezTo>
                  <a:cubicBezTo>
                    <a:pt x="116" y="249"/>
                    <a:pt x="116" y="249"/>
                    <a:pt x="116" y="249"/>
                  </a:cubicBezTo>
                  <a:cubicBezTo>
                    <a:pt x="117" y="249"/>
                    <a:pt x="117" y="249"/>
                    <a:pt x="117" y="249"/>
                  </a:cubicBezTo>
                  <a:cubicBezTo>
                    <a:pt x="136" y="250"/>
                    <a:pt x="136" y="250"/>
                    <a:pt x="136" y="250"/>
                  </a:cubicBezTo>
                  <a:cubicBezTo>
                    <a:pt x="144" y="247"/>
                    <a:pt x="144" y="247"/>
                    <a:pt x="144" y="247"/>
                  </a:cubicBezTo>
                  <a:cubicBezTo>
                    <a:pt x="152" y="247"/>
                    <a:pt x="152" y="247"/>
                    <a:pt x="152" y="247"/>
                  </a:cubicBezTo>
                  <a:cubicBezTo>
                    <a:pt x="152" y="247"/>
                    <a:pt x="152" y="247"/>
                    <a:pt x="152" y="247"/>
                  </a:cubicBezTo>
                  <a:cubicBezTo>
                    <a:pt x="152" y="248"/>
                    <a:pt x="152" y="248"/>
                    <a:pt x="152" y="248"/>
                  </a:cubicBezTo>
                  <a:cubicBezTo>
                    <a:pt x="158" y="256"/>
                    <a:pt x="158" y="256"/>
                    <a:pt x="158" y="256"/>
                  </a:cubicBezTo>
                  <a:cubicBezTo>
                    <a:pt x="158" y="256"/>
                    <a:pt x="158" y="256"/>
                    <a:pt x="158" y="256"/>
                  </a:cubicBezTo>
                  <a:cubicBezTo>
                    <a:pt x="158" y="256"/>
                    <a:pt x="158" y="256"/>
                    <a:pt x="158" y="256"/>
                  </a:cubicBezTo>
                  <a:cubicBezTo>
                    <a:pt x="162" y="263"/>
                    <a:pt x="162" y="263"/>
                    <a:pt x="162" y="263"/>
                  </a:cubicBezTo>
                  <a:cubicBezTo>
                    <a:pt x="166" y="266"/>
                    <a:pt x="166" y="266"/>
                    <a:pt x="166" y="266"/>
                  </a:cubicBezTo>
                  <a:cubicBezTo>
                    <a:pt x="170" y="268"/>
                    <a:pt x="170" y="268"/>
                    <a:pt x="170" y="268"/>
                  </a:cubicBezTo>
                  <a:cubicBezTo>
                    <a:pt x="170" y="269"/>
                    <a:pt x="170" y="269"/>
                    <a:pt x="170" y="269"/>
                  </a:cubicBezTo>
                  <a:cubicBezTo>
                    <a:pt x="170" y="269"/>
                    <a:pt x="170" y="269"/>
                    <a:pt x="170" y="269"/>
                  </a:cubicBezTo>
                  <a:cubicBezTo>
                    <a:pt x="171" y="269"/>
                    <a:pt x="171" y="269"/>
                    <a:pt x="171" y="269"/>
                  </a:cubicBezTo>
                  <a:cubicBezTo>
                    <a:pt x="174" y="277"/>
                    <a:pt x="174" y="277"/>
                    <a:pt x="174" y="277"/>
                  </a:cubicBezTo>
                  <a:cubicBezTo>
                    <a:pt x="174" y="277"/>
                    <a:pt x="174" y="277"/>
                    <a:pt x="174" y="277"/>
                  </a:cubicBezTo>
                  <a:cubicBezTo>
                    <a:pt x="175" y="277"/>
                    <a:pt x="175" y="277"/>
                    <a:pt x="175" y="277"/>
                  </a:cubicBezTo>
                  <a:cubicBezTo>
                    <a:pt x="175" y="278"/>
                    <a:pt x="175" y="278"/>
                    <a:pt x="175" y="278"/>
                  </a:cubicBezTo>
                  <a:cubicBezTo>
                    <a:pt x="177" y="287"/>
                    <a:pt x="177" y="287"/>
                    <a:pt x="177" y="287"/>
                  </a:cubicBezTo>
                  <a:cubicBezTo>
                    <a:pt x="182" y="289"/>
                    <a:pt x="182" y="289"/>
                    <a:pt x="182" y="289"/>
                  </a:cubicBezTo>
                  <a:cubicBezTo>
                    <a:pt x="183" y="289"/>
                    <a:pt x="183" y="289"/>
                    <a:pt x="183" y="289"/>
                  </a:cubicBezTo>
                  <a:cubicBezTo>
                    <a:pt x="183" y="289"/>
                    <a:pt x="183" y="289"/>
                    <a:pt x="183" y="289"/>
                  </a:cubicBezTo>
                  <a:cubicBezTo>
                    <a:pt x="183" y="289"/>
                    <a:pt x="183" y="289"/>
                    <a:pt x="183" y="289"/>
                  </a:cubicBezTo>
                  <a:cubicBezTo>
                    <a:pt x="188" y="291"/>
                    <a:pt x="188" y="291"/>
                    <a:pt x="188" y="291"/>
                  </a:cubicBezTo>
                  <a:cubicBezTo>
                    <a:pt x="194" y="290"/>
                    <a:pt x="194" y="290"/>
                    <a:pt x="194" y="290"/>
                  </a:cubicBezTo>
                  <a:cubicBezTo>
                    <a:pt x="195" y="284"/>
                    <a:pt x="195" y="284"/>
                    <a:pt x="195" y="284"/>
                  </a:cubicBezTo>
                  <a:cubicBezTo>
                    <a:pt x="195" y="284"/>
                    <a:pt x="195" y="284"/>
                    <a:pt x="195" y="284"/>
                  </a:cubicBezTo>
                  <a:cubicBezTo>
                    <a:pt x="196" y="283"/>
                    <a:pt x="196" y="283"/>
                    <a:pt x="196" y="283"/>
                  </a:cubicBezTo>
                  <a:cubicBezTo>
                    <a:pt x="202" y="277"/>
                    <a:pt x="202" y="277"/>
                    <a:pt x="202" y="277"/>
                  </a:cubicBezTo>
                  <a:cubicBezTo>
                    <a:pt x="210" y="279"/>
                    <a:pt x="210" y="279"/>
                    <a:pt x="210" y="279"/>
                  </a:cubicBezTo>
                  <a:cubicBezTo>
                    <a:pt x="210" y="279"/>
                    <a:pt x="210" y="279"/>
                    <a:pt x="210" y="279"/>
                  </a:cubicBezTo>
                  <a:cubicBezTo>
                    <a:pt x="214" y="287"/>
                    <a:pt x="214" y="287"/>
                    <a:pt x="214" y="287"/>
                  </a:cubicBezTo>
                  <a:cubicBezTo>
                    <a:pt x="221" y="285"/>
                    <a:pt x="221" y="285"/>
                    <a:pt x="221" y="285"/>
                  </a:cubicBezTo>
                  <a:cubicBezTo>
                    <a:pt x="222" y="277"/>
                    <a:pt x="222" y="277"/>
                    <a:pt x="222" y="277"/>
                  </a:cubicBezTo>
                  <a:cubicBezTo>
                    <a:pt x="222" y="277"/>
                    <a:pt x="222" y="277"/>
                    <a:pt x="222" y="277"/>
                  </a:cubicBezTo>
                  <a:cubicBezTo>
                    <a:pt x="222" y="276"/>
                    <a:pt x="222" y="276"/>
                    <a:pt x="222" y="276"/>
                  </a:cubicBezTo>
                  <a:cubicBezTo>
                    <a:pt x="222" y="276"/>
                    <a:pt x="222" y="276"/>
                    <a:pt x="222" y="276"/>
                  </a:cubicBezTo>
                  <a:cubicBezTo>
                    <a:pt x="228" y="273"/>
                    <a:pt x="228" y="273"/>
                    <a:pt x="228" y="273"/>
                  </a:cubicBezTo>
                  <a:cubicBezTo>
                    <a:pt x="226" y="262"/>
                    <a:pt x="226" y="262"/>
                    <a:pt x="226" y="262"/>
                  </a:cubicBezTo>
                  <a:cubicBezTo>
                    <a:pt x="226" y="261"/>
                    <a:pt x="226" y="261"/>
                    <a:pt x="226" y="261"/>
                  </a:cubicBezTo>
                  <a:cubicBezTo>
                    <a:pt x="226" y="261"/>
                    <a:pt x="226" y="261"/>
                    <a:pt x="226" y="261"/>
                  </a:cubicBezTo>
                  <a:cubicBezTo>
                    <a:pt x="226" y="261"/>
                    <a:pt x="226" y="261"/>
                    <a:pt x="226" y="261"/>
                  </a:cubicBezTo>
                  <a:cubicBezTo>
                    <a:pt x="232" y="248"/>
                    <a:pt x="232" y="248"/>
                    <a:pt x="232" y="248"/>
                  </a:cubicBezTo>
                  <a:cubicBezTo>
                    <a:pt x="238" y="246"/>
                    <a:pt x="238" y="246"/>
                    <a:pt x="238" y="246"/>
                  </a:cubicBezTo>
                  <a:cubicBezTo>
                    <a:pt x="236" y="235"/>
                    <a:pt x="236" y="235"/>
                    <a:pt x="236" y="235"/>
                  </a:cubicBezTo>
                  <a:cubicBezTo>
                    <a:pt x="242" y="235"/>
                    <a:pt x="242" y="235"/>
                    <a:pt x="242" y="235"/>
                  </a:cubicBezTo>
                  <a:cubicBezTo>
                    <a:pt x="242" y="229"/>
                    <a:pt x="242" y="229"/>
                    <a:pt x="242" y="229"/>
                  </a:cubicBezTo>
                  <a:cubicBezTo>
                    <a:pt x="238" y="219"/>
                    <a:pt x="238" y="219"/>
                    <a:pt x="238" y="219"/>
                  </a:cubicBezTo>
                  <a:cubicBezTo>
                    <a:pt x="238" y="219"/>
                    <a:pt x="238" y="219"/>
                    <a:pt x="238" y="219"/>
                  </a:cubicBezTo>
                  <a:cubicBezTo>
                    <a:pt x="238" y="218"/>
                    <a:pt x="238" y="218"/>
                    <a:pt x="238" y="218"/>
                  </a:cubicBezTo>
                  <a:cubicBezTo>
                    <a:pt x="239" y="210"/>
                    <a:pt x="239" y="210"/>
                    <a:pt x="239" y="210"/>
                  </a:cubicBezTo>
                  <a:cubicBezTo>
                    <a:pt x="239" y="209"/>
                    <a:pt x="239" y="209"/>
                    <a:pt x="239" y="209"/>
                  </a:cubicBezTo>
                  <a:cubicBezTo>
                    <a:pt x="240" y="209"/>
                    <a:pt x="240" y="209"/>
                    <a:pt x="240" y="209"/>
                  </a:cubicBezTo>
                  <a:cubicBezTo>
                    <a:pt x="244" y="203"/>
                    <a:pt x="244" y="203"/>
                    <a:pt x="244" y="203"/>
                  </a:cubicBezTo>
                  <a:cubicBezTo>
                    <a:pt x="245" y="203"/>
                    <a:pt x="245" y="203"/>
                    <a:pt x="245" y="203"/>
                  </a:cubicBezTo>
                  <a:cubicBezTo>
                    <a:pt x="246" y="203"/>
                    <a:pt x="246" y="203"/>
                    <a:pt x="246" y="203"/>
                  </a:cubicBezTo>
                  <a:cubicBezTo>
                    <a:pt x="257" y="205"/>
                    <a:pt x="257" y="205"/>
                    <a:pt x="257" y="205"/>
                  </a:cubicBezTo>
                  <a:cubicBezTo>
                    <a:pt x="257" y="205"/>
                    <a:pt x="257" y="205"/>
                    <a:pt x="257" y="205"/>
                  </a:cubicBezTo>
                  <a:cubicBezTo>
                    <a:pt x="266" y="207"/>
                    <a:pt x="266" y="207"/>
                    <a:pt x="266" y="207"/>
                  </a:cubicBezTo>
                  <a:cubicBezTo>
                    <a:pt x="274" y="205"/>
                    <a:pt x="274" y="205"/>
                    <a:pt x="274" y="205"/>
                  </a:cubicBezTo>
                  <a:cubicBezTo>
                    <a:pt x="278" y="213"/>
                    <a:pt x="278" y="213"/>
                    <a:pt x="278" y="213"/>
                  </a:cubicBezTo>
                  <a:cubicBezTo>
                    <a:pt x="278" y="214"/>
                    <a:pt x="278" y="214"/>
                    <a:pt x="278" y="214"/>
                  </a:cubicBezTo>
                  <a:cubicBezTo>
                    <a:pt x="278" y="220"/>
                    <a:pt x="278" y="220"/>
                    <a:pt x="278" y="220"/>
                  </a:cubicBezTo>
                  <a:cubicBezTo>
                    <a:pt x="280" y="226"/>
                    <a:pt x="280" y="226"/>
                    <a:pt x="280" y="226"/>
                  </a:cubicBezTo>
                  <a:cubicBezTo>
                    <a:pt x="280" y="229"/>
                    <a:pt x="282" y="230"/>
                    <a:pt x="284" y="231"/>
                  </a:cubicBezTo>
                  <a:cubicBezTo>
                    <a:pt x="284" y="231"/>
                    <a:pt x="284" y="231"/>
                    <a:pt x="284" y="231"/>
                  </a:cubicBezTo>
                  <a:cubicBezTo>
                    <a:pt x="288" y="231"/>
                    <a:pt x="290" y="233"/>
                    <a:pt x="290" y="235"/>
                  </a:cubicBezTo>
                  <a:cubicBezTo>
                    <a:pt x="291" y="237"/>
                    <a:pt x="292" y="240"/>
                    <a:pt x="295" y="243"/>
                  </a:cubicBezTo>
                  <a:cubicBezTo>
                    <a:pt x="299" y="249"/>
                    <a:pt x="299" y="249"/>
                    <a:pt x="299" y="249"/>
                  </a:cubicBezTo>
                  <a:cubicBezTo>
                    <a:pt x="299" y="249"/>
                    <a:pt x="299" y="249"/>
                    <a:pt x="299" y="249"/>
                  </a:cubicBezTo>
                  <a:cubicBezTo>
                    <a:pt x="299" y="249"/>
                    <a:pt x="299" y="249"/>
                    <a:pt x="299" y="249"/>
                  </a:cubicBezTo>
                  <a:cubicBezTo>
                    <a:pt x="301" y="253"/>
                    <a:pt x="301" y="253"/>
                    <a:pt x="301" y="253"/>
                  </a:cubicBezTo>
                  <a:cubicBezTo>
                    <a:pt x="305" y="253"/>
                    <a:pt x="305" y="253"/>
                    <a:pt x="305" y="253"/>
                  </a:cubicBezTo>
                  <a:cubicBezTo>
                    <a:pt x="312" y="247"/>
                    <a:pt x="312" y="247"/>
                    <a:pt x="312" y="247"/>
                  </a:cubicBezTo>
                  <a:cubicBezTo>
                    <a:pt x="316" y="256"/>
                    <a:pt x="316" y="256"/>
                    <a:pt x="316" y="256"/>
                  </a:cubicBezTo>
                  <a:cubicBezTo>
                    <a:pt x="325" y="259"/>
                    <a:pt x="325" y="259"/>
                    <a:pt x="325" y="259"/>
                  </a:cubicBezTo>
                  <a:cubicBezTo>
                    <a:pt x="325" y="259"/>
                    <a:pt x="325" y="259"/>
                    <a:pt x="325" y="259"/>
                  </a:cubicBezTo>
                  <a:cubicBezTo>
                    <a:pt x="326" y="259"/>
                    <a:pt x="326" y="259"/>
                    <a:pt x="326" y="259"/>
                  </a:cubicBezTo>
                  <a:cubicBezTo>
                    <a:pt x="330" y="267"/>
                    <a:pt x="330" y="267"/>
                    <a:pt x="330" y="267"/>
                  </a:cubicBezTo>
                  <a:cubicBezTo>
                    <a:pt x="332" y="269"/>
                    <a:pt x="332" y="269"/>
                    <a:pt x="332" y="269"/>
                  </a:cubicBezTo>
                  <a:cubicBezTo>
                    <a:pt x="332" y="261"/>
                    <a:pt x="332" y="261"/>
                    <a:pt x="332" y="261"/>
                  </a:cubicBezTo>
                  <a:cubicBezTo>
                    <a:pt x="332" y="261"/>
                    <a:pt x="332" y="261"/>
                    <a:pt x="332" y="261"/>
                  </a:cubicBezTo>
                  <a:cubicBezTo>
                    <a:pt x="332" y="259"/>
                    <a:pt x="332" y="259"/>
                    <a:pt x="332" y="259"/>
                  </a:cubicBezTo>
                  <a:cubicBezTo>
                    <a:pt x="350" y="259"/>
                    <a:pt x="350" y="259"/>
                    <a:pt x="350" y="259"/>
                  </a:cubicBezTo>
                  <a:cubicBezTo>
                    <a:pt x="350" y="257"/>
                    <a:pt x="350" y="257"/>
                    <a:pt x="350" y="257"/>
                  </a:cubicBezTo>
                  <a:cubicBezTo>
                    <a:pt x="351" y="257"/>
                    <a:pt x="351" y="255"/>
                    <a:pt x="350" y="254"/>
                  </a:cubicBezTo>
                  <a:cubicBezTo>
                    <a:pt x="349" y="251"/>
                    <a:pt x="348" y="249"/>
                    <a:pt x="348" y="247"/>
                  </a:cubicBezTo>
                  <a:cubicBezTo>
                    <a:pt x="348" y="243"/>
                    <a:pt x="348" y="241"/>
                    <a:pt x="349" y="240"/>
                  </a:cubicBezTo>
                  <a:cubicBezTo>
                    <a:pt x="350" y="239"/>
                    <a:pt x="351" y="239"/>
                    <a:pt x="353" y="239"/>
                  </a:cubicBezTo>
                  <a:cubicBezTo>
                    <a:pt x="360" y="241"/>
                    <a:pt x="360" y="241"/>
                    <a:pt x="360" y="241"/>
                  </a:cubicBezTo>
                  <a:cubicBezTo>
                    <a:pt x="361" y="236"/>
                    <a:pt x="361" y="236"/>
                    <a:pt x="361" y="236"/>
                  </a:cubicBezTo>
                  <a:cubicBezTo>
                    <a:pt x="348" y="230"/>
                    <a:pt x="348" y="230"/>
                    <a:pt x="348" y="230"/>
                  </a:cubicBezTo>
                  <a:cubicBezTo>
                    <a:pt x="347" y="230"/>
                    <a:pt x="347" y="230"/>
                    <a:pt x="347" y="230"/>
                  </a:cubicBezTo>
                  <a:cubicBezTo>
                    <a:pt x="346" y="229"/>
                    <a:pt x="346" y="229"/>
                    <a:pt x="346" y="229"/>
                  </a:cubicBezTo>
                  <a:cubicBezTo>
                    <a:pt x="346" y="229"/>
                    <a:pt x="346" y="229"/>
                    <a:pt x="346" y="229"/>
                  </a:cubicBezTo>
                  <a:cubicBezTo>
                    <a:pt x="346" y="229"/>
                    <a:pt x="346" y="229"/>
                    <a:pt x="346" y="229"/>
                  </a:cubicBezTo>
                  <a:cubicBezTo>
                    <a:pt x="344" y="213"/>
                    <a:pt x="344" y="213"/>
                    <a:pt x="344" y="213"/>
                  </a:cubicBezTo>
                  <a:cubicBezTo>
                    <a:pt x="345" y="203"/>
                    <a:pt x="345" y="203"/>
                    <a:pt x="345" y="203"/>
                  </a:cubicBezTo>
                  <a:cubicBezTo>
                    <a:pt x="345" y="201"/>
                    <a:pt x="345" y="201"/>
                    <a:pt x="345" y="201"/>
                  </a:cubicBezTo>
                  <a:cubicBezTo>
                    <a:pt x="345" y="201"/>
                    <a:pt x="345" y="201"/>
                    <a:pt x="345" y="201"/>
                  </a:cubicBezTo>
                  <a:cubicBezTo>
                    <a:pt x="367" y="203"/>
                    <a:pt x="367" y="203"/>
                    <a:pt x="367" y="203"/>
                  </a:cubicBezTo>
                  <a:cubicBezTo>
                    <a:pt x="372" y="198"/>
                    <a:pt x="372" y="198"/>
                    <a:pt x="372" y="198"/>
                  </a:cubicBezTo>
                  <a:cubicBezTo>
                    <a:pt x="374" y="196"/>
                    <a:pt x="373" y="195"/>
                    <a:pt x="372" y="194"/>
                  </a:cubicBezTo>
                  <a:cubicBezTo>
                    <a:pt x="367" y="192"/>
                    <a:pt x="364" y="190"/>
                    <a:pt x="364" y="187"/>
                  </a:cubicBezTo>
                  <a:cubicBezTo>
                    <a:pt x="364" y="186"/>
                    <a:pt x="364" y="185"/>
                    <a:pt x="366" y="184"/>
                  </a:cubicBezTo>
                  <a:cubicBezTo>
                    <a:pt x="376" y="175"/>
                    <a:pt x="376" y="175"/>
                    <a:pt x="376" y="175"/>
                  </a:cubicBezTo>
                  <a:cubicBezTo>
                    <a:pt x="386" y="174"/>
                    <a:pt x="386" y="174"/>
                    <a:pt x="386" y="174"/>
                  </a:cubicBezTo>
                  <a:cubicBezTo>
                    <a:pt x="391" y="165"/>
                    <a:pt x="391" y="165"/>
                    <a:pt x="391" y="165"/>
                  </a:cubicBezTo>
                  <a:cubicBezTo>
                    <a:pt x="391" y="157"/>
                    <a:pt x="391" y="157"/>
                    <a:pt x="391" y="157"/>
                  </a:cubicBezTo>
                  <a:cubicBezTo>
                    <a:pt x="398" y="155"/>
                    <a:pt x="398" y="155"/>
                    <a:pt x="398" y="155"/>
                  </a:cubicBezTo>
                  <a:cubicBezTo>
                    <a:pt x="400" y="149"/>
                    <a:pt x="402" y="146"/>
                    <a:pt x="402" y="145"/>
                  </a:cubicBezTo>
                  <a:cubicBezTo>
                    <a:pt x="406" y="138"/>
                    <a:pt x="406" y="138"/>
                    <a:pt x="406" y="138"/>
                  </a:cubicBezTo>
                  <a:cubicBezTo>
                    <a:pt x="400" y="128"/>
                    <a:pt x="400" y="128"/>
                    <a:pt x="400" y="128"/>
                  </a:cubicBezTo>
                  <a:cubicBezTo>
                    <a:pt x="400" y="128"/>
                    <a:pt x="400" y="128"/>
                    <a:pt x="400" y="128"/>
                  </a:cubicBezTo>
                  <a:cubicBezTo>
                    <a:pt x="400" y="128"/>
                    <a:pt x="400" y="128"/>
                    <a:pt x="400" y="128"/>
                  </a:cubicBezTo>
                  <a:cubicBezTo>
                    <a:pt x="400" y="127"/>
                    <a:pt x="400" y="127"/>
                    <a:pt x="400" y="127"/>
                  </a:cubicBezTo>
                  <a:cubicBezTo>
                    <a:pt x="396" y="114"/>
                    <a:pt x="396" y="114"/>
                    <a:pt x="396" y="114"/>
                  </a:cubicBezTo>
                  <a:cubicBezTo>
                    <a:pt x="396" y="113"/>
                    <a:pt x="396" y="113"/>
                    <a:pt x="396" y="113"/>
                  </a:cubicBezTo>
                  <a:cubicBezTo>
                    <a:pt x="394" y="99"/>
                    <a:pt x="394" y="99"/>
                    <a:pt x="394" y="99"/>
                  </a:cubicBezTo>
                  <a:cubicBezTo>
                    <a:pt x="389" y="91"/>
                    <a:pt x="389" y="91"/>
                    <a:pt x="389" y="91"/>
                  </a:cubicBezTo>
                  <a:cubicBezTo>
                    <a:pt x="382" y="84"/>
                    <a:pt x="382" y="84"/>
                    <a:pt x="382" y="84"/>
                  </a:cubicBezTo>
                  <a:cubicBezTo>
                    <a:pt x="382" y="84"/>
                    <a:pt x="382" y="84"/>
                    <a:pt x="382" y="84"/>
                  </a:cubicBezTo>
                  <a:cubicBezTo>
                    <a:pt x="382" y="83"/>
                    <a:pt x="382" y="83"/>
                    <a:pt x="382" y="83"/>
                  </a:cubicBezTo>
                  <a:cubicBezTo>
                    <a:pt x="382" y="83"/>
                    <a:pt x="382" y="83"/>
                    <a:pt x="382" y="83"/>
                  </a:cubicBezTo>
                  <a:cubicBezTo>
                    <a:pt x="381" y="75"/>
                    <a:pt x="381" y="75"/>
                    <a:pt x="381" y="75"/>
                  </a:cubicBezTo>
                  <a:cubicBezTo>
                    <a:pt x="368" y="79"/>
                    <a:pt x="368" y="79"/>
                    <a:pt x="368" y="79"/>
                  </a:cubicBezTo>
                  <a:cubicBezTo>
                    <a:pt x="368" y="79"/>
                    <a:pt x="368" y="79"/>
                    <a:pt x="368" y="79"/>
                  </a:cubicBezTo>
                  <a:cubicBezTo>
                    <a:pt x="362" y="72"/>
                    <a:pt x="362" y="72"/>
                    <a:pt x="362" y="72"/>
                  </a:cubicBezTo>
                  <a:cubicBezTo>
                    <a:pt x="344" y="59"/>
                    <a:pt x="344" y="59"/>
                    <a:pt x="344" y="59"/>
                  </a:cubicBezTo>
                  <a:cubicBezTo>
                    <a:pt x="343" y="59"/>
                    <a:pt x="343" y="59"/>
                    <a:pt x="343" y="59"/>
                  </a:cubicBezTo>
                  <a:cubicBezTo>
                    <a:pt x="336" y="50"/>
                    <a:pt x="336" y="50"/>
                    <a:pt x="336" y="50"/>
                  </a:cubicBezTo>
                  <a:cubicBezTo>
                    <a:pt x="332" y="47"/>
                    <a:pt x="332" y="47"/>
                    <a:pt x="332" y="47"/>
                  </a:cubicBezTo>
                  <a:cubicBezTo>
                    <a:pt x="329" y="51"/>
                    <a:pt x="329" y="51"/>
                    <a:pt x="329" y="51"/>
                  </a:cubicBezTo>
                  <a:cubicBezTo>
                    <a:pt x="329" y="52"/>
                    <a:pt x="329" y="52"/>
                    <a:pt x="329" y="52"/>
                  </a:cubicBezTo>
                  <a:cubicBezTo>
                    <a:pt x="329" y="53"/>
                    <a:pt x="329" y="53"/>
                    <a:pt x="329" y="53"/>
                  </a:cubicBezTo>
                  <a:cubicBezTo>
                    <a:pt x="328" y="53"/>
                    <a:pt x="328" y="53"/>
                    <a:pt x="328" y="53"/>
                  </a:cubicBezTo>
                  <a:cubicBezTo>
                    <a:pt x="328" y="53"/>
                    <a:pt x="328" y="53"/>
                    <a:pt x="328" y="53"/>
                  </a:cubicBezTo>
                  <a:cubicBezTo>
                    <a:pt x="322" y="53"/>
                    <a:pt x="322" y="53"/>
                    <a:pt x="322" y="53"/>
                  </a:cubicBezTo>
                  <a:cubicBezTo>
                    <a:pt x="321" y="53"/>
                    <a:pt x="321" y="53"/>
                    <a:pt x="321" y="53"/>
                  </a:cubicBezTo>
                  <a:cubicBezTo>
                    <a:pt x="321" y="53"/>
                    <a:pt x="321" y="53"/>
                    <a:pt x="321" y="53"/>
                  </a:cubicBezTo>
                  <a:cubicBezTo>
                    <a:pt x="308" y="39"/>
                    <a:pt x="308" y="39"/>
                    <a:pt x="308" y="39"/>
                  </a:cubicBezTo>
                  <a:cubicBezTo>
                    <a:pt x="305" y="38"/>
                    <a:pt x="302" y="35"/>
                    <a:pt x="298" y="31"/>
                  </a:cubicBezTo>
                  <a:cubicBezTo>
                    <a:pt x="292" y="27"/>
                    <a:pt x="292" y="27"/>
                    <a:pt x="292" y="27"/>
                  </a:cubicBezTo>
                  <a:cubicBezTo>
                    <a:pt x="292" y="26"/>
                    <a:pt x="292" y="26"/>
                    <a:pt x="292" y="26"/>
                  </a:cubicBezTo>
                  <a:cubicBezTo>
                    <a:pt x="285" y="22"/>
                    <a:pt x="285" y="22"/>
                    <a:pt x="285" y="22"/>
                  </a:cubicBezTo>
                  <a:cubicBezTo>
                    <a:pt x="281" y="25"/>
                    <a:pt x="281" y="25"/>
                    <a:pt x="281" y="25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276" y="25"/>
                    <a:pt x="276" y="25"/>
                    <a:pt x="276" y="25"/>
                  </a:cubicBezTo>
                  <a:cubicBezTo>
                    <a:pt x="272" y="27"/>
                    <a:pt x="272" y="27"/>
                    <a:pt x="272" y="27"/>
                  </a:cubicBezTo>
                  <a:cubicBezTo>
                    <a:pt x="272" y="27"/>
                    <a:pt x="272" y="27"/>
                    <a:pt x="272" y="27"/>
                  </a:cubicBezTo>
                  <a:cubicBezTo>
                    <a:pt x="271" y="28"/>
                    <a:pt x="271" y="28"/>
                    <a:pt x="271" y="28"/>
                  </a:cubicBezTo>
                  <a:cubicBezTo>
                    <a:pt x="271" y="28"/>
                    <a:pt x="271" y="28"/>
                    <a:pt x="271" y="28"/>
                  </a:cubicBezTo>
                  <a:cubicBezTo>
                    <a:pt x="265" y="29"/>
                    <a:pt x="265" y="29"/>
                    <a:pt x="265" y="29"/>
                  </a:cubicBezTo>
                  <a:cubicBezTo>
                    <a:pt x="258" y="24"/>
                    <a:pt x="250" y="20"/>
                    <a:pt x="24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" name="íśľiḑé"/>
            <p:cNvSpPr/>
            <p:nvPr/>
          </p:nvSpPr>
          <p:spPr bwMode="auto">
            <a:xfrm>
              <a:off x="2502" y="2348"/>
              <a:ext cx="831" cy="729"/>
            </a:xfrm>
            <a:custGeom>
              <a:avLst/>
              <a:gdLst>
                <a:gd name="T0" fmla="*/ 10 w 351"/>
                <a:gd name="T1" fmla="*/ 14 h 308"/>
                <a:gd name="T2" fmla="*/ 9 w 351"/>
                <a:gd name="T3" fmla="*/ 35 h 308"/>
                <a:gd name="T4" fmla="*/ 5 w 351"/>
                <a:gd name="T5" fmla="*/ 57 h 308"/>
                <a:gd name="T6" fmla="*/ 19 w 351"/>
                <a:gd name="T7" fmla="*/ 69 h 308"/>
                <a:gd name="T8" fmla="*/ 35 w 351"/>
                <a:gd name="T9" fmla="*/ 97 h 308"/>
                <a:gd name="T10" fmla="*/ 37 w 351"/>
                <a:gd name="T11" fmla="*/ 122 h 308"/>
                <a:gd name="T12" fmla="*/ 45 w 351"/>
                <a:gd name="T13" fmla="*/ 143 h 308"/>
                <a:gd name="T14" fmla="*/ 50 w 351"/>
                <a:gd name="T15" fmla="*/ 175 h 308"/>
                <a:gd name="T16" fmla="*/ 47 w 351"/>
                <a:gd name="T17" fmla="*/ 218 h 308"/>
                <a:gd name="T18" fmla="*/ 55 w 351"/>
                <a:gd name="T19" fmla="*/ 231 h 308"/>
                <a:gd name="T20" fmla="*/ 62 w 351"/>
                <a:gd name="T21" fmla="*/ 213 h 308"/>
                <a:gd name="T22" fmla="*/ 78 w 351"/>
                <a:gd name="T23" fmla="*/ 220 h 308"/>
                <a:gd name="T24" fmla="*/ 85 w 351"/>
                <a:gd name="T25" fmla="*/ 237 h 308"/>
                <a:gd name="T26" fmla="*/ 102 w 351"/>
                <a:gd name="T27" fmla="*/ 239 h 308"/>
                <a:gd name="T28" fmla="*/ 119 w 351"/>
                <a:gd name="T29" fmla="*/ 279 h 308"/>
                <a:gd name="T30" fmla="*/ 123 w 351"/>
                <a:gd name="T31" fmla="*/ 299 h 308"/>
                <a:gd name="T32" fmla="*/ 131 w 351"/>
                <a:gd name="T33" fmla="*/ 308 h 308"/>
                <a:gd name="T34" fmla="*/ 153 w 351"/>
                <a:gd name="T35" fmla="*/ 293 h 308"/>
                <a:gd name="T36" fmla="*/ 164 w 351"/>
                <a:gd name="T37" fmla="*/ 268 h 308"/>
                <a:gd name="T38" fmla="*/ 173 w 351"/>
                <a:gd name="T39" fmla="*/ 255 h 308"/>
                <a:gd name="T40" fmla="*/ 187 w 351"/>
                <a:gd name="T41" fmla="*/ 235 h 308"/>
                <a:gd name="T42" fmla="*/ 195 w 351"/>
                <a:gd name="T43" fmla="*/ 218 h 308"/>
                <a:gd name="T44" fmla="*/ 221 w 351"/>
                <a:gd name="T45" fmla="*/ 225 h 308"/>
                <a:gd name="T46" fmla="*/ 229 w 351"/>
                <a:gd name="T47" fmla="*/ 236 h 308"/>
                <a:gd name="T48" fmla="*/ 240 w 351"/>
                <a:gd name="T49" fmla="*/ 233 h 308"/>
                <a:gd name="T50" fmla="*/ 255 w 351"/>
                <a:gd name="T51" fmla="*/ 249 h 308"/>
                <a:gd name="T52" fmla="*/ 275 w 351"/>
                <a:gd name="T53" fmla="*/ 233 h 308"/>
                <a:gd name="T54" fmla="*/ 264 w 351"/>
                <a:gd name="T55" fmla="*/ 229 h 308"/>
                <a:gd name="T56" fmla="*/ 259 w 351"/>
                <a:gd name="T57" fmla="*/ 210 h 308"/>
                <a:gd name="T58" fmla="*/ 275 w 351"/>
                <a:gd name="T59" fmla="*/ 209 h 308"/>
                <a:gd name="T60" fmla="*/ 259 w 351"/>
                <a:gd name="T61" fmla="*/ 187 h 308"/>
                <a:gd name="T62" fmla="*/ 255 w 351"/>
                <a:gd name="T63" fmla="*/ 163 h 308"/>
                <a:gd name="T64" fmla="*/ 303 w 351"/>
                <a:gd name="T65" fmla="*/ 143 h 308"/>
                <a:gd name="T66" fmla="*/ 327 w 351"/>
                <a:gd name="T67" fmla="*/ 121 h 308"/>
                <a:gd name="T68" fmla="*/ 333 w 351"/>
                <a:gd name="T69" fmla="*/ 111 h 308"/>
                <a:gd name="T70" fmla="*/ 343 w 351"/>
                <a:gd name="T71" fmla="*/ 85 h 308"/>
                <a:gd name="T72" fmla="*/ 325 w 351"/>
                <a:gd name="T73" fmla="*/ 78 h 308"/>
                <a:gd name="T74" fmla="*/ 315 w 351"/>
                <a:gd name="T75" fmla="*/ 68 h 308"/>
                <a:gd name="T76" fmla="*/ 304 w 351"/>
                <a:gd name="T77" fmla="*/ 73 h 308"/>
                <a:gd name="T78" fmla="*/ 298 w 351"/>
                <a:gd name="T79" fmla="*/ 63 h 308"/>
                <a:gd name="T80" fmla="*/ 287 w 351"/>
                <a:gd name="T81" fmla="*/ 62 h 308"/>
                <a:gd name="T82" fmla="*/ 263 w 351"/>
                <a:gd name="T83" fmla="*/ 58 h 308"/>
                <a:gd name="T84" fmla="*/ 253 w 351"/>
                <a:gd name="T85" fmla="*/ 59 h 308"/>
                <a:gd name="T86" fmla="*/ 219 w 351"/>
                <a:gd name="T87" fmla="*/ 55 h 308"/>
                <a:gd name="T88" fmla="*/ 217 w 351"/>
                <a:gd name="T89" fmla="*/ 39 h 308"/>
                <a:gd name="T90" fmla="*/ 180 w 351"/>
                <a:gd name="T91" fmla="*/ 16 h 308"/>
                <a:gd name="T92" fmla="*/ 163 w 351"/>
                <a:gd name="T93" fmla="*/ 5 h 308"/>
                <a:gd name="T94" fmla="*/ 160 w 351"/>
                <a:gd name="T95" fmla="*/ 31 h 308"/>
                <a:gd name="T96" fmla="*/ 140 w 351"/>
                <a:gd name="T97" fmla="*/ 33 h 308"/>
                <a:gd name="T98" fmla="*/ 131 w 351"/>
                <a:gd name="T99" fmla="*/ 41 h 308"/>
                <a:gd name="T100" fmla="*/ 122 w 351"/>
                <a:gd name="T101" fmla="*/ 55 h 308"/>
                <a:gd name="T102" fmla="*/ 95 w 351"/>
                <a:gd name="T103" fmla="*/ 67 h 308"/>
                <a:gd name="T104" fmla="*/ 77 w 351"/>
                <a:gd name="T105" fmla="*/ 50 h 308"/>
                <a:gd name="T106" fmla="*/ 63 w 351"/>
                <a:gd name="T107" fmla="*/ 47 h 308"/>
                <a:gd name="T108" fmla="*/ 49 w 351"/>
                <a:gd name="T109" fmla="*/ 31 h 308"/>
                <a:gd name="T110" fmla="*/ 34 w 351"/>
                <a:gd name="T111" fmla="*/ 7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51" h="308">
                  <a:moveTo>
                    <a:pt x="33" y="7"/>
                  </a:moveTo>
                  <a:cubicBezTo>
                    <a:pt x="23" y="5"/>
                    <a:pt x="23" y="5"/>
                    <a:pt x="23" y="5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19" y="68"/>
                    <a:pt x="19" y="68"/>
                    <a:pt x="19" y="68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21" y="79"/>
                    <a:pt x="21" y="79"/>
                    <a:pt x="21" y="79"/>
                  </a:cubicBezTo>
                  <a:cubicBezTo>
                    <a:pt x="28" y="89"/>
                    <a:pt x="28" y="89"/>
                    <a:pt x="28" y="89"/>
                  </a:cubicBezTo>
                  <a:cubicBezTo>
                    <a:pt x="29" y="91"/>
                    <a:pt x="31" y="93"/>
                    <a:pt x="35" y="97"/>
                  </a:cubicBezTo>
                  <a:cubicBezTo>
                    <a:pt x="35" y="97"/>
                    <a:pt x="35" y="97"/>
                    <a:pt x="35" y="97"/>
                  </a:cubicBezTo>
                  <a:cubicBezTo>
                    <a:pt x="36" y="97"/>
                    <a:pt x="36" y="97"/>
                    <a:pt x="36" y="97"/>
                  </a:cubicBezTo>
                  <a:cubicBezTo>
                    <a:pt x="36" y="97"/>
                    <a:pt x="36" y="97"/>
                    <a:pt x="36" y="97"/>
                  </a:cubicBezTo>
                  <a:cubicBezTo>
                    <a:pt x="35" y="98"/>
                    <a:pt x="35" y="98"/>
                    <a:pt x="35" y="98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37" y="109"/>
                    <a:pt x="37" y="115"/>
                    <a:pt x="37" y="122"/>
                  </a:cubicBezTo>
                  <a:cubicBezTo>
                    <a:pt x="41" y="127"/>
                    <a:pt x="42" y="131"/>
                    <a:pt x="42" y="133"/>
                  </a:cubicBezTo>
                  <a:cubicBezTo>
                    <a:pt x="42" y="135"/>
                    <a:pt x="43" y="138"/>
                    <a:pt x="45" y="143"/>
                  </a:cubicBezTo>
                  <a:cubicBezTo>
                    <a:pt x="45" y="143"/>
                    <a:pt x="45" y="143"/>
                    <a:pt x="45" y="143"/>
                  </a:cubicBezTo>
                  <a:cubicBezTo>
                    <a:pt x="45" y="143"/>
                    <a:pt x="45" y="143"/>
                    <a:pt x="45" y="143"/>
                  </a:cubicBezTo>
                  <a:cubicBezTo>
                    <a:pt x="45" y="143"/>
                    <a:pt x="45" y="143"/>
                    <a:pt x="45" y="143"/>
                  </a:cubicBezTo>
                  <a:cubicBezTo>
                    <a:pt x="46" y="149"/>
                    <a:pt x="46" y="153"/>
                    <a:pt x="45" y="157"/>
                  </a:cubicBezTo>
                  <a:cubicBezTo>
                    <a:pt x="43" y="160"/>
                    <a:pt x="45" y="165"/>
                    <a:pt x="49" y="173"/>
                  </a:cubicBezTo>
                  <a:cubicBezTo>
                    <a:pt x="50" y="173"/>
                    <a:pt x="50" y="173"/>
                    <a:pt x="50" y="173"/>
                  </a:cubicBezTo>
                  <a:cubicBezTo>
                    <a:pt x="50" y="174"/>
                    <a:pt x="50" y="174"/>
                    <a:pt x="50" y="174"/>
                  </a:cubicBezTo>
                  <a:cubicBezTo>
                    <a:pt x="50" y="175"/>
                    <a:pt x="50" y="175"/>
                    <a:pt x="50" y="175"/>
                  </a:cubicBezTo>
                  <a:cubicBezTo>
                    <a:pt x="43" y="189"/>
                    <a:pt x="43" y="189"/>
                    <a:pt x="43" y="189"/>
                  </a:cubicBezTo>
                  <a:cubicBezTo>
                    <a:pt x="45" y="192"/>
                    <a:pt x="45" y="194"/>
                    <a:pt x="45" y="196"/>
                  </a:cubicBezTo>
                  <a:cubicBezTo>
                    <a:pt x="43" y="209"/>
                    <a:pt x="43" y="209"/>
                    <a:pt x="43" y="209"/>
                  </a:cubicBezTo>
                  <a:cubicBezTo>
                    <a:pt x="43" y="213"/>
                    <a:pt x="43" y="216"/>
                    <a:pt x="45" y="217"/>
                  </a:cubicBezTo>
                  <a:cubicBezTo>
                    <a:pt x="47" y="218"/>
                    <a:pt x="47" y="218"/>
                    <a:pt x="47" y="218"/>
                  </a:cubicBezTo>
                  <a:cubicBezTo>
                    <a:pt x="51" y="220"/>
                    <a:pt x="52" y="222"/>
                    <a:pt x="52" y="224"/>
                  </a:cubicBezTo>
                  <a:cubicBezTo>
                    <a:pt x="51" y="231"/>
                    <a:pt x="51" y="231"/>
                    <a:pt x="51" y="231"/>
                  </a:cubicBezTo>
                  <a:cubicBezTo>
                    <a:pt x="53" y="231"/>
                    <a:pt x="53" y="231"/>
                    <a:pt x="53" y="231"/>
                  </a:cubicBezTo>
                  <a:cubicBezTo>
                    <a:pt x="54" y="232"/>
                    <a:pt x="54" y="232"/>
                    <a:pt x="54" y="232"/>
                  </a:cubicBezTo>
                  <a:cubicBezTo>
                    <a:pt x="55" y="231"/>
                    <a:pt x="55" y="231"/>
                    <a:pt x="55" y="231"/>
                  </a:cubicBezTo>
                  <a:cubicBezTo>
                    <a:pt x="56" y="229"/>
                    <a:pt x="57" y="228"/>
                    <a:pt x="58" y="226"/>
                  </a:cubicBezTo>
                  <a:cubicBezTo>
                    <a:pt x="59" y="225"/>
                    <a:pt x="59" y="225"/>
                    <a:pt x="59" y="225"/>
                  </a:cubicBezTo>
                  <a:cubicBezTo>
                    <a:pt x="59" y="224"/>
                    <a:pt x="59" y="224"/>
                    <a:pt x="59" y="224"/>
                  </a:cubicBezTo>
                  <a:cubicBezTo>
                    <a:pt x="61" y="223"/>
                    <a:pt x="61" y="222"/>
                    <a:pt x="63" y="220"/>
                  </a:cubicBezTo>
                  <a:cubicBezTo>
                    <a:pt x="63" y="218"/>
                    <a:pt x="63" y="215"/>
                    <a:pt x="62" y="213"/>
                  </a:cubicBezTo>
                  <a:cubicBezTo>
                    <a:pt x="61" y="211"/>
                    <a:pt x="61" y="211"/>
                    <a:pt x="61" y="211"/>
                  </a:cubicBezTo>
                  <a:cubicBezTo>
                    <a:pt x="63" y="210"/>
                    <a:pt x="63" y="210"/>
                    <a:pt x="63" y="210"/>
                  </a:cubicBezTo>
                  <a:cubicBezTo>
                    <a:pt x="70" y="209"/>
                    <a:pt x="73" y="209"/>
                    <a:pt x="75" y="212"/>
                  </a:cubicBezTo>
                  <a:cubicBezTo>
                    <a:pt x="78" y="220"/>
                    <a:pt x="78" y="220"/>
                    <a:pt x="78" y="220"/>
                  </a:cubicBezTo>
                  <a:cubicBezTo>
                    <a:pt x="78" y="220"/>
                    <a:pt x="78" y="220"/>
                    <a:pt x="78" y="220"/>
                  </a:cubicBezTo>
                  <a:cubicBezTo>
                    <a:pt x="78" y="221"/>
                    <a:pt x="78" y="221"/>
                    <a:pt x="78" y="221"/>
                  </a:cubicBezTo>
                  <a:cubicBezTo>
                    <a:pt x="79" y="234"/>
                    <a:pt x="79" y="234"/>
                    <a:pt x="79" y="234"/>
                  </a:cubicBezTo>
                  <a:cubicBezTo>
                    <a:pt x="85" y="237"/>
                    <a:pt x="85" y="237"/>
                    <a:pt x="85" y="237"/>
                  </a:cubicBezTo>
                  <a:cubicBezTo>
                    <a:pt x="85" y="237"/>
                    <a:pt x="85" y="237"/>
                    <a:pt x="85" y="237"/>
                  </a:cubicBezTo>
                  <a:cubicBezTo>
                    <a:pt x="85" y="237"/>
                    <a:pt x="85" y="237"/>
                    <a:pt x="85" y="237"/>
                  </a:cubicBezTo>
                  <a:cubicBezTo>
                    <a:pt x="89" y="239"/>
                    <a:pt x="89" y="239"/>
                    <a:pt x="89" y="239"/>
                  </a:cubicBezTo>
                  <a:cubicBezTo>
                    <a:pt x="92" y="236"/>
                    <a:pt x="92" y="236"/>
                    <a:pt x="92" y="236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7" y="233"/>
                    <a:pt x="97" y="233"/>
                    <a:pt x="97" y="233"/>
                  </a:cubicBezTo>
                  <a:cubicBezTo>
                    <a:pt x="99" y="234"/>
                    <a:pt x="101" y="236"/>
                    <a:pt x="102" y="239"/>
                  </a:cubicBezTo>
                  <a:cubicBezTo>
                    <a:pt x="103" y="249"/>
                    <a:pt x="103" y="249"/>
                    <a:pt x="103" y="249"/>
                  </a:cubicBezTo>
                  <a:cubicBezTo>
                    <a:pt x="104" y="251"/>
                    <a:pt x="104" y="251"/>
                    <a:pt x="104" y="251"/>
                  </a:cubicBezTo>
                  <a:cubicBezTo>
                    <a:pt x="115" y="274"/>
                    <a:pt x="115" y="274"/>
                    <a:pt x="115" y="274"/>
                  </a:cubicBezTo>
                  <a:cubicBezTo>
                    <a:pt x="119" y="278"/>
                    <a:pt x="119" y="278"/>
                    <a:pt x="119" y="278"/>
                  </a:cubicBezTo>
                  <a:cubicBezTo>
                    <a:pt x="119" y="279"/>
                    <a:pt x="119" y="279"/>
                    <a:pt x="119" y="279"/>
                  </a:cubicBezTo>
                  <a:cubicBezTo>
                    <a:pt x="119" y="279"/>
                    <a:pt x="119" y="279"/>
                    <a:pt x="119" y="279"/>
                  </a:cubicBezTo>
                  <a:cubicBezTo>
                    <a:pt x="121" y="289"/>
                    <a:pt x="121" y="289"/>
                    <a:pt x="121" y="289"/>
                  </a:cubicBezTo>
                  <a:cubicBezTo>
                    <a:pt x="121" y="289"/>
                    <a:pt x="121" y="289"/>
                    <a:pt x="121" y="289"/>
                  </a:cubicBezTo>
                  <a:cubicBezTo>
                    <a:pt x="122" y="298"/>
                    <a:pt x="122" y="298"/>
                    <a:pt x="122" y="298"/>
                  </a:cubicBezTo>
                  <a:cubicBezTo>
                    <a:pt x="123" y="299"/>
                    <a:pt x="123" y="299"/>
                    <a:pt x="123" y="299"/>
                  </a:cubicBezTo>
                  <a:cubicBezTo>
                    <a:pt x="125" y="295"/>
                    <a:pt x="128" y="293"/>
                    <a:pt x="129" y="293"/>
                  </a:cubicBezTo>
                  <a:cubicBezTo>
                    <a:pt x="131" y="294"/>
                    <a:pt x="131" y="295"/>
                    <a:pt x="131" y="296"/>
                  </a:cubicBezTo>
                  <a:cubicBezTo>
                    <a:pt x="131" y="299"/>
                    <a:pt x="131" y="299"/>
                    <a:pt x="131" y="299"/>
                  </a:cubicBezTo>
                  <a:cubicBezTo>
                    <a:pt x="131" y="306"/>
                    <a:pt x="131" y="306"/>
                    <a:pt x="131" y="306"/>
                  </a:cubicBezTo>
                  <a:cubicBezTo>
                    <a:pt x="131" y="308"/>
                    <a:pt x="131" y="308"/>
                    <a:pt x="131" y="308"/>
                  </a:cubicBezTo>
                  <a:cubicBezTo>
                    <a:pt x="133" y="308"/>
                    <a:pt x="135" y="308"/>
                    <a:pt x="135" y="307"/>
                  </a:cubicBezTo>
                  <a:cubicBezTo>
                    <a:pt x="139" y="301"/>
                    <a:pt x="139" y="301"/>
                    <a:pt x="139" y="301"/>
                  </a:cubicBezTo>
                  <a:cubicBezTo>
                    <a:pt x="144" y="297"/>
                    <a:pt x="144" y="297"/>
                    <a:pt x="144" y="297"/>
                  </a:cubicBezTo>
                  <a:cubicBezTo>
                    <a:pt x="147" y="295"/>
                    <a:pt x="149" y="293"/>
                    <a:pt x="153" y="293"/>
                  </a:cubicBezTo>
                  <a:cubicBezTo>
                    <a:pt x="153" y="293"/>
                    <a:pt x="153" y="293"/>
                    <a:pt x="153" y="293"/>
                  </a:cubicBezTo>
                  <a:cubicBezTo>
                    <a:pt x="161" y="295"/>
                    <a:pt x="161" y="295"/>
                    <a:pt x="161" y="295"/>
                  </a:cubicBezTo>
                  <a:cubicBezTo>
                    <a:pt x="164" y="294"/>
                    <a:pt x="164" y="294"/>
                    <a:pt x="164" y="294"/>
                  </a:cubicBezTo>
                  <a:cubicBezTo>
                    <a:pt x="168" y="288"/>
                    <a:pt x="168" y="288"/>
                    <a:pt x="168" y="288"/>
                  </a:cubicBezTo>
                  <a:cubicBezTo>
                    <a:pt x="167" y="279"/>
                    <a:pt x="167" y="279"/>
                    <a:pt x="167" y="279"/>
                  </a:cubicBezTo>
                  <a:cubicBezTo>
                    <a:pt x="165" y="275"/>
                    <a:pt x="163" y="271"/>
                    <a:pt x="164" y="268"/>
                  </a:cubicBezTo>
                  <a:cubicBezTo>
                    <a:pt x="165" y="261"/>
                    <a:pt x="165" y="261"/>
                    <a:pt x="165" y="261"/>
                  </a:cubicBezTo>
                  <a:cubicBezTo>
                    <a:pt x="165" y="260"/>
                    <a:pt x="165" y="260"/>
                    <a:pt x="165" y="260"/>
                  </a:cubicBezTo>
                  <a:cubicBezTo>
                    <a:pt x="166" y="259"/>
                    <a:pt x="166" y="259"/>
                    <a:pt x="166" y="259"/>
                  </a:cubicBezTo>
                  <a:cubicBezTo>
                    <a:pt x="166" y="259"/>
                    <a:pt x="166" y="259"/>
                    <a:pt x="166" y="259"/>
                  </a:cubicBezTo>
                  <a:cubicBezTo>
                    <a:pt x="173" y="255"/>
                    <a:pt x="173" y="255"/>
                    <a:pt x="173" y="255"/>
                  </a:cubicBezTo>
                  <a:cubicBezTo>
                    <a:pt x="174" y="255"/>
                    <a:pt x="174" y="255"/>
                    <a:pt x="174" y="255"/>
                  </a:cubicBezTo>
                  <a:cubicBezTo>
                    <a:pt x="174" y="255"/>
                    <a:pt x="174" y="255"/>
                    <a:pt x="174" y="255"/>
                  </a:cubicBezTo>
                  <a:cubicBezTo>
                    <a:pt x="179" y="251"/>
                    <a:pt x="179" y="251"/>
                    <a:pt x="179" y="251"/>
                  </a:cubicBezTo>
                  <a:cubicBezTo>
                    <a:pt x="186" y="242"/>
                    <a:pt x="186" y="242"/>
                    <a:pt x="186" y="242"/>
                  </a:cubicBezTo>
                  <a:cubicBezTo>
                    <a:pt x="187" y="235"/>
                    <a:pt x="187" y="235"/>
                    <a:pt x="187" y="235"/>
                  </a:cubicBezTo>
                  <a:cubicBezTo>
                    <a:pt x="179" y="218"/>
                    <a:pt x="179" y="218"/>
                    <a:pt x="179" y="218"/>
                  </a:cubicBezTo>
                  <a:cubicBezTo>
                    <a:pt x="195" y="225"/>
                    <a:pt x="195" y="225"/>
                    <a:pt x="195" y="225"/>
                  </a:cubicBezTo>
                  <a:cubicBezTo>
                    <a:pt x="195" y="219"/>
                    <a:pt x="195" y="219"/>
                    <a:pt x="195" y="219"/>
                  </a:cubicBezTo>
                  <a:cubicBezTo>
                    <a:pt x="195" y="219"/>
                    <a:pt x="195" y="219"/>
                    <a:pt x="195" y="219"/>
                  </a:cubicBezTo>
                  <a:cubicBezTo>
                    <a:pt x="195" y="218"/>
                    <a:pt x="195" y="218"/>
                    <a:pt x="195" y="218"/>
                  </a:cubicBezTo>
                  <a:cubicBezTo>
                    <a:pt x="201" y="213"/>
                    <a:pt x="201" y="213"/>
                    <a:pt x="201" y="213"/>
                  </a:cubicBezTo>
                  <a:cubicBezTo>
                    <a:pt x="213" y="210"/>
                    <a:pt x="213" y="210"/>
                    <a:pt x="213" y="210"/>
                  </a:cubicBezTo>
                  <a:cubicBezTo>
                    <a:pt x="214" y="210"/>
                    <a:pt x="214" y="210"/>
                    <a:pt x="214" y="210"/>
                  </a:cubicBezTo>
                  <a:cubicBezTo>
                    <a:pt x="221" y="225"/>
                    <a:pt x="221" y="225"/>
                    <a:pt x="221" y="225"/>
                  </a:cubicBezTo>
                  <a:cubicBezTo>
                    <a:pt x="221" y="225"/>
                    <a:pt x="221" y="225"/>
                    <a:pt x="221" y="225"/>
                  </a:cubicBezTo>
                  <a:cubicBezTo>
                    <a:pt x="220" y="231"/>
                    <a:pt x="220" y="231"/>
                    <a:pt x="220" y="231"/>
                  </a:cubicBezTo>
                  <a:cubicBezTo>
                    <a:pt x="221" y="236"/>
                    <a:pt x="221" y="236"/>
                    <a:pt x="221" y="236"/>
                  </a:cubicBezTo>
                  <a:cubicBezTo>
                    <a:pt x="221" y="239"/>
                    <a:pt x="223" y="240"/>
                    <a:pt x="224" y="240"/>
                  </a:cubicBezTo>
                  <a:cubicBezTo>
                    <a:pt x="226" y="240"/>
                    <a:pt x="227" y="239"/>
                    <a:pt x="229" y="237"/>
                  </a:cubicBezTo>
                  <a:cubicBezTo>
                    <a:pt x="229" y="236"/>
                    <a:pt x="229" y="236"/>
                    <a:pt x="229" y="236"/>
                  </a:cubicBezTo>
                  <a:cubicBezTo>
                    <a:pt x="229" y="236"/>
                    <a:pt x="229" y="236"/>
                    <a:pt x="229" y="236"/>
                  </a:cubicBezTo>
                  <a:cubicBezTo>
                    <a:pt x="230" y="236"/>
                    <a:pt x="230" y="236"/>
                    <a:pt x="230" y="236"/>
                  </a:cubicBezTo>
                  <a:cubicBezTo>
                    <a:pt x="239" y="233"/>
                    <a:pt x="239" y="233"/>
                    <a:pt x="239" y="233"/>
                  </a:cubicBezTo>
                  <a:cubicBezTo>
                    <a:pt x="239" y="233"/>
                    <a:pt x="239" y="233"/>
                    <a:pt x="239" y="233"/>
                  </a:cubicBezTo>
                  <a:cubicBezTo>
                    <a:pt x="240" y="233"/>
                    <a:pt x="240" y="233"/>
                    <a:pt x="240" y="233"/>
                  </a:cubicBezTo>
                  <a:cubicBezTo>
                    <a:pt x="245" y="233"/>
                    <a:pt x="247" y="234"/>
                    <a:pt x="249" y="236"/>
                  </a:cubicBezTo>
                  <a:cubicBezTo>
                    <a:pt x="249" y="247"/>
                    <a:pt x="249" y="247"/>
                    <a:pt x="249" y="247"/>
                  </a:cubicBezTo>
                  <a:cubicBezTo>
                    <a:pt x="249" y="247"/>
                    <a:pt x="249" y="247"/>
                    <a:pt x="249" y="247"/>
                  </a:cubicBezTo>
                  <a:cubicBezTo>
                    <a:pt x="251" y="248"/>
                    <a:pt x="251" y="248"/>
                    <a:pt x="251" y="248"/>
                  </a:cubicBezTo>
                  <a:cubicBezTo>
                    <a:pt x="255" y="249"/>
                    <a:pt x="255" y="249"/>
                    <a:pt x="255" y="249"/>
                  </a:cubicBezTo>
                  <a:cubicBezTo>
                    <a:pt x="261" y="249"/>
                    <a:pt x="261" y="249"/>
                    <a:pt x="261" y="249"/>
                  </a:cubicBezTo>
                  <a:cubicBezTo>
                    <a:pt x="271" y="246"/>
                    <a:pt x="271" y="246"/>
                    <a:pt x="271" y="246"/>
                  </a:cubicBezTo>
                  <a:cubicBezTo>
                    <a:pt x="277" y="241"/>
                    <a:pt x="277" y="241"/>
                    <a:pt x="277" y="241"/>
                  </a:cubicBezTo>
                  <a:cubicBezTo>
                    <a:pt x="278" y="236"/>
                    <a:pt x="278" y="236"/>
                    <a:pt x="278" y="236"/>
                  </a:cubicBezTo>
                  <a:cubicBezTo>
                    <a:pt x="275" y="233"/>
                    <a:pt x="275" y="233"/>
                    <a:pt x="275" y="233"/>
                  </a:cubicBezTo>
                  <a:cubicBezTo>
                    <a:pt x="265" y="229"/>
                    <a:pt x="265" y="229"/>
                    <a:pt x="265" y="229"/>
                  </a:cubicBezTo>
                  <a:cubicBezTo>
                    <a:pt x="265" y="229"/>
                    <a:pt x="265" y="229"/>
                    <a:pt x="265" y="229"/>
                  </a:cubicBezTo>
                  <a:cubicBezTo>
                    <a:pt x="264" y="229"/>
                    <a:pt x="264" y="229"/>
                    <a:pt x="264" y="229"/>
                  </a:cubicBezTo>
                  <a:cubicBezTo>
                    <a:pt x="264" y="229"/>
                    <a:pt x="264" y="229"/>
                    <a:pt x="264" y="229"/>
                  </a:cubicBezTo>
                  <a:cubicBezTo>
                    <a:pt x="264" y="229"/>
                    <a:pt x="264" y="229"/>
                    <a:pt x="264" y="229"/>
                  </a:cubicBezTo>
                  <a:cubicBezTo>
                    <a:pt x="252" y="217"/>
                    <a:pt x="252" y="217"/>
                    <a:pt x="252" y="217"/>
                  </a:cubicBezTo>
                  <a:cubicBezTo>
                    <a:pt x="253" y="216"/>
                    <a:pt x="253" y="216"/>
                    <a:pt x="253" y="216"/>
                  </a:cubicBezTo>
                  <a:cubicBezTo>
                    <a:pt x="259" y="211"/>
                    <a:pt x="259" y="211"/>
                    <a:pt x="259" y="211"/>
                  </a:cubicBezTo>
                  <a:cubicBezTo>
                    <a:pt x="259" y="210"/>
                    <a:pt x="259" y="210"/>
                    <a:pt x="259" y="210"/>
                  </a:cubicBezTo>
                  <a:cubicBezTo>
                    <a:pt x="259" y="210"/>
                    <a:pt x="259" y="210"/>
                    <a:pt x="259" y="210"/>
                  </a:cubicBezTo>
                  <a:cubicBezTo>
                    <a:pt x="265" y="208"/>
                    <a:pt x="265" y="208"/>
                    <a:pt x="265" y="208"/>
                  </a:cubicBezTo>
                  <a:cubicBezTo>
                    <a:pt x="265" y="208"/>
                    <a:pt x="265" y="208"/>
                    <a:pt x="265" y="208"/>
                  </a:cubicBezTo>
                  <a:cubicBezTo>
                    <a:pt x="267" y="208"/>
                    <a:pt x="267" y="208"/>
                    <a:pt x="267" y="208"/>
                  </a:cubicBezTo>
                  <a:cubicBezTo>
                    <a:pt x="275" y="209"/>
                    <a:pt x="275" y="209"/>
                    <a:pt x="275" y="209"/>
                  </a:cubicBezTo>
                  <a:cubicBezTo>
                    <a:pt x="275" y="209"/>
                    <a:pt x="275" y="209"/>
                    <a:pt x="275" y="209"/>
                  </a:cubicBezTo>
                  <a:cubicBezTo>
                    <a:pt x="275" y="210"/>
                    <a:pt x="275" y="210"/>
                    <a:pt x="275" y="210"/>
                  </a:cubicBezTo>
                  <a:cubicBezTo>
                    <a:pt x="275" y="207"/>
                    <a:pt x="275" y="207"/>
                    <a:pt x="275" y="207"/>
                  </a:cubicBezTo>
                  <a:cubicBezTo>
                    <a:pt x="272" y="201"/>
                    <a:pt x="272" y="201"/>
                    <a:pt x="272" y="201"/>
                  </a:cubicBezTo>
                  <a:cubicBezTo>
                    <a:pt x="266" y="198"/>
                    <a:pt x="266" y="198"/>
                    <a:pt x="266" y="198"/>
                  </a:cubicBezTo>
                  <a:cubicBezTo>
                    <a:pt x="259" y="187"/>
                    <a:pt x="259" y="187"/>
                    <a:pt x="259" y="187"/>
                  </a:cubicBezTo>
                  <a:cubicBezTo>
                    <a:pt x="259" y="187"/>
                    <a:pt x="259" y="187"/>
                    <a:pt x="259" y="187"/>
                  </a:cubicBezTo>
                  <a:cubicBezTo>
                    <a:pt x="258" y="186"/>
                    <a:pt x="258" y="186"/>
                    <a:pt x="258" y="186"/>
                  </a:cubicBezTo>
                  <a:cubicBezTo>
                    <a:pt x="258" y="186"/>
                    <a:pt x="258" y="186"/>
                    <a:pt x="258" y="186"/>
                  </a:cubicBezTo>
                  <a:cubicBezTo>
                    <a:pt x="255" y="173"/>
                    <a:pt x="255" y="173"/>
                    <a:pt x="255" y="173"/>
                  </a:cubicBezTo>
                  <a:cubicBezTo>
                    <a:pt x="255" y="163"/>
                    <a:pt x="255" y="163"/>
                    <a:pt x="255" y="163"/>
                  </a:cubicBezTo>
                  <a:cubicBezTo>
                    <a:pt x="261" y="157"/>
                    <a:pt x="261" y="157"/>
                    <a:pt x="261" y="157"/>
                  </a:cubicBezTo>
                  <a:cubicBezTo>
                    <a:pt x="271" y="157"/>
                    <a:pt x="271" y="157"/>
                    <a:pt x="271" y="157"/>
                  </a:cubicBezTo>
                  <a:cubicBezTo>
                    <a:pt x="293" y="159"/>
                    <a:pt x="293" y="159"/>
                    <a:pt x="293" y="159"/>
                  </a:cubicBezTo>
                  <a:cubicBezTo>
                    <a:pt x="303" y="144"/>
                    <a:pt x="303" y="144"/>
                    <a:pt x="303" y="144"/>
                  </a:cubicBezTo>
                  <a:cubicBezTo>
                    <a:pt x="303" y="143"/>
                    <a:pt x="303" y="143"/>
                    <a:pt x="303" y="143"/>
                  </a:cubicBezTo>
                  <a:cubicBezTo>
                    <a:pt x="304" y="143"/>
                    <a:pt x="304" y="143"/>
                    <a:pt x="304" y="143"/>
                  </a:cubicBezTo>
                  <a:cubicBezTo>
                    <a:pt x="313" y="139"/>
                    <a:pt x="313" y="139"/>
                    <a:pt x="313" y="139"/>
                  </a:cubicBezTo>
                  <a:cubicBezTo>
                    <a:pt x="317" y="130"/>
                    <a:pt x="317" y="130"/>
                    <a:pt x="317" y="130"/>
                  </a:cubicBezTo>
                  <a:cubicBezTo>
                    <a:pt x="317" y="129"/>
                    <a:pt x="317" y="129"/>
                    <a:pt x="317" y="129"/>
                  </a:cubicBezTo>
                  <a:cubicBezTo>
                    <a:pt x="327" y="121"/>
                    <a:pt x="327" y="121"/>
                    <a:pt x="327" y="121"/>
                  </a:cubicBezTo>
                  <a:cubicBezTo>
                    <a:pt x="332" y="112"/>
                    <a:pt x="332" y="112"/>
                    <a:pt x="332" y="112"/>
                  </a:cubicBezTo>
                  <a:cubicBezTo>
                    <a:pt x="332" y="112"/>
                    <a:pt x="332" y="112"/>
                    <a:pt x="332" y="112"/>
                  </a:cubicBezTo>
                  <a:cubicBezTo>
                    <a:pt x="333" y="112"/>
                    <a:pt x="333" y="112"/>
                    <a:pt x="333" y="112"/>
                  </a:cubicBezTo>
                  <a:cubicBezTo>
                    <a:pt x="333" y="111"/>
                    <a:pt x="333" y="111"/>
                    <a:pt x="333" y="111"/>
                  </a:cubicBezTo>
                  <a:cubicBezTo>
                    <a:pt x="333" y="111"/>
                    <a:pt x="333" y="111"/>
                    <a:pt x="333" y="111"/>
                  </a:cubicBezTo>
                  <a:cubicBezTo>
                    <a:pt x="337" y="107"/>
                    <a:pt x="337" y="107"/>
                    <a:pt x="337" y="107"/>
                  </a:cubicBezTo>
                  <a:cubicBezTo>
                    <a:pt x="341" y="99"/>
                    <a:pt x="341" y="99"/>
                    <a:pt x="341" y="99"/>
                  </a:cubicBezTo>
                  <a:cubicBezTo>
                    <a:pt x="343" y="87"/>
                    <a:pt x="343" y="87"/>
                    <a:pt x="343" y="87"/>
                  </a:cubicBezTo>
                  <a:cubicBezTo>
                    <a:pt x="343" y="86"/>
                    <a:pt x="343" y="86"/>
                    <a:pt x="343" y="86"/>
                  </a:cubicBezTo>
                  <a:cubicBezTo>
                    <a:pt x="343" y="85"/>
                    <a:pt x="343" y="85"/>
                    <a:pt x="343" y="85"/>
                  </a:cubicBezTo>
                  <a:cubicBezTo>
                    <a:pt x="350" y="81"/>
                    <a:pt x="350" y="81"/>
                    <a:pt x="350" y="81"/>
                  </a:cubicBezTo>
                  <a:cubicBezTo>
                    <a:pt x="351" y="79"/>
                    <a:pt x="351" y="79"/>
                    <a:pt x="351" y="79"/>
                  </a:cubicBezTo>
                  <a:cubicBezTo>
                    <a:pt x="342" y="78"/>
                    <a:pt x="342" y="78"/>
                    <a:pt x="342" y="78"/>
                  </a:cubicBezTo>
                  <a:cubicBezTo>
                    <a:pt x="326" y="79"/>
                    <a:pt x="326" y="79"/>
                    <a:pt x="326" y="79"/>
                  </a:cubicBezTo>
                  <a:cubicBezTo>
                    <a:pt x="325" y="78"/>
                    <a:pt x="325" y="78"/>
                    <a:pt x="325" y="78"/>
                  </a:cubicBezTo>
                  <a:cubicBezTo>
                    <a:pt x="319" y="73"/>
                    <a:pt x="319" y="73"/>
                    <a:pt x="319" y="73"/>
                  </a:cubicBezTo>
                  <a:cubicBezTo>
                    <a:pt x="319" y="73"/>
                    <a:pt x="319" y="73"/>
                    <a:pt x="319" y="73"/>
                  </a:cubicBezTo>
                  <a:cubicBezTo>
                    <a:pt x="319" y="73"/>
                    <a:pt x="319" y="73"/>
                    <a:pt x="319" y="73"/>
                  </a:cubicBezTo>
                  <a:cubicBezTo>
                    <a:pt x="319" y="73"/>
                    <a:pt x="319" y="73"/>
                    <a:pt x="319" y="73"/>
                  </a:cubicBezTo>
                  <a:cubicBezTo>
                    <a:pt x="315" y="68"/>
                    <a:pt x="315" y="68"/>
                    <a:pt x="315" y="68"/>
                  </a:cubicBezTo>
                  <a:cubicBezTo>
                    <a:pt x="315" y="69"/>
                    <a:pt x="315" y="69"/>
                    <a:pt x="315" y="69"/>
                  </a:cubicBezTo>
                  <a:cubicBezTo>
                    <a:pt x="314" y="69"/>
                    <a:pt x="314" y="69"/>
                    <a:pt x="314" y="69"/>
                  </a:cubicBezTo>
                  <a:cubicBezTo>
                    <a:pt x="313" y="71"/>
                    <a:pt x="311" y="71"/>
                    <a:pt x="309" y="71"/>
                  </a:cubicBezTo>
                  <a:cubicBezTo>
                    <a:pt x="307" y="72"/>
                    <a:pt x="307" y="72"/>
                    <a:pt x="307" y="72"/>
                  </a:cubicBezTo>
                  <a:cubicBezTo>
                    <a:pt x="306" y="73"/>
                    <a:pt x="305" y="73"/>
                    <a:pt x="304" y="73"/>
                  </a:cubicBezTo>
                  <a:cubicBezTo>
                    <a:pt x="303" y="73"/>
                    <a:pt x="303" y="71"/>
                    <a:pt x="302" y="69"/>
                  </a:cubicBezTo>
                  <a:cubicBezTo>
                    <a:pt x="302" y="67"/>
                    <a:pt x="301" y="65"/>
                    <a:pt x="299" y="63"/>
                  </a:cubicBezTo>
                  <a:cubicBezTo>
                    <a:pt x="298" y="63"/>
                    <a:pt x="298" y="63"/>
                    <a:pt x="298" y="63"/>
                  </a:cubicBezTo>
                  <a:cubicBezTo>
                    <a:pt x="298" y="63"/>
                    <a:pt x="298" y="63"/>
                    <a:pt x="298" y="63"/>
                  </a:cubicBezTo>
                  <a:cubicBezTo>
                    <a:pt x="298" y="63"/>
                    <a:pt x="298" y="63"/>
                    <a:pt x="298" y="63"/>
                  </a:cubicBezTo>
                  <a:cubicBezTo>
                    <a:pt x="296" y="57"/>
                    <a:pt x="296" y="57"/>
                    <a:pt x="296" y="57"/>
                  </a:cubicBezTo>
                  <a:cubicBezTo>
                    <a:pt x="294" y="57"/>
                    <a:pt x="294" y="57"/>
                    <a:pt x="294" y="57"/>
                  </a:cubicBezTo>
                  <a:cubicBezTo>
                    <a:pt x="288" y="61"/>
                    <a:pt x="288" y="61"/>
                    <a:pt x="288" y="61"/>
                  </a:cubicBezTo>
                  <a:cubicBezTo>
                    <a:pt x="288" y="62"/>
                    <a:pt x="288" y="62"/>
                    <a:pt x="288" y="62"/>
                  </a:cubicBezTo>
                  <a:cubicBezTo>
                    <a:pt x="287" y="62"/>
                    <a:pt x="287" y="62"/>
                    <a:pt x="287" y="62"/>
                  </a:cubicBezTo>
                  <a:cubicBezTo>
                    <a:pt x="273" y="65"/>
                    <a:pt x="273" y="65"/>
                    <a:pt x="273" y="65"/>
                  </a:cubicBezTo>
                  <a:cubicBezTo>
                    <a:pt x="273" y="65"/>
                    <a:pt x="273" y="65"/>
                    <a:pt x="273" y="65"/>
                  </a:cubicBezTo>
                  <a:cubicBezTo>
                    <a:pt x="272" y="64"/>
                    <a:pt x="272" y="64"/>
                    <a:pt x="272" y="64"/>
                  </a:cubicBezTo>
                  <a:cubicBezTo>
                    <a:pt x="263" y="58"/>
                    <a:pt x="263" y="58"/>
                    <a:pt x="263" y="58"/>
                  </a:cubicBezTo>
                  <a:cubicBezTo>
                    <a:pt x="263" y="58"/>
                    <a:pt x="263" y="58"/>
                    <a:pt x="263" y="58"/>
                  </a:cubicBezTo>
                  <a:cubicBezTo>
                    <a:pt x="262" y="57"/>
                    <a:pt x="262" y="57"/>
                    <a:pt x="262" y="57"/>
                  </a:cubicBezTo>
                  <a:cubicBezTo>
                    <a:pt x="262" y="57"/>
                    <a:pt x="262" y="57"/>
                    <a:pt x="262" y="57"/>
                  </a:cubicBezTo>
                  <a:cubicBezTo>
                    <a:pt x="262" y="57"/>
                    <a:pt x="262" y="57"/>
                    <a:pt x="262" y="57"/>
                  </a:cubicBezTo>
                  <a:cubicBezTo>
                    <a:pt x="259" y="52"/>
                    <a:pt x="259" y="52"/>
                    <a:pt x="259" y="52"/>
                  </a:cubicBezTo>
                  <a:cubicBezTo>
                    <a:pt x="253" y="59"/>
                    <a:pt x="253" y="59"/>
                    <a:pt x="253" y="59"/>
                  </a:cubicBezTo>
                  <a:cubicBezTo>
                    <a:pt x="248" y="65"/>
                    <a:pt x="244" y="67"/>
                    <a:pt x="242" y="65"/>
                  </a:cubicBezTo>
                  <a:cubicBezTo>
                    <a:pt x="233" y="60"/>
                    <a:pt x="233" y="60"/>
                    <a:pt x="233" y="60"/>
                  </a:cubicBezTo>
                  <a:cubicBezTo>
                    <a:pt x="226" y="59"/>
                    <a:pt x="226" y="59"/>
                    <a:pt x="226" y="59"/>
                  </a:cubicBezTo>
                  <a:cubicBezTo>
                    <a:pt x="225" y="60"/>
                    <a:pt x="225" y="60"/>
                    <a:pt x="225" y="60"/>
                  </a:cubicBezTo>
                  <a:cubicBezTo>
                    <a:pt x="219" y="55"/>
                    <a:pt x="219" y="55"/>
                    <a:pt x="219" y="55"/>
                  </a:cubicBezTo>
                  <a:cubicBezTo>
                    <a:pt x="219" y="55"/>
                    <a:pt x="219" y="55"/>
                    <a:pt x="219" y="55"/>
                  </a:cubicBezTo>
                  <a:cubicBezTo>
                    <a:pt x="218" y="55"/>
                    <a:pt x="218" y="55"/>
                    <a:pt x="218" y="55"/>
                  </a:cubicBezTo>
                  <a:cubicBezTo>
                    <a:pt x="221" y="44"/>
                    <a:pt x="221" y="44"/>
                    <a:pt x="221" y="44"/>
                  </a:cubicBezTo>
                  <a:cubicBezTo>
                    <a:pt x="221" y="40"/>
                    <a:pt x="221" y="40"/>
                    <a:pt x="221" y="40"/>
                  </a:cubicBezTo>
                  <a:cubicBezTo>
                    <a:pt x="217" y="39"/>
                    <a:pt x="217" y="39"/>
                    <a:pt x="217" y="39"/>
                  </a:cubicBezTo>
                  <a:cubicBezTo>
                    <a:pt x="217" y="39"/>
                    <a:pt x="217" y="39"/>
                    <a:pt x="217" y="39"/>
                  </a:cubicBezTo>
                  <a:cubicBezTo>
                    <a:pt x="208" y="29"/>
                    <a:pt x="208" y="29"/>
                    <a:pt x="208" y="29"/>
                  </a:cubicBezTo>
                  <a:cubicBezTo>
                    <a:pt x="209" y="23"/>
                    <a:pt x="209" y="23"/>
                    <a:pt x="209" y="23"/>
                  </a:cubicBezTo>
                  <a:cubicBezTo>
                    <a:pt x="188" y="21"/>
                    <a:pt x="188" y="21"/>
                    <a:pt x="188" y="21"/>
                  </a:cubicBezTo>
                  <a:cubicBezTo>
                    <a:pt x="180" y="16"/>
                    <a:pt x="180" y="16"/>
                    <a:pt x="180" y="16"/>
                  </a:cubicBezTo>
                  <a:cubicBezTo>
                    <a:pt x="178" y="15"/>
                    <a:pt x="176" y="13"/>
                    <a:pt x="175" y="9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3" y="5"/>
                    <a:pt x="163" y="5"/>
                    <a:pt x="163" y="5"/>
                  </a:cubicBezTo>
                  <a:cubicBezTo>
                    <a:pt x="155" y="15"/>
                    <a:pt x="155" y="15"/>
                    <a:pt x="155" y="15"/>
                  </a:cubicBezTo>
                  <a:cubicBezTo>
                    <a:pt x="157" y="21"/>
                    <a:pt x="157" y="21"/>
                    <a:pt x="157" y="21"/>
                  </a:cubicBezTo>
                  <a:cubicBezTo>
                    <a:pt x="159" y="30"/>
                    <a:pt x="159" y="30"/>
                    <a:pt x="159" y="30"/>
                  </a:cubicBezTo>
                  <a:cubicBezTo>
                    <a:pt x="159" y="31"/>
                    <a:pt x="159" y="31"/>
                    <a:pt x="159" y="31"/>
                  </a:cubicBezTo>
                  <a:cubicBezTo>
                    <a:pt x="160" y="31"/>
                    <a:pt x="160" y="31"/>
                    <a:pt x="160" y="31"/>
                  </a:cubicBezTo>
                  <a:cubicBezTo>
                    <a:pt x="159" y="31"/>
                    <a:pt x="159" y="31"/>
                    <a:pt x="159" y="31"/>
                  </a:cubicBezTo>
                  <a:cubicBezTo>
                    <a:pt x="159" y="31"/>
                    <a:pt x="159" y="31"/>
                    <a:pt x="159" y="31"/>
                  </a:cubicBezTo>
                  <a:cubicBezTo>
                    <a:pt x="159" y="34"/>
                    <a:pt x="156" y="35"/>
                    <a:pt x="153" y="35"/>
                  </a:cubicBezTo>
                  <a:cubicBezTo>
                    <a:pt x="145" y="35"/>
                    <a:pt x="145" y="35"/>
                    <a:pt x="145" y="35"/>
                  </a:cubicBezTo>
                  <a:cubicBezTo>
                    <a:pt x="140" y="33"/>
                    <a:pt x="140" y="33"/>
                    <a:pt x="140" y="33"/>
                  </a:cubicBezTo>
                  <a:cubicBezTo>
                    <a:pt x="134" y="35"/>
                    <a:pt x="134" y="35"/>
                    <a:pt x="134" y="35"/>
                  </a:cubicBezTo>
                  <a:cubicBezTo>
                    <a:pt x="133" y="35"/>
                    <a:pt x="133" y="35"/>
                    <a:pt x="133" y="35"/>
                  </a:cubicBezTo>
                  <a:cubicBezTo>
                    <a:pt x="132" y="35"/>
                    <a:pt x="132" y="35"/>
                    <a:pt x="132" y="35"/>
                  </a:cubicBezTo>
                  <a:cubicBezTo>
                    <a:pt x="131" y="41"/>
                    <a:pt x="131" y="41"/>
                    <a:pt x="131" y="41"/>
                  </a:cubicBezTo>
                  <a:cubicBezTo>
                    <a:pt x="131" y="41"/>
                    <a:pt x="131" y="41"/>
                    <a:pt x="131" y="41"/>
                  </a:cubicBezTo>
                  <a:cubicBezTo>
                    <a:pt x="131" y="43"/>
                    <a:pt x="131" y="43"/>
                    <a:pt x="131" y="43"/>
                  </a:cubicBezTo>
                  <a:cubicBezTo>
                    <a:pt x="129" y="43"/>
                    <a:pt x="129" y="43"/>
                    <a:pt x="129" y="43"/>
                  </a:cubicBezTo>
                  <a:cubicBezTo>
                    <a:pt x="119" y="39"/>
                    <a:pt x="119" y="39"/>
                    <a:pt x="119" y="39"/>
                  </a:cubicBezTo>
                  <a:cubicBezTo>
                    <a:pt x="119" y="43"/>
                    <a:pt x="120" y="45"/>
                    <a:pt x="121" y="48"/>
                  </a:cubicBezTo>
                  <a:cubicBezTo>
                    <a:pt x="123" y="51"/>
                    <a:pt x="123" y="53"/>
                    <a:pt x="122" y="55"/>
                  </a:cubicBezTo>
                  <a:cubicBezTo>
                    <a:pt x="121" y="58"/>
                    <a:pt x="121" y="58"/>
                    <a:pt x="121" y="58"/>
                  </a:cubicBezTo>
                  <a:cubicBezTo>
                    <a:pt x="119" y="59"/>
                    <a:pt x="116" y="60"/>
                    <a:pt x="111" y="59"/>
                  </a:cubicBezTo>
                  <a:cubicBezTo>
                    <a:pt x="104" y="59"/>
                    <a:pt x="104" y="59"/>
                    <a:pt x="104" y="59"/>
                  </a:cubicBezTo>
                  <a:cubicBezTo>
                    <a:pt x="103" y="71"/>
                    <a:pt x="103" y="71"/>
                    <a:pt x="103" y="71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89" y="59"/>
                    <a:pt x="89" y="59"/>
                    <a:pt x="89" y="59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77" y="50"/>
                    <a:pt x="77" y="50"/>
                    <a:pt x="77" y="50"/>
                  </a:cubicBezTo>
                  <a:cubicBezTo>
                    <a:pt x="74" y="53"/>
                    <a:pt x="74" y="53"/>
                    <a:pt x="74" y="53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67" y="54"/>
                    <a:pt x="67" y="54"/>
                    <a:pt x="67" y="54"/>
                  </a:cubicBezTo>
                  <a:cubicBezTo>
                    <a:pt x="66" y="54"/>
                    <a:pt x="66" y="54"/>
                    <a:pt x="66" y="54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59" y="42"/>
                    <a:pt x="59" y="42"/>
                    <a:pt x="59" y="42"/>
                  </a:cubicBezTo>
                  <a:cubicBezTo>
                    <a:pt x="56" y="38"/>
                    <a:pt x="54" y="35"/>
                    <a:pt x="53" y="33"/>
                  </a:cubicBezTo>
                  <a:cubicBezTo>
                    <a:pt x="53" y="32"/>
                    <a:pt x="53" y="31"/>
                    <a:pt x="51" y="31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46" y="29"/>
                    <a:pt x="44" y="27"/>
                    <a:pt x="43" y="23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1" y="11"/>
                    <a:pt x="41" y="11"/>
                    <a:pt x="41" y="11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7"/>
                    <a:pt x="33" y="7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" name="íṥḷïḋè"/>
            <p:cNvSpPr/>
            <p:nvPr/>
          </p:nvSpPr>
          <p:spPr bwMode="auto">
            <a:xfrm>
              <a:off x="1120" y="2052"/>
              <a:ext cx="1489" cy="904"/>
            </a:xfrm>
            <a:custGeom>
              <a:avLst/>
              <a:gdLst>
                <a:gd name="T0" fmla="*/ 67 w 629"/>
                <a:gd name="T1" fmla="*/ 18 h 382"/>
                <a:gd name="T2" fmla="*/ 34 w 629"/>
                <a:gd name="T3" fmla="*/ 29 h 382"/>
                <a:gd name="T4" fmla="*/ 21 w 629"/>
                <a:gd name="T5" fmla="*/ 54 h 382"/>
                <a:gd name="T6" fmla="*/ 10 w 629"/>
                <a:gd name="T7" fmla="*/ 105 h 382"/>
                <a:gd name="T8" fmla="*/ 9 w 629"/>
                <a:gd name="T9" fmla="*/ 119 h 382"/>
                <a:gd name="T10" fmla="*/ 31 w 629"/>
                <a:gd name="T11" fmla="*/ 166 h 382"/>
                <a:gd name="T12" fmla="*/ 65 w 629"/>
                <a:gd name="T13" fmla="*/ 204 h 382"/>
                <a:gd name="T14" fmla="*/ 92 w 629"/>
                <a:gd name="T15" fmla="*/ 196 h 382"/>
                <a:gd name="T16" fmla="*/ 118 w 629"/>
                <a:gd name="T17" fmla="*/ 230 h 382"/>
                <a:gd name="T18" fmla="*/ 145 w 629"/>
                <a:gd name="T19" fmla="*/ 250 h 382"/>
                <a:gd name="T20" fmla="*/ 157 w 629"/>
                <a:gd name="T21" fmla="*/ 271 h 382"/>
                <a:gd name="T22" fmla="*/ 189 w 629"/>
                <a:gd name="T23" fmla="*/ 293 h 382"/>
                <a:gd name="T24" fmla="*/ 204 w 629"/>
                <a:gd name="T25" fmla="*/ 302 h 382"/>
                <a:gd name="T26" fmla="*/ 236 w 629"/>
                <a:gd name="T27" fmla="*/ 314 h 382"/>
                <a:gd name="T28" fmla="*/ 299 w 629"/>
                <a:gd name="T29" fmla="*/ 324 h 382"/>
                <a:gd name="T30" fmla="*/ 297 w 629"/>
                <a:gd name="T31" fmla="*/ 350 h 382"/>
                <a:gd name="T32" fmla="*/ 387 w 629"/>
                <a:gd name="T33" fmla="*/ 339 h 382"/>
                <a:gd name="T34" fmla="*/ 397 w 629"/>
                <a:gd name="T35" fmla="*/ 369 h 382"/>
                <a:gd name="T36" fmla="*/ 479 w 629"/>
                <a:gd name="T37" fmla="*/ 357 h 382"/>
                <a:gd name="T38" fmla="*/ 513 w 629"/>
                <a:gd name="T39" fmla="*/ 340 h 382"/>
                <a:gd name="T40" fmla="*/ 569 w 629"/>
                <a:gd name="T41" fmla="*/ 360 h 382"/>
                <a:gd name="T42" fmla="*/ 570 w 629"/>
                <a:gd name="T43" fmla="*/ 358 h 382"/>
                <a:gd name="T44" fmla="*/ 597 w 629"/>
                <a:gd name="T45" fmla="*/ 348 h 382"/>
                <a:gd name="T46" fmla="*/ 608 w 629"/>
                <a:gd name="T47" fmla="*/ 332 h 382"/>
                <a:gd name="T48" fmla="*/ 624 w 629"/>
                <a:gd name="T49" fmla="*/ 281 h 382"/>
                <a:gd name="T50" fmla="*/ 617 w 629"/>
                <a:gd name="T51" fmla="*/ 248 h 382"/>
                <a:gd name="T52" fmla="*/ 601 w 629"/>
                <a:gd name="T53" fmla="*/ 207 h 382"/>
                <a:gd name="T54" fmla="*/ 593 w 629"/>
                <a:gd name="T55" fmla="*/ 192 h 382"/>
                <a:gd name="T56" fmla="*/ 583 w 629"/>
                <a:gd name="T57" fmla="*/ 197 h 382"/>
                <a:gd name="T58" fmla="*/ 558 w 629"/>
                <a:gd name="T59" fmla="*/ 203 h 382"/>
                <a:gd name="T60" fmla="*/ 532 w 629"/>
                <a:gd name="T61" fmla="*/ 214 h 382"/>
                <a:gd name="T62" fmla="*/ 513 w 629"/>
                <a:gd name="T63" fmla="*/ 190 h 382"/>
                <a:gd name="T64" fmla="*/ 496 w 629"/>
                <a:gd name="T65" fmla="*/ 172 h 382"/>
                <a:gd name="T66" fmla="*/ 443 w 629"/>
                <a:gd name="T67" fmla="*/ 166 h 382"/>
                <a:gd name="T68" fmla="*/ 403 w 629"/>
                <a:gd name="T69" fmla="*/ 150 h 382"/>
                <a:gd name="T70" fmla="*/ 389 w 629"/>
                <a:gd name="T71" fmla="*/ 134 h 382"/>
                <a:gd name="T72" fmla="*/ 369 w 629"/>
                <a:gd name="T73" fmla="*/ 136 h 382"/>
                <a:gd name="T74" fmla="*/ 347 w 629"/>
                <a:gd name="T75" fmla="*/ 98 h 382"/>
                <a:gd name="T76" fmla="*/ 356 w 629"/>
                <a:gd name="T77" fmla="*/ 74 h 382"/>
                <a:gd name="T78" fmla="*/ 357 w 629"/>
                <a:gd name="T79" fmla="*/ 40 h 382"/>
                <a:gd name="T80" fmla="*/ 357 w 629"/>
                <a:gd name="T81" fmla="*/ 22 h 382"/>
                <a:gd name="T82" fmla="*/ 355 w 629"/>
                <a:gd name="T83" fmla="*/ 20 h 382"/>
                <a:gd name="T84" fmla="*/ 347 w 629"/>
                <a:gd name="T85" fmla="*/ 15 h 382"/>
                <a:gd name="T86" fmla="*/ 305 w 629"/>
                <a:gd name="T87" fmla="*/ 2 h 382"/>
                <a:gd name="T88" fmla="*/ 260 w 629"/>
                <a:gd name="T89" fmla="*/ 12 h 382"/>
                <a:gd name="T90" fmla="*/ 221 w 629"/>
                <a:gd name="T91" fmla="*/ 18 h 382"/>
                <a:gd name="T92" fmla="*/ 206 w 629"/>
                <a:gd name="T93" fmla="*/ 20 h 382"/>
                <a:gd name="T94" fmla="*/ 171 w 629"/>
                <a:gd name="T95" fmla="*/ 18 h 382"/>
                <a:gd name="T96" fmla="*/ 152 w 629"/>
                <a:gd name="T97" fmla="*/ 0 h 382"/>
                <a:gd name="T98" fmla="*/ 135 w 629"/>
                <a:gd name="T99" fmla="*/ 10 h 382"/>
                <a:gd name="T100" fmla="*/ 92 w 629"/>
                <a:gd name="T101" fmla="*/ 6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29" h="382">
                  <a:moveTo>
                    <a:pt x="77" y="2"/>
                  </a:moveTo>
                  <a:cubicBezTo>
                    <a:pt x="77" y="2"/>
                    <a:pt x="77" y="2"/>
                    <a:pt x="77" y="2"/>
                  </a:cubicBezTo>
                  <a:cubicBezTo>
                    <a:pt x="76" y="6"/>
                    <a:pt x="73" y="8"/>
                    <a:pt x="70" y="11"/>
                  </a:cubicBezTo>
                  <a:cubicBezTo>
                    <a:pt x="67" y="12"/>
                    <a:pt x="67" y="14"/>
                    <a:pt x="67" y="16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7" y="20"/>
                    <a:pt x="65" y="23"/>
                    <a:pt x="62" y="28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1" y="31"/>
                    <a:pt x="59" y="32"/>
                    <a:pt x="57" y="32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26" y="44"/>
                    <a:pt x="22" y="50"/>
                    <a:pt x="21" y="54"/>
                  </a:cubicBezTo>
                  <a:cubicBezTo>
                    <a:pt x="21" y="56"/>
                    <a:pt x="23" y="63"/>
                    <a:pt x="29" y="75"/>
                  </a:cubicBezTo>
                  <a:cubicBezTo>
                    <a:pt x="32" y="84"/>
                    <a:pt x="32" y="84"/>
                    <a:pt x="32" y="84"/>
                  </a:cubicBezTo>
                  <a:cubicBezTo>
                    <a:pt x="34" y="88"/>
                    <a:pt x="33" y="92"/>
                    <a:pt x="29" y="98"/>
                  </a:cubicBezTo>
                  <a:cubicBezTo>
                    <a:pt x="22" y="105"/>
                    <a:pt x="22" y="105"/>
                    <a:pt x="22" y="105"/>
                  </a:cubicBezTo>
                  <a:cubicBezTo>
                    <a:pt x="10" y="105"/>
                    <a:pt x="10" y="105"/>
                    <a:pt x="10" y="105"/>
                  </a:cubicBezTo>
                  <a:cubicBezTo>
                    <a:pt x="7" y="92"/>
                    <a:pt x="7" y="92"/>
                    <a:pt x="7" y="92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9" y="116"/>
                    <a:pt x="9" y="116"/>
                    <a:pt x="9" y="116"/>
                  </a:cubicBezTo>
                  <a:cubicBezTo>
                    <a:pt x="10" y="117"/>
                    <a:pt x="10" y="118"/>
                    <a:pt x="9" y="118"/>
                  </a:cubicBezTo>
                  <a:cubicBezTo>
                    <a:pt x="9" y="119"/>
                    <a:pt x="9" y="119"/>
                    <a:pt x="9" y="119"/>
                  </a:cubicBezTo>
                  <a:cubicBezTo>
                    <a:pt x="7" y="120"/>
                    <a:pt x="5" y="124"/>
                    <a:pt x="2" y="131"/>
                  </a:cubicBezTo>
                  <a:cubicBezTo>
                    <a:pt x="0" y="137"/>
                    <a:pt x="1" y="143"/>
                    <a:pt x="6" y="150"/>
                  </a:cubicBezTo>
                  <a:cubicBezTo>
                    <a:pt x="15" y="150"/>
                    <a:pt x="15" y="150"/>
                    <a:pt x="15" y="150"/>
                  </a:cubicBezTo>
                  <a:cubicBezTo>
                    <a:pt x="19" y="150"/>
                    <a:pt x="23" y="156"/>
                    <a:pt x="30" y="165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8"/>
                    <a:pt x="32" y="170"/>
                    <a:pt x="34" y="172"/>
                  </a:cubicBezTo>
                  <a:cubicBezTo>
                    <a:pt x="55" y="192"/>
                    <a:pt x="55" y="192"/>
                    <a:pt x="55" y="192"/>
                  </a:cubicBezTo>
                  <a:cubicBezTo>
                    <a:pt x="55" y="192"/>
                    <a:pt x="55" y="192"/>
                    <a:pt x="55" y="192"/>
                  </a:cubicBezTo>
                  <a:cubicBezTo>
                    <a:pt x="65" y="204"/>
                    <a:pt x="65" y="204"/>
                    <a:pt x="65" y="204"/>
                  </a:cubicBezTo>
                  <a:cubicBezTo>
                    <a:pt x="70" y="204"/>
                    <a:pt x="70" y="204"/>
                    <a:pt x="70" y="204"/>
                  </a:cubicBezTo>
                  <a:cubicBezTo>
                    <a:pt x="76" y="193"/>
                    <a:pt x="76" y="193"/>
                    <a:pt x="76" y="193"/>
                  </a:cubicBezTo>
                  <a:cubicBezTo>
                    <a:pt x="77" y="192"/>
                    <a:pt x="77" y="192"/>
                    <a:pt x="77" y="192"/>
                  </a:cubicBezTo>
                  <a:cubicBezTo>
                    <a:pt x="77" y="192"/>
                    <a:pt x="77" y="192"/>
                    <a:pt x="77" y="192"/>
                  </a:cubicBezTo>
                  <a:cubicBezTo>
                    <a:pt x="92" y="196"/>
                    <a:pt x="92" y="196"/>
                    <a:pt x="92" y="196"/>
                  </a:cubicBezTo>
                  <a:cubicBezTo>
                    <a:pt x="92" y="196"/>
                    <a:pt x="92" y="196"/>
                    <a:pt x="92" y="196"/>
                  </a:cubicBezTo>
                  <a:cubicBezTo>
                    <a:pt x="92" y="197"/>
                    <a:pt x="92" y="197"/>
                    <a:pt x="92" y="197"/>
                  </a:cubicBezTo>
                  <a:cubicBezTo>
                    <a:pt x="94" y="207"/>
                    <a:pt x="94" y="207"/>
                    <a:pt x="94" y="207"/>
                  </a:cubicBezTo>
                  <a:cubicBezTo>
                    <a:pt x="112" y="227"/>
                    <a:pt x="112" y="227"/>
                    <a:pt x="112" y="227"/>
                  </a:cubicBezTo>
                  <a:cubicBezTo>
                    <a:pt x="118" y="230"/>
                    <a:pt x="118" y="230"/>
                    <a:pt x="118" y="230"/>
                  </a:cubicBezTo>
                  <a:cubicBezTo>
                    <a:pt x="118" y="230"/>
                    <a:pt x="118" y="230"/>
                    <a:pt x="118" y="230"/>
                  </a:cubicBezTo>
                  <a:cubicBezTo>
                    <a:pt x="121" y="232"/>
                    <a:pt x="121" y="232"/>
                    <a:pt x="121" y="232"/>
                  </a:cubicBezTo>
                  <a:cubicBezTo>
                    <a:pt x="121" y="232"/>
                    <a:pt x="121" y="232"/>
                    <a:pt x="121" y="232"/>
                  </a:cubicBezTo>
                  <a:cubicBezTo>
                    <a:pt x="135" y="252"/>
                    <a:pt x="135" y="252"/>
                    <a:pt x="135" y="252"/>
                  </a:cubicBezTo>
                  <a:cubicBezTo>
                    <a:pt x="145" y="250"/>
                    <a:pt x="145" y="250"/>
                    <a:pt x="145" y="250"/>
                  </a:cubicBezTo>
                  <a:cubicBezTo>
                    <a:pt x="146" y="250"/>
                    <a:pt x="146" y="250"/>
                    <a:pt x="146" y="250"/>
                  </a:cubicBezTo>
                  <a:cubicBezTo>
                    <a:pt x="147" y="250"/>
                    <a:pt x="147" y="250"/>
                    <a:pt x="147" y="250"/>
                  </a:cubicBezTo>
                  <a:cubicBezTo>
                    <a:pt x="147" y="251"/>
                    <a:pt x="147" y="251"/>
                    <a:pt x="147" y="251"/>
                  </a:cubicBezTo>
                  <a:cubicBezTo>
                    <a:pt x="148" y="252"/>
                    <a:pt x="148" y="252"/>
                    <a:pt x="148" y="252"/>
                  </a:cubicBezTo>
                  <a:cubicBezTo>
                    <a:pt x="157" y="271"/>
                    <a:pt x="157" y="271"/>
                    <a:pt x="157" y="271"/>
                  </a:cubicBezTo>
                  <a:cubicBezTo>
                    <a:pt x="168" y="278"/>
                    <a:pt x="168" y="278"/>
                    <a:pt x="168" y="278"/>
                  </a:cubicBezTo>
                  <a:cubicBezTo>
                    <a:pt x="177" y="280"/>
                    <a:pt x="177" y="280"/>
                    <a:pt x="177" y="280"/>
                  </a:cubicBezTo>
                  <a:cubicBezTo>
                    <a:pt x="182" y="292"/>
                    <a:pt x="182" y="292"/>
                    <a:pt x="182" y="292"/>
                  </a:cubicBezTo>
                  <a:cubicBezTo>
                    <a:pt x="189" y="292"/>
                    <a:pt x="189" y="292"/>
                    <a:pt x="189" y="292"/>
                  </a:cubicBezTo>
                  <a:cubicBezTo>
                    <a:pt x="189" y="293"/>
                    <a:pt x="189" y="293"/>
                    <a:pt x="189" y="293"/>
                  </a:cubicBezTo>
                  <a:cubicBezTo>
                    <a:pt x="189" y="293"/>
                    <a:pt x="189" y="293"/>
                    <a:pt x="189" y="293"/>
                  </a:cubicBezTo>
                  <a:cubicBezTo>
                    <a:pt x="203" y="301"/>
                    <a:pt x="203" y="301"/>
                    <a:pt x="203" y="301"/>
                  </a:cubicBezTo>
                  <a:cubicBezTo>
                    <a:pt x="203" y="301"/>
                    <a:pt x="203" y="301"/>
                    <a:pt x="203" y="301"/>
                  </a:cubicBezTo>
                  <a:cubicBezTo>
                    <a:pt x="203" y="301"/>
                    <a:pt x="203" y="301"/>
                    <a:pt x="203" y="301"/>
                  </a:cubicBezTo>
                  <a:cubicBezTo>
                    <a:pt x="204" y="302"/>
                    <a:pt x="204" y="302"/>
                    <a:pt x="204" y="302"/>
                  </a:cubicBezTo>
                  <a:cubicBezTo>
                    <a:pt x="214" y="314"/>
                    <a:pt x="214" y="314"/>
                    <a:pt x="214" y="314"/>
                  </a:cubicBezTo>
                  <a:cubicBezTo>
                    <a:pt x="229" y="312"/>
                    <a:pt x="229" y="312"/>
                    <a:pt x="229" y="312"/>
                  </a:cubicBezTo>
                  <a:cubicBezTo>
                    <a:pt x="230" y="312"/>
                    <a:pt x="230" y="312"/>
                    <a:pt x="230" y="312"/>
                  </a:cubicBezTo>
                  <a:cubicBezTo>
                    <a:pt x="236" y="314"/>
                    <a:pt x="236" y="314"/>
                    <a:pt x="236" y="314"/>
                  </a:cubicBezTo>
                  <a:cubicBezTo>
                    <a:pt x="236" y="314"/>
                    <a:pt x="236" y="314"/>
                    <a:pt x="236" y="314"/>
                  </a:cubicBezTo>
                  <a:cubicBezTo>
                    <a:pt x="246" y="322"/>
                    <a:pt x="246" y="322"/>
                    <a:pt x="246" y="322"/>
                  </a:cubicBezTo>
                  <a:cubicBezTo>
                    <a:pt x="263" y="324"/>
                    <a:pt x="263" y="324"/>
                    <a:pt x="263" y="324"/>
                  </a:cubicBezTo>
                  <a:cubicBezTo>
                    <a:pt x="273" y="322"/>
                    <a:pt x="273" y="322"/>
                    <a:pt x="273" y="322"/>
                  </a:cubicBezTo>
                  <a:cubicBezTo>
                    <a:pt x="273" y="322"/>
                    <a:pt x="273" y="322"/>
                    <a:pt x="273" y="322"/>
                  </a:cubicBezTo>
                  <a:cubicBezTo>
                    <a:pt x="287" y="320"/>
                    <a:pt x="296" y="321"/>
                    <a:pt x="299" y="324"/>
                  </a:cubicBezTo>
                  <a:cubicBezTo>
                    <a:pt x="301" y="328"/>
                    <a:pt x="300" y="331"/>
                    <a:pt x="295" y="335"/>
                  </a:cubicBezTo>
                  <a:cubicBezTo>
                    <a:pt x="291" y="339"/>
                    <a:pt x="291" y="339"/>
                    <a:pt x="291" y="339"/>
                  </a:cubicBezTo>
                  <a:cubicBezTo>
                    <a:pt x="290" y="341"/>
                    <a:pt x="292" y="344"/>
                    <a:pt x="297" y="349"/>
                  </a:cubicBezTo>
                  <a:cubicBezTo>
                    <a:pt x="297" y="350"/>
                    <a:pt x="297" y="350"/>
                    <a:pt x="297" y="350"/>
                  </a:cubicBezTo>
                  <a:cubicBezTo>
                    <a:pt x="297" y="350"/>
                    <a:pt x="297" y="350"/>
                    <a:pt x="297" y="350"/>
                  </a:cubicBezTo>
                  <a:cubicBezTo>
                    <a:pt x="300" y="352"/>
                    <a:pt x="300" y="352"/>
                    <a:pt x="300" y="352"/>
                  </a:cubicBezTo>
                  <a:cubicBezTo>
                    <a:pt x="301" y="351"/>
                    <a:pt x="301" y="351"/>
                    <a:pt x="301" y="351"/>
                  </a:cubicBezTo>
                  <a:cubicBezTo>
                    <a:pt x="311" y="332"/>
                    <a:pt x="319" y="322"/>
                    <a:pt x="325" y="320"/>
                  </a:cubicBezTo>
                  <a:cubicBezTo>
                    <a:pt x="331" y="318"/>
                    <a:pt x="343" y="323"/>
                    <a:pt x="363" y="335"/>
                  </a:cubicBezTo>
                  <a:cubicBezTo>
                    <a:pt x="387" y="339"/>
                    <a:pt x="387" y="339"/>
                    <a:pt x="387" y="339"/>
                  </a:cubicBezTo>
                  <a:cubicBezTo>
                    <a:pt x="387" y="340"/>
                    <a:pt x="387" y="340"/>
                    <a:pt x="387" y="340"/>
                  </a:cubicBezTo>
                  <a:cubicBezTo>
                    <a:pt x="387" y="341"/>
                    <a:pt x="387" y="341"/>
                    <a:pt x="387" y="341"/>
                  </a:cubicBezTo>
                  <a:cubicBezTo>
                    <a:pt x="385" y="352"/>
                    <a:pt x="385" y="352"/>
                    <a:pt x="385" y="352"/>
                  </a:cubicBezTo>
                  <a:cubicBezTo>
                    <a:pt x="397" y="354"/>
                    <a:pt x="397" y="354"/>
                    <a:pt x="397" y="354"/>
                  </a:cubicBezTo>
                  <a:cubicBezTo>
                    <a:pt x="397" y="369"/>
                    <a:pt x="397" y="369"/>
                    <a:pt x="397" y="369"/>
                  </a:cubicBezTo>
                  <a:cubicBezTo>
                    <a:pt x="401" y="376"/>
                    <a:pt x="403" y="380"/>
                    <a:pt x="405" y="381"/>
                  </a:cubicBezTo>
                  <a:cubicBezTo>
                    <a:pt x="407" y="382"/>
                    <a:pt x="419" y="382"/>
                    <a:pt x="441" y="381"/>
                  </a:cubicBezTo>
                  <a:cubicBezTo>
                    <a:pt x="453" y="374"/>
                    <a:pt x="453" y="374"/>
                    <a:pt x="453" y="374"/>
                  </a:cubicBezTo>
                  <a:cubicBezTo>
                    <a:pt x="465" y="358"/>
                    <a:pt x="465" y="358"/>
                    <a:pt x="465" y="358"/>
                  </a:cubicBezTo>
                  <a:cubicBezTo>
                    <a:pt x="479" y="357"/>
                    <a:pt x="479" y="357"/>
                    <a:pt x="479" y="357"/>
                  </a:cubicBezTo>
                  <a:cubicBezTo>
                    <a:pt x="486" y="355"/>
                    <a:pt x="486" y="355"/>
                    <a:pt x="486" y="355"/>
                  </a:cubicBezTo>
                  <a:cubicBezTo>
                    <a:pt x="512" y="340"/>
                    <a:pt x="512" y="340"/>
                    <a:pt x="512" y="340"/>
                  </a:cubicBezTo>
                  <a:cubicBezTo>
                    <a:pt x="513" y="340"/>
                    <a:pt x="513" y="340"/>
                    <a:pt x="513" y="340"/>
                  </a:cubicBezTo>
                  <a:cubicBezTo>
                    <a:pt x="513" y="340"/>
                    <a:pt x="513" y="340"/>
                    <a:pt x="513" y="340"/>
                  </a:cubicBezTo>
                  <a:cubicBezTo>
                    <a:pt x="513" y="340"/>
                    <a:pt x="513" y="340"/>
                    <a:pt x="513" y="340"/>
                  </a:cubicBezTo>
                  <a:cubicBezTo>
                    <a:pt x="528" y="338"/>
                    <a:pt x="537" y="338"/>
                    <a:pt x="539" y="340"/>
                  </a:cubicBezTo>
                  <a:cubicBezTo>
                    <a:pt x="557" y="354"/>
                    <a:pt x="557" y="354"/>
                    <a:pt x="557" y="354"/>
                  </a:cubicBezTo>
                  <a:cubicBezTo>
                    <a:pt x="562" y="356"/>
                    <a:pt x="562" y="356"/>
                    <a:pt x="562" y="356"/>
                  </a:cubicBezTo>
                  <a:cubicBezTo>
                    <a:pt x="563" y="357"/>
                    <a:pt x="563" y="357"/>
                    <a:pt x="563" y="357"/>
                  </a:cubicBezTo>
                  <a:cubicBezTo>
                    <a:pt x="569" y="360"/>
                    <a:pt x="569" y="360"/>
                    <a:pt x="569" y="360"/>
                  </a:cubicBezTo>
                  <a:cubicBezTo>
                    <a:pt x="570" y="360"/>
                    <a:pt x="570" y="360"/>
                    <a:pt x="570" y="360"/>
                  </a:cubicBezTo>
                  <a:cubicBezTo>
                    <a:pt x="570" y="359"/>
                    <a:pt x="570" y="359"/>
                    <a:pt x="570" y="359"/>
                  </a:cubicBezTo>
                  <a:cubicBezTo>
                    <a:pt x="570" y="358"/>
                    <a:pt x="570" y="358"/>
                    <a:pt x="570" y="358"/>
                  </a:cubicBezTo>
                  <a:cubicBezTo>
                    <a:pt x="570" y="358"/>
                    <a:pt x="570" y="358"/>
                    <a:pt x="570" y="358"/>
                  </a:cubicBezTo>
                  <a:cubicBezTo>
                    <a:pt x="570" y="358"/>
                    <a:pt x="570" y="358"/>
                    <a:pt x="570" y="358"/>
                  </a:cubicBezTo>
                  <a:cubicBezTo>
                    <a:pt x="573" y="346"/>
                    <a:pt x="573" y="346"/>
                    <a:pt x="573" y="346"/>
                  </a:cubicBezTo>
                  <a:cubicBezTo>
                    <a:pt x="571" y="342"/>
                    <a:pt x="571" y="339"/>
                    <a:pt x="573" y="337"/>
                  </a:cubicBezTo>
                  <a:cubicBezTo>
                    <a:pt x="573" y="335"/>
                    <a:pt x="575" y="334"/>
                    <a:pt x="579" y="333"/>
                  </a:cubicBezTo>
                  <a:cubicBezTo>
                    <a:pt x="585" y="332"/>
                    <a:pt x="590" y="337"/>
                    <a:pt x="596" y="348"/>
                  </a:cubicBezTo>
                  <a:cubicBezTo>
                    <a:pt x="597" y="348"/>
                    <a:pt x="597" y="348"/>
                    <a:pt x="597" y="348"/>
                  </a:cubicBezTo>
                  <a:cubicBezTo>
                    <a:pt x="597" y="348"/>
                    <a:pt x="597" y="348"/>
                    <a:pt x="597" y="348"/>
                  </a:cubicBezTo>
                  <a:cubicBezTo>
                    <a:pt x="607" y="344"/>
                    <a:pt x="607" y="344"/>
                    <a:pt x="607" y="344"/>
                  </a:cubicBezTo>
                  <a:cubicBezTo>
                    <a:pt x="609" y="344"/>
                    <a:pt x="610" y="342"/>
                    <a:pt x="610" y="340"/>
                  </a:cubicBezTo>
                  <a:cubicBezTo>
                    <a:pt x="608" y="332"/>
                    <a:pt x="608" y="332"/>
                    <a:pt x="608" y="332"/>
                  </a:cubicBezTo>
                  <a:cubicBezTo>
                    <a:pt x="608" y="332"/>
                    <a:pt x="608" y="332"/>
                    <a:pt x="608" y="332"/>
                  </a:cubicBezTo>
                  <a:cubicBezTo>
                    <a:pt x="607" y="329"/>
                    <a:pt x="608" y="326"/>
                    <a:pt x="611" y="325"/>
                  </a:cubicBezTo>
                  <a:cubicBezTo>
                    <a:pt x="615" y="322"/>
                    <a:pt x="615" y="322"/>
                    <a:pt x="615" y="322"/>
                  </a:cubicBezTo>
                  <a:cubicBezTo>
                    <a:pt x="623" y="312"/>
                    <a:pt x="623" y="312"/>
                    <a:pt x="623" y="312"/>
                  </a:cubicBezTo>
                  <a:cubicBezTo>
                    <a:pt x="629" y="299"/>
                    <a:pt x="629" y="299"/>
                    <a:pt x="629" y="299"/>
                  </a:cubicBezTo>
                  <a:cubicBezTo>
                    <a:pt x="624" y="291"/>
                    <a:pt x="623" y="285"/>
                    <a:pt x="624" y="281"/>
                  </a:cubicBezTo>
                  <a:cubicBezTo>
                    <a:pt x="625" y="270"/>
                    <a:pt x="625" y="270"/>
                    <a:pt x="625" y="270"/>
                  </a:cubicBezTo>
                  <a:cubicBezTo>
                    <a:pt x="623" y="265"/>
                    <a:pt x="622" y="262"/>
                    <a:pt x="622" y="259"/>
                  </a:cubicBezTo>
                  <a:cubicBezTo>
                    <a:pt x="622" y="258"/>
                    <a:pt x="620" y="254"/>
                    <a:pt x="617" y="249"/>
                  </a:cubicBezTo>
                  <a:cubicBezTo>
                    <a:pt x="617" y="249"/>
                    <a:pt x="617" y="249"/>
                    <a:pt x="617" y="249"/>
                  </a:cubicBezTo>
                  <a:cubicBezTo>
                    <a:pt x="617" y="248"/>
                    <a:pt x="617" y="248"/>
                    <a:pt x="617" y="248"/>
                  </a:cubicBezTo>
                  <a:cubicBezTo>
                    <a:pt x="615" y="234"/>
                    <a:pt x="615" y="234"/>
                    <a:pt x="615" y="234"/>
                  </a:cubicBezTo>
                  <a:cubicBezTo>
                    <a:pt x="615" y="231"/>
                    <a:pt x="615" y="228"/>
                    <a:pt x="615" y="224"/>
                  </a:cubicBezTo>
                  <a:cubicBezTo>
                    <a:pt x="612" y="221"/>
                    <a:pt x="609" y="218"/>
                    <a:pt x="608" y="216"/>
                  </a:cubicBezTo>
                  <a:cubicBezTo>
                    <a:pt x="602" y="208"/>
                    <a:pt x="602" y="208"/>
                    <a:pt x="602" y="208"/>
                  </a:cubicBezTo>
                  <a:cubicBezTo>
                    <a:pt x="601" y="207"/>
                    <a:pt x="601" y="207"/>
                    <a:pt x="601" y="207"/>
                  </a:cubicBezTo>
                  <a:cubicBezTo>
                    <a:pt x="601" y="206"/>
                    <a:pt x="601" y="206"/>
                    <a:pt x="601" y="206"/>
                  </a:cubicBezTo>
                  <a:cubicBezTo>
                    <a:pt x="601" y="206"/>
                    <a:pt x="601" y="206"/>
                    <a:pt x="601" y="206"/>
                  </a:cubicBezTo>
                  <a:cubicBezTo>
                    <a:pt x="599" y="196"/>
                    <a:pt x="599" y="196"/>
                    <a:pt x="599" y="196"/>
                  </a:cubicBezTo>
                  <a:cubicBezTo>
                    <a:pt x="593" y="191"/>
                    <a:pt x="593" y="191"/>
                    <a:pt x="593" y="191"/>
                  </a:cubicBezTo>
                  <a:cubicBezTo>
                    <a:pt x="593" y="192"/>
                    <a:pt x="593" y="192"/>
                    <a:pt x="593" y="192"/>
                  </a:cubicBezTo>
                  <a:cubicBezTo>
                    <a:pt x="582" y="182"/>
                    <a:pt x="582" y="182"/>
                    <a:pt x="582" y="182"/>
                  </a:cubicBezTo>
                  <a:cubicBezTo>
                    <a:pt x="582" y="183"/>
                    <a:pt x="582" y="183"/>
                    <a:pt x="582" y="183"/>
                  </a:cubicBezTo>
                  <a:cubicBezTo>
                    <a:pt x="583" y="196"/>
                    <a:pt x="583" y="196"/>
                    <a:pt x="583" y="196"/>
                  </a:cubicBezTo>
                  <a:cubicBezTo>
                    <a:pt x="583" y="196"/>
                    <a:pt x="583" y="196"/>
                    <a:pt x="583" y="196"/>
                  </a:cubicBezTo>
                  <a:cubicBezTo>
                    <a:pt x="583" y="197"/>
                    <a:pt x="583" y="197"/>
                    <a:pt x="583" y="197"/>
                  </a:cubicBezTo>
                  <a:cubicBezTo>
                    <a:pt x="577" y="200"/>
                    <a:pt x="577" y="200"/>
                    <a:pt x="577" y="200"/>
                  </a:cubicBezTo>
                  <a:cubicBezTo>
                    <a:pt x="577" y="208"/>
                    <a:pt x="577" y="208"/>
                    <a:pt x="577" y="208"/>
                  </a:cubicBezTo>
                  <a:cubicBezTo>
                    <a:pt x="577" y="209"/>
                    <a:pt x="577" y="209"/>
                    <a:pt x="577" y="209"/>
                  </a:cubicBezTo>
                  <a:cubicBezTo>
                    <a:pt x="563" y="214"/>
                    <a:pt x="563" y="214"/>
                    <a:pt x="563" y="214"/>
                  </a:cubicBezTo>
                  <a:cubicBezTo>
                    <a:pt x="558" y="203"/>
                    <a:pt x="558" y="203"/>
                    <a:pt x="558" y="203"/>
                  </a:cubicBezTo>
                  <a:cubicBezTo>
                    <a:pt x="555" y="202"/>
                    <a:pt x="555" y="202"/>
                    <a:pt x="555" y="202"/>
                  </a:cubicBezTo>
                  <a:cubicBezTo>
                    <a:pt x="551" y="207"/>
                    <a:pt x="551" y="207"/>
                    <a:pt x="551" y="207"/>
                  </a:cubicBezTo>
                  <a:cubicBezTo>
                    <a:pt x="548" y="215"/>
                    <a:pt x="548" y="215"/>
                    <a:pt x="548" y="215"/>
                  </a:cubicBezTo>
                  <a:cubicBezTo>
                    <a:pt x="538" y="218"/>
                    <a:pt x="538" y="218"/>
                    <a:pt x="538" y="218"/>
                  </a:cubicBezTo>
                  <a:cubicBezTo>
                    <a:pt x="532" y="214"/>
                    <a:pt x="532" y="214"/>
                    <a:pt x="532" y="214"/>
                  </a:cubicBezTo>
                  <a:cubicBezTo>
                    <a:pt x="524" y="211"/>
                    <a:pt x="524" y="211"/>
                    <a:pt x="524" y="211"/>
                  </a:cubicBezTo>
                  <a:cubicBezTo>
                    <a:pt x="522" y="200"/>
                    <a:pt x="522" y="200"/>
                    <a:pt x="522" y="200"/>
                  </a:cubicBezTo>
                  <a:cubicBezTo>
                    <a:pt x="519" y="193"/>
                    <a:pt x="519" y="193"/>
                    <a:pt x="519" y="193"/>
                  </a:cubicBezTo>
                  <a:cubicBezTo>
                    <a:pt x="514" y="191"/>
                    <a:pt x="514" y="191"/>
                    <a:pt x="514" y="191"/>
                  </a:cubicBezTo>
                  <a:cubicBezTo>
                    <a:pt x="513" y="190"/>
                    <a:pt x="513" y="190"/>
                    <a:pt x="513" y="190"/>
                  </a:cubicBezTo>
                  <a:cubicBezTo>
                    <a:pt x="510" y="186"/>
                    <a:pt x="510" y="186"/>
                    <a:pt x="510" y="186"/>
                  </a:cubicBezTo>
                  <a:cubicBezTo>
                    <a:pt x="510" y="186"/>
                    <a:pt x="510" y="186"/>
                    <a:pt x="510" y="186"/>
                  </a:cubicBezTo>
                  <a:cubicBezTo>
                    <a:pt x="506" y="180"/>
                    <a:pt x="506" y="180"/>
                    <a:pt x="506" y="180"/>
                  </a:cubicBezTo>
                  <a:cubicBezTo>
                    <a:pt x="501" y="172"/>
                    <a:pt x="501" y="172"/>
                    <a:pt x="501" y="172"/>
                  </a:cubicBezTo>
                  <a:cubicBezTo>
                    <a:pt x="496" y="172"/>
                    <a:pt x="496" y="172"/>
                    <a:pt x="496" y="172"/>
                  </a:cubicBezTo>
                  <a:cubicBezTo>
                    <a:pt x="488" y="175"/>
                    <a:pt x="488" y="175"/>
                    <a:pt x="488" y="175"/>
                  </a:cubicBezTo>
                  <a:cubicBezTo>
                    <a:pt x="487" y="176"/>
                    <a:pt x="487" y="176"/>
                    <a:pt x="487" y="176"/>
                  </a:cubicBezTo>
                  <a:cubicBezTo>
                    <a:pt x="467" y="174"/>
                    <a:pt x="467" y="174"/>
                    <a:pt x="467" y="174"/>
                  </a:cubicBezTo>
                  <a:cubicBezTo>
                    <a:pt x="451" y="171"/>
                    <a:pt x="451" y="171"/>
                    <a:pt x="451" y="171"/>
                  </a:cubicBezTo>
                  <a:cubicBezTo>
                    <a:pt x="450" y="170"/>
                    <a:pt x="447" y="169"/>
                    <a:pt x="443" y="166"/>
                  </a:cubicBezTo>
                  <a:cubicBezTo>
                    <a:pt x="431" y="162"/>
                    <a:pt x="431" y="162"/>
                    <a:pt x="431" y="162"/>
                  </a:cubicBezTo>
                  <a:cubicBezTo>
                    <a:pt x="422" y="160"/>
                    <a:pt x="417" y="158"/>
                    <a:pt x="415" y="156"/>
                  </a:cubicBezTo>
                  <a:cubicBezTo>
                    <a:pt x="413" y="154"/>
                    <a:pt x="413" y="154"/>
                    <a:pt x="413" y="154"/>
                  </a:cubicBezTo>
                  <a:cubicBezTo>
                    <a:pt x="411" y="154"/>
                    <a:pt x="411" y="154"/>
                    <a:pt x="411" y="154"/>
                  </a:cubicBezTo>
                  <a:cubicBezTo>
                    <a:pt x="403" y="150"/>
                    <a:pt x="403" y="150"/>
                    <a:pt x="403" y="150"/>
                  </a:cubicBezTo>
                  <a:cubicBezTo>
                    <a:pt x="403" y="149"/>
                    <a:pt x="403" y="149"/>
                    <a:pt x="403" y="149"/>
                  </a:cubicBezTo>
                  <a:cubicBezTo>
                    <a:pt x="401" y="148"/>
                    <a:pt x="400" y="146"/>
                    <a:pt x="399" y="145"/>
                  </a:cubicBezTo>
                  <a:cubicBezTo>
                    <a:pt x="398" y="141"/>
                    <a:pt x="398" y="141"/>
                    <a:pt x="398" y="141"/>
                  </a:cubicBezTo>
                  <a:cubicBezTo>
                    <a:pt x="395" y="136"/>
                    <a:pt x="395" y="136"/>
                    <a:pt x="395" y="136"/>
                  </a:cubicBezTo>
                  <a:cubicBezTo>
                    <a:pt x="389" y="134"/>
                    <a:pt x="389" y="134"/>
                    <a:pt x="389" y="134"/>
                  </a:cubicBezTo>
                  <a:cubicBezTo>
                    <a:pt x="387" y="135"/>
                    <a:pt x="387" y="135"/>
                    <a:pt x="387" y="135"/>
                  </a:cubicBezTo>
                  <a:cubicBezTo>
                    <a:pt x="385" y="137"/>
                    <a:pt x="385" y="137"/>
                    <a:pt x="385" y="137"/>
                  </a:cubicBezTo>
                  <a:cubicBezTo>
                    <a:pt x="384" y="138"/>
                    <a:pt x="384" y="138"/>
                    <a:pt x="384" y="138"/>
                  </a:cubicBezTo>
                  <a:cubicBezTo>
                    <a:pt x="382" y="139"/>
                    <a:pt x="380" y="140"/>
                    <a:pt x="379" y="140"/>
                  </a:cubicBezTo>
                  <a:cubicBezTo>
                    <a:pt x="375" y="141"/>
                    <a:pt x="372" y="140"/>
                    <a:pt x="369" y="136"/>
                  </a:cubicBezTo>
                  <a:cubicBezTo>
                    <a:pt x="361" y="128"/>
                    <a:pt x="361" y="128"/>
                    <a:pt x="361" y="128"/>
                  </a:cubicBezTo>
                  <a:cubicBezTo>
                    <a:pt x="358" y="124"/>
                    <a:pt x="356" y="121"/>
                    <a:pt x="355" y="119"/>
                  </a:cubicBezTo>
                  <a:cubicBezTo>
                    <a:pt x="353" y="116"/>
                    <a:pt x="353" y="116"/>
                    <a:pt x="353" y="116"/>
                  </a:cubicBezTo>
                  <a:cubicBezTo>
                    <a:pt x="351" y="113"/>
                    <a:pt x="349" y="110"/>
                    <a:pt x="347" y="108"/>
                  </a:cubicBezTo>
                  <a:cubicBezTo>
                    <a:pt x="346" y="104"/>
                    <a:pt x="346" y="101"/>
                    <a:pt x="347" y="98"/>
                  </a:cubicBezTo>
                  <a:cubicBezTo>
                    <a:pt x="347" y="98"/>
                    <a:pt x="347" y="98"/>
                    <a:pt x="347" y="98"/>
                  </a:cubicBezTo>
                  <a:cubicBezTo>
                    <a:pt x="347" y="98"/>
                    <a:pt x="347" y="98"/>
                    <a:pt x="347" y="98"/>
                  </a:cubicBezTo>
                  <a:cubicBezTo>
                    <a:pt x="352" y="89"/>
                    <a:pt x="352" y="89"/>
                    <a:pt x="352" y="89"/>
                  </a:cubicBezTo>
                  <a:cubicBezTo>
                    <a:pt x="355" y="80"/>
                    <a:pt x="355" y="80"/>
                    <a:pt x="355" y="80"/>
                  </a:cubicBezTo>
                  <a:cubicBezTo>
                    <a:pt x="356" y="74"/>
                    <a:pt x="356" y="74"/>
                    <a:pt x="356" y="74"/>
                  </a:cubicBezTo>
                  <a:cubicBezTo>
                    <a:pt x="354" y="64"/>
                    <a:pt x="354" y="64"/>
                    <a:pt x="354" y="64"/>
                  </a:cubicBezTo>
                  <a:cubicBezTo>
                    <a:pt x="348" y="59"/>
                    <a:pt x="348" y="59"/>
                    <a:pt x="348" y="59"/>
                  </a:cubicBezTo>
                  <a:cubicBezTo>
                    <a:pt x="349" y="52"/>
                    <a:pt x="349" y="52"/>
                    <a:pt x="349" y="52"/>
                  </a:cubicBezTo>
                  <a:cubicBezTo>
                    <a:pt x="349" y="46"/>
                    <a:pt x="351" y="43"/>
                    <a:pt x="355" y="42"/>
                  </a:cubicBezTo>
                  <a:cubicBezTo>
                    <a:pt x="357" y="42"/>
                    <a:pt x="357" y="41"/>
                    <a:pt x="357" y="40"/>
                  </a:cubicBezTo>
                  <a:cubicBezTo>
                    <a:pt x="357" y="39"/>
                    <a:pt x="357" y="39"/>
                    <a:pt x="357" y="39"/>
                  </a:cubicBezTo>
                  <a:cubicBezTo>
                    <a:pt x="357" y="31"/>
                    <a:pt x="357" y="31"/>
                    <a:pt x="357" y="31"/>
                  </a:cubicBezTo>
                  <a:cubicBezTo>
                    <a:pt x="357" y="31"/>
                    <a:pt x="357" y="31"/>
                    <a:pt x="357" y="31"/>
                  </a:cubicBezTo>
                  <a:cubicBezTo>
                    <a:pt x="357" y="31"/>
                    <a:pt x="357" y="31"/>
                    <a:pt x="357" y="31"/>
                  </a:cubicBezTo>
                  <a:cubicBezTo>
                    <a:pt x="357" y="22"/>
                    <a:pt x="357" y="22"/>
                    <a:pt x="357" y="22"/>
                  </a:cubicBezTo>
                  <a:cubicBezTo>
                    <a:pt x="357" y="22"/>
                    <a:pt x="357" y="22"/>
                    <a:pt x="357" y="22"/>
                  </a:cubicBezTo>
                  <a:cubicBezTo>
                    <a:pt x="356" y="21"/>
                    <a:pt x="356" y="21"/>
                    <a:pt x="356" y="21"/>
                  </a:cubicBezTo>
                  <a:cubicBezTo>
                    <a:pt x="356" y="21"/>
                    <a:pt x="356" y="21"/>
                    <a:pt x="356" y="21"/>
                  </a:cubicBezTo>
                  <a:cubicBezTo>
                    <a:pt x="356" y="21"/>
                    <a:pt x="356" y="21"/>
                    <a:pt x="356" y="21"/>
                  </a:cubicBezTo>
                  <a:cubicBezTo>
                    <a:pt x="355" y="20"/>
                    <a:pt x="355" y="20"/>
                    <a:pt x="355" y="20"/>
                  </a:cubicBezTo>
                  <a:cubicBezTo>
                    <a:pt x="355" y="20"/>
                    <a:pt x="355" y="20"/>
                    <a:pt x="355" y="20"/>
                  </a:cubicBezTo>
                  <a:cubicBezTo>
                    <a:pt x="354" y="20"/>
                    <a:pt x="354" y="20"/>
                    <a:pt x="354" y="20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341" y="10"/>
                    <a:pt x="341" y="10"/>
                    <a:pt x="341" y="10"/>
                  </a:cubicBezTo>
                  <a:cubicBezTo>
                    <a:pt x="322" y="7"/>
                    <a:pt x="322" y="7"/>
                    <a:pt x="322" y="7"/>
                  </a:cubicBezTo>
                  <a:cubicBezTo>
                    <a:pt x="322" y="7"/>
                    <a:pt x="322" y="7"/>
                    <a:pt x="322" y="7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05" y="2"/>
                    <a:pt x="305" y="2"/>
                    <a:pt x="305" y="2"/>
                  </a:cubicBezTo>
                  <a:cubicBezTo>
                    <a:pt x="303" y="2"/>
                    <a:pt x="301" y="4"/>
                    <a:pt x="299" y="5"/>
                  </a:cubicBezTo>
                  <a:cubicBezTo>
                    <a:pt x="298" y="5"/>
                    <a:pt x="298" y="5"/>
                    <a:pt x="298" y="5"/>
                  </a:cubicBezTo>
                  <a:cubicBezTo>
                    <a:pt x="289" y="8"/>
                    <a:pt x="289" y="8"/>
                    <a:pt x="289" y="8"/>
                  </a:cubicBezTo>
                  <a:cubicBezTo>
                    <a:pt x="267" y="8"/>
                    <a:pt x="267" y="8"/>
                    <a:pt x="267" y="8"/>
                  </a:cubicBezTo>
                  <a:cubicBezTo>
                    <a:pt x="264" y="9"/>
                    <a:pt x="261" y="10"/>
                    <a:pt x="260" y="12"/>
                  </a:cubicBezTo>
                  <a:cubicBezTo>
                    <a:pt x="257" y="14"/>
                    <a:pt x="253" y="15"/>
                    <a:pt x="247" y="17"/>
                  </a:cubicBezTo>
                  <a:cubicBezTo>
                    <a:pt x="237" y="20"/>
                    <a:pt x="237" y="20"/>
                    <a:pt x="237" y="20"/>
                  </a:cubicBezTo>
                  <a:cubicBezTo>
                    <a:pt x="237" y="20"/>
                    <a:pt x="237" y="20"/>
                    <a:pt x="237" y="20"/>
                  </a:cubicBezTo>
                  <a:cubicBezTo>
                    <a:pt x="236" y="20"/>
                    <a:pt x="236" y="20"/>
                    <a:pt x="236" y="20"/>
                  </a:cubicBezTo>
                  <a:cubicBezTo>
                    <a:pt x="221" y="18"/>
                    <a:pt x="221" y="18"/>
                    <a:pt x="221" y="18"/>
                  </a:cubicBezTo>
                  <a:cubicBezTo>
                    <a:pt x="220" y="18"/>
                    <a:pt x="220" y="18"/>
                    <a:pt x="220" y="18"/>
                  </a:cubicBezTo>
                  <a:cubicBezTo>
                    <a:pt x="220" y="18"/>
                    <a:pt x="220" y="18"/>
                    <a:pt x="220" y="18"/>
                  </a:cubicBezTo>
                  <a:cubicBezTo>
                    <a:pt x="220" y="18"/>
                    <a:pt x="220" y="18"/>
                    <a:pt x="220" y="18"/>
                  </a:cubicBezTo>
                  <a:cubicBezTo>
                    <a:pt x="215" y="18"/>
                    <a:pt x="215" y="18"/>
                    <a:pt x="215" y="18"/>
                  </a:cubicBezTo>
                  <a:cubicBezTo>
                    <a:pt x="206" y="20"/>
                    <a:pt x="206" y="20"/>
                    <a:pt x="206" y="20"/>
                  </a:cubicBezTo>
                  <a:cubicBezTo>
                    <a:pt x="188" y="22"/>
                    <a:pt x="188" y="22"/>
                    <a:pt x="188" y="22"/>
                  </a:cubicBezTo>
                  <a:cubicBezTo>
                    <a:pt x="188" y="22"/>
                    <a:pt x="188" y="22"/>
                    <a:pt x="188" y="22"/>
                  </a:cubicBezTo>
                  <a:cubicBezTo>
                    <a:pt x="187" y="22"/>
                    <a:pt x="187" y="22"/>
                    <a:pt x="187" y="22"/>
                  </a:cubicBezTo>
                  <a:cubicBezTo>
                    <a:pt x="179" y="18"/>
                    <a:pt x="179" y="18"/>
                    <a:pt x="179" y="18"/>
                  </a:cubicBezTo>
                  <a:cubicBezTo>
                    <a:pt x="171" y="18"/>
                    <a:pt x="171" y="18"/>
                    <a:pt x="171" y="18"/>
                  </a:cubicBezTo>
                  <a:cubicBezTo>
                    <a:pt x="168" y="18"/>
                    <a:pt x="165" y="15"/>
                    <a:pt x="161" y="10"/>
                  </a:cubicBezTo>
                  <a:cubicBezTo>
                    <a:pt x="160" y="10"/>
                    <a:pt x="160" y="10"/>
                    <a:pt x="160" y="10"/>
                  </a:cubicBezTo>
                  <a:cubicBezTo>
                    <a:pt x="159" y="6"/>
                    <a:pt x="158" y="4"/>
                    <a:pt x="158" y="4"/>
                  </a:cubicBezTo>
                  <a:cubicBezTo>
                    <a:pt x="156" y="2"/>
                    <a:pt x="156" y="2"/>
                    <a:pt x="156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49" y="4"/>
                    <a:pt x="149" y="4"/>
                    <a:pt x="149" y="4"/>
                  </a:cubicBezTo>
                  <a:cubicBezTo>
                    <a:pt x="149" y="4"/>
                    <a:pt x="149" y="4"/>
                    <a:pt x="149" y="4"/>
                  </a:cubicBezTo>
                  <a:cubicBezTo>
                    <a:pt x="136" y="10"/>
                    <a:pt x="136" y="10"/>
                    <a:pt x="136" y="10"/>
                  </a:cubicBezTo>
                  <a:cubicBezTo>
                    <a:pt x="135" y="10"/>
                    <a:pt x="135" y="10"/>
                    <a:pt x="135" y="10"/>
                  </a:cubicBezTo>
                  <a:cubicBezTo>
                    <a:pt x="135" y="10"/>
                    <a:pt x="135" y="10"/>
                    <a:pt x="135" y="10"/>
                  </a:cubicBezTo>
                  <a:cubicBezTo>
                    <a:pt x="119" y="11"/>
                    <a:pt x="119" y="11"/>
                    <a:pt x="119" y="11"/>
                  </a:cubicBezTo>
                  <a:cubicBezTo>
                    <a:pt x="117" y="11"/>
                    <a:pt x="112" y="10"/>
                    <a:pt x="106" y="8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84" y="2"/>
                    <a:pt x="84" y="2"/>
                    <a:pt x="84" y="2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" name="îş1ïdê"/>
            <p:cNvSpPr/>
            <p:nvPr/>
          </p:nvSpPr>
          <p:spPr bwMode="auto">
            <a:xfrm>
              <a:off x="2476" y="2805"/>
              <a:ext cx="673" cy="701"/>
            </a:xfrm>
            <a:custGeom>
              <a:avLst/>
              <a:gdLst>
                <a:gd name="T0" fmla="*/ 10 w 284"/>
                <a:gd name="T1" fmla="*/ 182 h 296"/>
                <a:gd name="T2" fmla="*/ 41 w 284"/>
                <a:gd name="T3" fmla="*/ 181 h 296"/>
                <a:gd name="T4" fmla="*/ 42 w 284"/>
                <a:gd name="T5" fmla="*/ 195 h 296"/>
                <a:gd name="T6" fmla="*/ 68 w 284"/>
                <a:gd name="T7" fmla="*/ 221 h 296"/>
                <a:gd name="T8" fmla="*/ 72 w 284"/>
                <a:gd name="T9" fmla="*/ 260 h 296"/>
                <a:gd name="T10" fmla="*/ 110 w 284"/>
                <a:gd name="T11" fmla="*/ 270 h 296"/>
                <a:gd name="T12" fmla="*/ 118 w 284"/>
                <a:gd name="T13" fmla="*/ 282 h 296"/>
                <a:gd name="T14" fmla="*/ 136 w 284"/>
                <a:gd name="T15" fmla="*/ 296 h 296"/>
                <a:gd name="T16" fmla="*/ 136 w 284"/>
                <a:gd name="T17" fmla="*/ 284 h 296"/>
                <a:gd name="T18" fmla="*/ 135 w 284"/>
                <a:gd name="T19" fmla="*/ 244 h 296"/>
                <a:gd name="T20" fmla="*/ 162 w 284"/>
                <a:gd name="T21" fmla="*/ 236 h 296"/>
                <a:gd name="T22" fmla="*/ 190 w 284"/>
                <a:gd name="T23" fmla="*/ 236 h 296"/>
                <a:gd name="T24" fmla="*/ 220 w 284"/>
                <a:gd name="T25" fmla="*/ 233 h 296"/>
                <a:gd name="T26" fmla="*/ 256 w 284"/>
                <a:gd name="T27" fmla="*/ 211 h 296"/>
                <a:gd name="T28" fmla="*/ 265 w 284"/>
                <a:gd name="T29" fmla="*/ 214 h 296"/>
                <a:gd name="T30" fmla="*/ 270 w 284"/>
                <a:gd name="T31" fmla="*/ 216 h 296"/>
                <a:gd name="T32" fmla="*/ 284 w 284"/>
                <a:gd name="T33" fmla="*/ 205 h 296"/>
                <a:gd name="T34" fmla="*/ 274 w 284"/>
                <a:gd name="T35" fmla="*/ 194 h 296"/>
                <a:gd name="T36" fmla="*/ 252 w 284"/>
                <a:gd name="T37" fmla="*/ 180 h 296"/>
                <a:gd name="T38" fmla="*/ 236 w 284"/>
                <a:gd name="T39" fmla="*/ 182 h 296"/>
                <a:gd name="T40" fmla="*/ 230 w 284"/>
                <a:gd name="T41" fmla="*/ 170 h 296"/>
                <a:gd name="T42" fmla="*/ 234 w 284"/>
                <a:gd name="T43" fmla="*/ 155 h 296"/>
                <a:gd name="T44" fmla="*/ 226 w 284"/>
                <a:gd name="T45" fmla="*/ 136 h 296"/>
                <a:gd name="T46" fmla="*/ 232 w 284"/>
                <a:gd name="T47" fmla="*/ 106 h 296"/>
                <a:gd name="T48" fmla="*/ 216 w 284"/>
                <a:gd name="T49" fmla="*/ 102 h 296"/>
                <a:gd name="T50" fmla="*/ 200 w 284"/>
                <a:gd name="T51" fmla="*/ 84 h 296"/>
                <a:gd name="T52" fmla="*/ 198 w 284"/>
                <a:gd name="T53" fmla="*/ 74 h 296"/>
                <a:gd name="T54" fmla="*/ 206 w 284"/>
                <a:gd name="T55" fmla="*/ 66 h 296"/>
                <a:gd name="T56" fmla="*/ 236 w 284"/>
                <a:gd name="T57" fmla="*/ 63 h 296"/>
                <a:gd name="T58" fmla="*/ 243 w 284"/>
                <a:gd name="T59" fmla="*/ 66 h 296"/>
                <a:gd name="T60" fmla="*/ 256 w 284"/>
                <a:gd name="T61" fmla="*/ 54 h 296"/>
                <a:gd name="T62" fmla="*/ 235 w 284"/>
                <a:gd name="T63" fmla="*/ 52 h 296"/>
                <a:gd name="T64" fmla="*/ 227 w 284"/>
                <a:gd name="T65" fmla="*/ 44 h 296"/>
                <a:gd name="T66" fmla="*/ 222 w 284"/>
                <a:gd name="T67" fmla="*/ 22 h 296"/>
                <a:gd name="T68" fmla="*/ 198 w 284"/>
                <a:gd name="T69" fmla="*/ 34 h 296"/>
                <a:gd name="T70" fmla="*/ 201 w 284"/>
                <a:gd name="T71" fmla="*/ 50 h 296"/>
                <a:gd name="T72" fmla="*/ 193 w 284"/>
                <a:gd name="T73" fmla="*/ 62 h 296"/>
                <a:gd name="T74" fmla="*/ 183 w 284"/>
                <a:gd name="T75" fmla="*/ 85 h 296"/>
                <a:gd name="T76" fmla="*/ 183 w 284"/>
                <a:gd name="T77" fmla="*/ 98 h 296"/>
                <a:gd name="T78" fmla="*/ 178 w 284"/>
                <a:gd name="T79" fmla="*/ 104 h 296"/>
                <a:gd name="T80" fmla="*/ 173 w 284"/>
                <a:gd name="T81" fmla="*/ 107 h 296"/>
                <a:gd name="T82" fmla="*/ 154 w 284"/>
                <a:gd name="T83" fmla="*/ 112 h 296"/>
                <a:gd name="T84" fmla="*/ 138 w 284"/>
                <a:gd name="T85" fmla="*/ 110 h 296"/>
                <a:gd name="T86" fmla="*/ 129 w 284"/>
                <a:gd name="T87" fmla="*/ 106 h 296"/>
                <a:gd name="T88" fmla="*/ 122 w 284"/>
                <a:gd name="T89" fmla="*/ 84 h 296"/>
                <a:gd name="T90" fmla="*/ 113 w 284"/>
                <a:gd name="T91" fmla="*/ 64 h 296"/>
                <a:gd name="T92" fmla="*/ 110 w 284"/>
                <a:gd name="T93" fmla="*/ 57 h 296"/>
                <a:gd name="T94" fmla="*/ 100 w 284"/>
                <a:gd name="T95" fmla="*/ 52 h 296"/>
                <a:gd name="T96" fmla="*/ 86 w 284"/>
                <a:gd name="T97" fmla="*/ 44 h 296"/>
                <a:gd name="T98" fmla="*/ 86 w 284"/>
                <a:gd name="T99" fmla="*/ 35 h 296"/>
                <a:gd name="T100" fmla="*/ 77 w 284"/>
                <a:gd name="T101" fmla="*/ 29 h 296"/>
                <a:gd name="T102" fmla="*/ 61 w 284"/>
                <a:gd name="T103" fmla="*/ 42 h 296"/>
                <a:gd name="T104" fmla="*/ 50 w 284"/>
                <a:gd name="T105" fmla="*/ 21 h 296"/>
                <a:gd name="T106" fmla="*/ 40 w 284"/>
                <a:gd name="T107" fmla="*/ 10 h 296"/>
                <a:gd name="T108" fmla="*/ 28 w 284"/>
                <a:gd name="T109" fmla="*/ 33 h 296"/>
                <a:gd name="T110" fmla="*/ 28 w 284"/>
                <a:gd name="T111" fmla="*/ 54 h 296"/>
                <a:gd name="T112" fmla="*/ 46 w 284"/>
                <a:gd name="T113" fmla="*/ 70 h 296"/>
                <a:gd name="T114" fmla="*/ 31 w 284"/>
                <a:gd name="T115" fmla="*/ 128 h 296"/>
                <a:gd name="T116" fmla="*/ 2 w 284"/>
                <a:gd name="T117" fmla="*/ 174 h 296"/>
                <a:gd name="T118" fmla="*/ 2 w 284"/>
                <a:gd name="T119" fmla="*/ 182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84" h="296">
                  <a:moveTo>
                    <a:pt x="2" y="182"/>
                  </a:moveTo>
                  <a:cubicBezTo>
                    <a:pt x="0" y="187"/>
                    <a:pt x="0" y="187"/>
                    <a:pt x="0" y="187"/>
                  </a:cubicBezTo>
                  <a:cubicBezTo>
                    <a:pt x="3" y="187"/>
                    <a:pt x="6" y="185"/>
                    <a:pt x="9" y="183"/>
                  </a:cubicBezTo>
                  <a:cubicBezTo>
                    <a:pt x="10" y="182"/>
                    <a:pt x="10" y="182"/>
                    <a:pt x="10" y="182"/>
                  </a:cubicBezTo>
                  <a:cubicBezTo>
                    <a:pt x="10" y="182"/>
                    <a:pt x="10" y="182"/>
                    <a:pt x="10" y="182"/>
                  </a:cubicBezTo>
                  <a:cubicBezTo>
                    <a:pt x="26" y="180"/>
                    <a:pt x="26" y="180"/>
                    <a:pt x="26" y="180"/>
                  </a:cubicBezTo>
                  <a:cubicBezTo>
                    <a:pt x="37" y="175"/>
                    <a:pt x="37" y="175"/>
                    <a:pt x="37" y="175"/>
                  </a:cubicBezTo>
                  <a:cubicBezTo>
                    <a:pt x="41" y="181"/>
                    <a:pt x="41" y="181"/>
                    <a:pt x="41" y="181"/>
                  </a:cubicBezTo>
                  <a:cubicBezTo>
                    <a:pt x="42" y="181"/>
                    <a:pt x="42" y="181"/>
                    <a:pt x="42" y="181"/>
                  </a:cubicBezTo>
                  <a:cubicBezTo>
                    <a:pt x="37" y="189"/>
                    <a:pt x="37" y="189"/>
                    <a:pt x="37" y="189"/>
                  </a:cubicBezTo>
                  <a:cubicBezTo>
                    <a:pt x="42" y="194"/>
                    <a:pt x="42" y="194"/>
                    <a:pt x="42" y="194"/>
                  </a:cubicBezTo>
                  <a:cubicBezTo>
                    <a:pt x="42" y="195"/>
                    <a:pt x="42" y="195"/>
                    <a:pt x="42" y="195"/>
                  </a:cubicBezTo>
                  <a:cubicBezTo>
                    <a:pt x="42" y="196"/>
                    <a:pt x="42" y="196"/>
                    <a:pt x="42" y="196"/>
                  </a:cubicBezTo>
                  <a:cubicBezTo>
                    <a:pt x="38" y="213"/>
                    <a:pt x="38" y="213"/>
                    <a:pt x="38" y="213"/>
                  </a:cubicBezTo>
                  <a:cubicBezTo>
                    <a:pt x="49" y="220"/>
                    <a:pt x="49" y="220"/>
                    <a:pt x="49" y="220"/>
                  </a:cubicBezTo>
                  <a:cubicBezTo>
                    <a:pt x="68" y="221"/>
                    <a:pt x="68" y="221"/>
                    <a:pt x="68" y="221"/>
                  </a:cubicBezTo>
                  <a:cubicBezTo>
                    <a:pt x="65" y="225"/>
                    <a:pt x="65" y="225"/>
                    <a:pt x="65" y="225"/>
                  </a:cubicBezTo>
                  <a:cubicBezTo>
                    <a:pt x="53" y="240"/>
                    <a:pt x="47" y="248"/>
                    <a:pt x="48" y="251"/>
                  </a:cubicBezTo>
                  <a:cubicBezTo>
                    <a:pt x="55" y="253"/>
                    <a:pt x="55" y="253"/>
                    <a:pt x="55" y="253"/>
                  </a:cubicBezTo>
                  <a:cubicBezTo>
                    <a:pt x="64" y="254"/>
                    <a:pt x="70" y="256"/>
                    <a:pt x="72" y="260"/>
                  </a:cubicBezTo>
                  <a:cubicBezTo>
                    <a:pt x="74" y="265"/>
                    <a:pt x="77" y="270"/>
                    <a:pt x="79" y="27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96" y="282"/>
                    <a:pt x="96" y="282"/>
                    <a:pt x="96" y="282"/>
                  </a:cubicBezTo>
                  <a:cubicBezTo>
                    <a:pt x="110" y="270"/>
                    <a:pt x="110" y="270"/>
                    <a:pt x="110" y="270"/>
                  </a:cubicBezTo>
                  <a:cubicBezTo>
                    <a:pt x="118" y="281"/>
                    <a:pt x="118" y="281"/>
                    <a:pt x="118" y="281"/>
                  </a:cubicBezTo>
                  <a:cubicBezTo>
                    <a:pt x="118" y="282"/>
                    <a:pt x="118" y="282"/>
                    <a:pt x="118" y="282"/>
                  </a:cubicBezTo>
                  <a:cubicBezTo>
                    <a:pt x="118" y="282"/>
                    <a:pt x="118" y="282"/>
                    <a:pt x="118" y="282"/>
                  </a:cubicBezTo>
                  <a:cubicBezTo>
                    <a:pt x="118" y="282"/>
                    <a:pt x="118" y="282"/>
                    <a:pt x="118" y="282"/>
                  </a:cubicBezTo>
                  <a:cubicBezTo>
                    <a:pt x="120" y="292"/>
                    <a:pt x="120" y="292"/>
                    <a:pt x="120" y="292"/>
                  </a:cubicBezTo>
                  <a:cubicBezTo>
                    <a:pt x="126" y="293"/>
                    <a:pt x="126" y="293"/>
                    <a:pt x="126" y="293"/>
                  </a:cubicBezTo>
                  <a:cubicBezTo>
                    <a:pt x="126" y="293"/>
                    <a:pt x="126" y="293"/>
                    <a:pt x="126" y="293"/>
                  </a:cubicBezTo>
                  <a:cubicBezTo>
                    <a:pt x="136" y="296"/>
                    <a:pt x="136" y="296"/>
                    <a:pt x="136" y="296"/>
                  </a:cubicBezTo>
                  <a:cubicBezTo>
                    <a:pt x="138" y="296"/>
                    <a:pt x="138" y="296"/>
                    <a:pt x="138" y="296"/>
                  </a:cubicBezTo>
                  <a:cubicBezTo>
                    <a:pt x="138" y="295"/>
                    <a:pt x="138" y="295"/>
                    <a:pt x="138" y="295"/>
                  </a:cubicBezTo>
                  <a:cubicBezTo>
                    <a:pt x="136" y="285"/>
                    <a:pt x="136" y="285"/>
                    <a:pt x="136" y="285"/>
                  </a:cubicBezTo>
                  <a:cubicBezTo>
                    <a:pt x="136" y="284"/>
                    <a:pt x="136" y="284"/>
                    <a:pt x="136" y="284"/>
                  </a:cubicBezTo>
                  <a:cubicBezTo>
                    <a:pt x="131" y="261"/>
                    <a:pt x="131" y="261"/>
                    <a:pt x="131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4" y="244"/>
                    <a:pt x="134" y="244"/>
                    <a:pt x="134" y="244"/>
                  </a:cubicBezTo>
                  <a:cubicBezTo>
                    <a:pt x="135" y="244"/>
                    <a:pt x="135" y="244"/>
                    <a:pt x="135" y="244"/>
                  </a:cubicBezTo>
                  <a:cubicBezTo>
                    <a:pt x="136" y="244"/>
                    <a:pt x="136" y="244"/>
                    <a:pt x="136" y="244"/>
                  </a:cubicBezTo>
                  <a:cubicBezTo>
                    <a:pt x="147" y="245"/>
                    <a:pt x="147" y="245"/>
                    <a:pt x="147" y="245"/>
                  </a:cubicBezTo>
                  <a:cubicBezTo>
                    <a:pt x="160" y="235"/>
                    <a:pt x="160" y="235"/>
                    <a:pt x="160" y="235"/>
                  </a:cubicBezTo>
                  <a:cubicBezTo>
                    <a:pt x="162" y="236"/>
                    <a:pt x="162" y="236"/>
                    <a:pt x="162" y="236"/>
                  </a:cubicBezTo>
                  <a:cubicBezTo>
                    <a:pt x="169" y="241"/>
                    <a:pt x="174" y="246"/>
                    <a:pt x="176" y="249"/>
                  </a:cubicBezTo>
                  <a:cubicBezTo>
                    <a:pt x="178" y="248"/>
                    <a:pt x="183" y="244"/>
                    <a:pt x="189" y="237"/>
                  </a:cubicBezTo>
                  <a:cubicBezTo>
                    <a:pt x="189" y="236"/>
                    <a:pt x="189" y="236"/>
                    <a:pt x="189" y="236"/>
                  </a:cubicBezTo>
                  <a:cubicBezTo>
                    <a:pt x="190" y="236"/>
                    <a:pt x="190" y="236"/>
                    <a:pt x="190" y="236"/>
                  </a:cubicBezTo>
                  <a:cubicBezTo>
                    <a:pt x="210" y="241"/>
                    <a:pt x="210" y="241"/>
                    <a:pt x="210" y="241"/>
                  </a:cubicBezTo>
                  <a:cubicBezTo>
                    <a:pt x="219" y="234"/>
                    <a:pt x="219" y="234"/>
                    <a:pt x="219" y="234"/>
                  </a:cubicBezTo>
                  <a:cubicBezTo>
                    <a:pt x="219" y="233"/>
                    <a:pt x="219" y="233"/>
                    <a:pt x="219" y="233"/>
                  </a:cubicBezTo>
                  <a:cubicBezTo>
                    <a:pt x="220" y="233"/>
                    <a:pt x="220" y="233"/>
                    <a:pt x="220" y="233"/>
                  </a:cubicBezTo>
                  <a:cubicBezTo>
                    <a:pt x="220" y="233"/>
                    <a:pt x="220" y="233"/>
                    <a:pt x="220" y="233"/>
                  </a:cubicBezTo>
                  <a:cubicBezTo>
                    <a:pt x="220" y="233"/>
                    <a:pt x="220" y="233"/>
                    <a:pt x="220" y="233"/>
                  </a:cubicBezTo>
                  <a:cubicBezTo>
                    <a:pt x="229" y="235"/>
                    <a:pt x="229" y="235"/>
                    <a:pt x="229" y="235"/>
                  </a:cubicBezTo>
                  <a:cubicBezTo>
                    <a:pt x="256" y="211"/>
                    <a:pt x="256" y="211"/>
                    <a:pt x="256" y="211"/>
                  </a:cubicBezTo>
                  <a:cubicBezTo>
                    <a:pt x="264" y="213"/>
                    <a:pt x="264" y="213"/>
                    <a:pt x="264" y="213"/>
                  </a:cubicBezTo>
                  <a:cubicBezTo>
                    <a:pt x="264" y="213"/>
                    <a:pt x="264" y="213"/>
                    <a:pt x="264" y="213"/>
                  </a:cubicBezTo>
                  <a:cubicBezTo>
                    <a:pt x="265" y="214"/>
                    <a:pt x="265" y="214"/>
                    <a:pt x="265" y="214"/>
                  </a:cubicBezTo>
                  <a:cubicBezTo>
                    <a:pt x="265" y="214"/>
                    <a:pt x="265" y="214"/>
                    <a:pt x="265" y="214"/>
                  </a:cubicBezTo>
                  <a:cubicBezTo>
                    <a:pt x="266" y="214"/>
                    <a:pt x="266" y="214"/>
                    <a:pt x="266" y="214"/>
                  </a:cubicBezTo>
                  <a:cubicBezTo>
                    <a:pt x="268" y="218"/>
                    <a:pt x="268" y="218"/>
                    <a:pt x="268" y="218"/>
                  </a:cubicBezTo>
                  <a:cubicBezTo>
                    <a:pt x="270" y="216"/>
                    <a:pt x="270" y="216"/>
                    <a:pt x="270" y="216"/>
                  </a:cubicBezTo>
                  <a:cubicBezTo>
                    <a:pt x="270" y="216"/>
                    <a:pt x="270" y="216"/>
                    <a:pt x="270" y="216"/>
                  </a:cubicBezTo>
                  <a:cubicBezTo>
                    <a:pt x="270" y="215"/>
                    <a:pt x="270" y="215"/>
                    <a:pt x="270" y="215"/>
                  </a:cubicBezTo>
                  <a:cubicBezTo>
                    <a:pt x="270" y="215"/>
                    <a:pt x="270" y="215"/>
                    <a:pt x="270" y="215"/>
                  </a:cubicBezTo>
                  <a:cubicBezTo>
                    <a:pt x="278" y="211"/>
                    <a:pt x="278" y="211"/>
                    <a:pt x="278" y="211"/>
                  </a:cubicBezTo>
                  <a:cubicBezTo>
                    <a:pt x="284" y="205"/>
                    <a:pt x="284" y="205"/>
                    <a:pt x="284" y="205"/>
                  </a:cubicBezTo>
                  <a:cubicBezTo>
                    <a:pt x="283" y="193"/>
                    <a:pt x="283" y="193"/>
                    <a:pt x="283" y="193"/>
                  </a:cubicBezTo>
                  <a:cubicBezTo>
                    <a:pt x="282" y="191"/>
                    <a:pt x="282" y="191"/>
                    <a:pt x="282" y="191"/>
                  </a:cubicBezTo>
                  <a:cubicBezTo>
                    <a:pt x="274" y="194"/>
                    <a:pt x="274" y="194"/>
                    <a:pt x="274" y="194"/>
                  </a:cubicBezTo>
                  <a:cubicBezTo>
                    <a:pt x="274" y="194"/>
                    <a:pt x="274" y="194"/>
                    <a:pt x="274" y="194"/>
                  </a:cubicBezTo>
                  <a:cubicBezTo>
                    <a:pt x="272" y="195"/>
                    <a:pt x="270" y="196"/>
                    <a:pt x="267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5" y="196"/>
                    <a:pt x="254" y="195"/>
                    <a:pt x="252" y="193"/>
                  </a:cubicBezTo>
                  <a:cubicBezTo>
                    <a:pt x="252" y="180"/>
                    <a:pt x="252" y="180"/>
                    <a:pt x="252" y="180"/>
                  </a:cubicBezTo>
                  <a:cubicBezTo>
                    <a:pt x="249" y="179"/>
                    <a:pt x="248" y="178"/>
                    <a:pt x="246" y="178"/>
                  </a:cubicBezTo>
                  <a:cubicBezTo>
                    <a:pt x="244" y="179"/>
                    <a:pt x="244" y="179"/>
                    <a:pt x="244" y="179"/>
                  </a:cubicBezTo>
                  <a:cubicBezTo>
                    <a:pt x="242" y="180"/>
                    <a:pt x="242" y="180"/>
                    <a:pt x="242" y="180"/>
                  </a:cubicBezTo>
                  <a:cubicBezTo>
                    <a:pt x="236" y="182"/>
                    <a:pt x="236" y="182"/>
                    <a:pt x="236" y="182"/>
                  </a:cubicBezTo>
                  <a:cubicBezTo>
                    <a:pt x="234" y="182"/>
                    <a:pt x="234" y="182"/>
                    <a:pt x="234" y="182"/>
                  </a:cubicBezTo>
                  <a:cubicBezTo>
                    <a:pt x="234" y="181"/>
                    <a:pt x="234" y="181"/>
                    <a:pt x="234" y="181"/>
                  </a:cubicBezTo>
                  <a:cubicBezTo>
                    <a:pt x="231" y="175"/>
                    <a:pt x="231" y="175"/>
                    <a:pt x="231" y="175"/>
                  </a:cubicBezTo>
                  <a:cubicBezTo>
                    <a:pt x="230" y="170"/>
                    <a:pt x="230" y="170"/>
                    <a:pt x="230" y="170"/>
                  </a:cubicBezTo>
                  <a:cubicBezTo>
                    <a:pt x="230" y="170"/>
                    <a:pt x="230" y="170"/>
                    <a:pt x="230" y="170"/>
                  </a:cubicBezTo>
                  <a:cubicBezTo>
                    <a:pt x="234" y="155"/>
                    <a:pt x="234" y="155"/>
                    <a:pt x="234" y="155"/>
                  </a:cubicBezTo>
                  <a:cubicBezTo>
                    <a:pt x="234" y="155"/>
                    <a:pt x="234" y="155"/>
                    <a:pt x="234" y="155"/>
                  </a:cubicBezTo>
                  <a:cubicBezTo>
                    <a:pt x="234" y="155"/>
                    <a:pt x="234" y="155"/>
                    <a:pt x="234" y="155"/>
                  </a:cubicBezTo>
                  <a:cubicBezTo>
                    <a:pt x="234" y="154"/>
                    <a:pt x="234" y="154"/>
                    <a:pt x="234" y="154"/>
                  </a:cubicBezTo>
                  <a:cubicBezTo>
                    <a:pt x="238" y="147"/>
                    <a:pt x="238" y="147"/>
                    <a:pt x="238" y="147"/>
                  </a:cubicBezTo>
                  <a:cubicBezTo>
                    <a:pt x="226" y="137"/>
                    <a:pt x="226" y="137"/>
                    <a:pt x="226" y="137"/>
                  </a:cubicBezTo>
                  <a:cubicBezTo>
                    <a:pt x="226" y="136"/>
                    <a:pt x="226" y="136"/>
                    <a:pt x="226" y="136"/>
                  </a:cubicBezTo>
                  <a:cubicBezTo>
                    <a:pt x="226" y="136"/>
                    <a:pt x="226" y="136"/>
                    <a:pt x="226" y="136"/>
                  </a:cubicBezTo>
                  <a:cubicBezTo>
                    <a:pt x="226" y="124"/>
                    <a:pt x="226" y="124"/>
                    <a:pt x="226" y="124"/>
                  </a:cubicBezTo>
                  <a:cubicBezTo>
                    <a:pt x="226" y="124"/>
                    <a:pt x="226" y="124"/>
                    <a:pt x="226" y="124"/>
                  </a:cubicBezTo>
                  <a:cubicBezTo>
                    <a:pt x="232" y="106"/>
                    <a:pt x="232" y="106"/>
                    <a:pt x="232" y="106"/>
                  </a:cubicBezTo>
                  <a:cubicBezTo>
                    <a:pt x="228" y="96"/>
                    <a:pt x="228" y="96"/>
                    <a:pt x="228" y="96"/>
                  </a:cubicBezTo>
                  <a:cubicBezTo>
                    <a:pt x="225" y="95"/>
                    <a:pt x="225" y="95"/>
                    <a:pt x="225" y="95"/>
                  </a:cubicBezTo>
                  <a:cubicBezTo>
                    <a:pt x="220" y="95"/>
                    <a:pt x="220" y="95"/>
                    <a:pt x="220" y="95"/>
                  </a:cubicBezTo>
                  <a:cubicBezTo>
                    <a:pt x="216" y="102"/>
                    <a:pt x="216" y="102"/>
                    <a:pt x="216" y="102"/>
                  </a:cubicBezTo>
                  <a:cubicBezTo>
                    <a:pt x="210" y="98"/>
                    <a:pt x="210" y="98"/>
                    <a:pt x="210" y="98"/>
                  </a:cubicBezTo>
                  <a:cubicBezTo>
                    <a:pt x="205" y="95"/>
                    <a:pt x="205" y="95"/>
                    <a:pt x="205" y="95"/>
                  </a:cubicBezTo>
                  <a:cubicBezTo>
                    <a:pt x="200" y="84"/>
                    <a:pt x="200" y="84"/>
                    <a:pt x="200" y="84"/>
                  </a:cubicBezTo>
                  <a:cubicBezTo>
                    <a:pt x="200" y="84"/>
                    <a:pt x="200" y="84"/>
                    <a:pt x="200" y="84"/>
                  </a:cubicBezTo>
                  <a:cubicBezTo>
                    <a:pt x="200" y="84"/>
                    <a:pt x="200" y="84"/>
                    <a:pt x="200" y="84"/>
                  </a:cubicBezTo>
                  <a:cubicBezTo>
                    <a:pt x="199" y="76"/>
                    <a:pt x="199" y="76"/>
                    <a:pt x="199" y="76"/>
                  </a:cubicBezTo>
                  <a:cubicBezTo>
                    <a:pt x="199" y="75"/>
                    <a:pt x="199" y="75"/>
                    <a:pt x="199" y="75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200" y="74"/>
                    <a:pt x="200" y="74"/>
                    <a:pt x="200" y="74"/>
                  </a:cubicBezTo>
                  <a:cubicBezTo>
                    <a:pt x="205" y="66"/>
                    <a:pt x="205" y="66"/>
                    <a:pt x="205" y="66"/>
                  </a:cubicBezTo>
                  <a:cubicBezTo>
                    <a:pt x="206" y="66"/>
                    <a:pt x="206" y="66"/>
                    <a:pt x="206" y="66"/>
                  </a:cubicBezTo>
                  <a:cubicBezTo>
                    <a:pt x="206" y="66"/>
                    <a:pt x="206" y="66"/>
                    <a:pt x="206" y="66"/>
                  </a:cubicBezTo>
                  <a:cubicBezTo>
                    <a:pt x="206" y="66"/>
                    <a:pt x="206" y="66"/>
                    <a:pt x="206" y="66"/>
                  </a:cubicBezTo>
                  <a:cubicBezTo>
                    <a:pt x="210" y="65"/>
                    <a:pt x="210" y="65"/>
                    <a:pt x="210" y="65"/>
                  </a:cubicBezTo>
                  <a:cubicBezTo>
                    <a:pt x="215" y="64"/>
                    <a:pt x="215" y="64"/>
                    <a:pt x="215" y="64"/>
                  </a:cubicBezTo>
                  <a:cubicBezTo>
                    <a:pt x="236" y="63"/>
                    <a:pt x="236" y="63"/>
                    <a:pt x="236" y="63"/>
                  </a:cubicBezTo>
                  <a:cubicBezTo>
                    <a:pt x="236" y="63"/>
                    <a:pt x="236" y="63"/>
                    <a:pt x="236" y="63"/>
                  </a:cubicBezTo>
                  <a:cubicBezTo>
                    <a:pt x="239" y="64"/>
                    <a:pt x="239" y="64"/>
                    <a:pt x="239" y="64"/>
                  </a:cubicBezTo>
                  <a:cubicBezTo>
                    <a:pt x="240" y="64"/>
                    <a:pt x="240" y="64"/>
                    <a:pt x="240" y="64"/>
                  </a:cubicBezTo>
                  <a:cubicBezTo>
                    <a:pt x="243" y="66"/>
                    <a:pt x="243" y="66"/>
                    <a:pt x="243" y="66"/>
                  </a:cubicBezTo>
                  <a:cubicBezTo>
                    <a:pt x="248" y="63"/>
                    <a:pt x="248" y="63"/>
                    <a:pt x="248" y="63"/>
                  </a:cubicBezTo>
                  <a:cubicBezTo>
                    <a:pt x="253" y="60"/>
                    <a:pt x="253" y="60"/>
                    <a:pt x="253" y="60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56" y="54"/>
                    <a:pt x="256" y="54"/>
                    <a:pt x="256" y="54"/>
                  </a:cubicBezTo>
                  <a:cubicBezTo>
                    <a:pt x="256" y="45"/>
                    <a:pt x="256" y="45"/>
                    <a:pt x="256" y="45"/>
                  </a:cubicBezTo>
                  <a:cubicBezTo>
                    <a:pt x="251" y="44"/>
                    <a:pt x="251" y="44"/>
                    <a:pt x="251" y="44"/>
                  </a:cubicBezTo>
                  <a:cubicBezTo>
                    <a:pt x="243" y="47"/>
                    <a:pt x="243" y="47"/>
                    <a:pt x="243" y="47"/>
                  </a:cubicBezTo>
                  <a:cubicBezTo>
                    <a:pt x="240" y="50"/>
                    <a:pt x="238" y="52"/>
                    <a:pt x="235" y="52"/>
                  </a:cubicBezTo>
                  <a:cubicBezTo>
                    <a:pt x="232" y="52"/>
                    <a:pt x="230" y="49"/>
                    <a:pt x="227" y="45"/>
                  </a:cubicBezTo>
                  <a:cubicBezTo>
                    <a:pt x="227" y="45"/>
                    <a:pt x="227" y="45"/>
                    <a:pt x="227" y="45"/>
                  </a:cubicBezTo>
                  <a:cubicBezTo>
                    <a:pt x="227" y="45"/>
                    <a:pt x="227" y="45"/>
                    <a:pt x="227" y="45"/>
                  </a:cubicBezTo>
                  <a:cubicBezTo>
                    <a:pt x="227" y="44"/>
                    <a:pt x="227" y="44"/>
                    <a:pt x="227" y="44"/>
                  </a:cubicBezTo>
                  <a:cubicBezTo>
                    <a:pt x="226" y="39"/>
                    <a:pt x="226" y="39"/>
                    <a:pt x="226" y="39"/>
                  </a:cubicBezTo>
                  <a:cubicBezTo>
                    <a:pt x="226" y="38"/>
                    <a:pt x="226" y="38"/>
                    <a:pt x="226" y="38"/>
                  </a:cubicBezTo>
                  <a:cubicBezTo>
                    <a:pt x="227" y="33"/>
                    <a:pt x="227" y="33"/>
                    <a:pt x="227" y="33"/>
                  </a:cubicBezTo>
                  <a:cubicBezTo>
                    <a:pt x="222" y="22"/>
                    <a:pt x="222" y="22"/>
                    <a:pt x="222" y="22"/>
                  </a:cubicBezTo>
                  <a:cubicBezTo>
                    <a:pt x="214" y="24"/>
                    <a:pt x="214" y="24"/>
                    <a:pt x="214" y="24"/>
                  </a:cubicBezTo>
                  <a:cubicBezTo>
                    <a:pt x="210" y="28"/>
                    <a:pt x="210" y="28"/>
                    <a:pt x="210" y="28"/>
                  </a:cubicBezTo>
                  <a:cubicBezTo>
                    <a:pt x="212" y="40"/>
                    <a:pt x="212" y="40"/>
                    <a:pt x="212" y="40"/>
                  </a:cubicBezTo>
                  <a:cubicBezTo>
                    <a:pt x="198" y="34"/>
                    <a:pt x="198" y="34"/>
                    <a:pt x="198" y="34"/>
                  </a:cubicBezTo>
                  <a:cubicBezTo>
                    <a:pt x="202" y="41"/>
                    <a:pt x="202" y="41"/>
                    <a:pt x="202" y="41"/>
                  </a:cubicBezTo>
                  <a:cubicBezTo>
                    <a:pt x="202" y="41"/>
                    <a:pt x="202" y="41"/>
                    <a:pt x="202" y="41"/>
                  </a:cubicBezTo>
                  <a:cubicBezTo>
                    <a:pt x="202" y="42"/>
                    <a:pt x="202" y="42"/>
                    <a:pt x="202" y="42"/>
                  </a:cubicBezTo>
                  <a:cubicBezTo>
                    <a:pt x="201" y="50"/>
                    <a:pt x="201" y="50"/>
                    <a:pt x="201" y="50"/>
                  </a:cubicBezTo>
                  <a:cubicBezTo>
                    <a:pt x="201" y="51"/>
                    <a:pt x="201" y="51"/>
                    <a:pt x="201" y="51"/>
                  </a:cubicBezTo>
                  <a:cubicBezTo>
                    <a:pt x="200" y="51"/>
                    <a:pt x="200" y="51"/>
                    <a:pt x="200" y="51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80" y="69"/>
                    <a:pt x="180" y="69"/>
                    <a:pt x="180" y="69"/>
                  </a:cubicBezTo>
                  <a:cubicBezTo>
                    <a:pt x="179" y="76"/>
                    <a:pt x="179" y="76"/>
                    <a:pt x="179" y="76"/>
                  </a:cubicBezTo>
                  <a:cubicBezTo>
                    <a:pt x="179" y="78"/>
                    <a:pt x="180" y="81"/>
                    <a:pt x="182" y="85"/>
                  </a:cubicBezTo>
                  <a:cubicBezTo>
                    <a:pt x="183" y="85"/>
                    <a:pt x="183" y="85"/>
                    <a:pt x="183" y="85"/>
                  </a:cubicBezTo>
                  <a:cubicBezTo>
                    <a:pt x="183" y="86"/>
                    <a:pt x="183" y="86"/>
                    <a:pt x="183" y="86"/>
                  </a:cubicBezTo>
                  <a:cubicBezTo>
                    <a:pt x="184" y="96"/>
                    <a:pt x="184" y="96"/>
                    <a:pt x="184" y="96"/>
                  </a:cubicBezTo>
                  <a:cubicBezTo>
                    <a:pt x="184" y="97"/>
                    <a:pt x="184" y="97"/>
                    <a:pt x="184" y="97"/>
                  </a:cubicBezTo>
                  <a:cubicBezTo>
                    <a:pt x="183" y="98"/>
                    <a:pt x="183" y="98"/>
                    <a:pt x="183" y="98"/>
                  </a:cubicBezTo>
                  <a:cubicBezTo>
                    <a:pt x="178" y="104"/>
                    <a:pt x="178" y="104"/>
                    <a:pt x="178" y="104"/>
                  </a:cubicBezTo>
                  <a:cubicBezTo>
                    <a:pt x="178" y="104"/>
                    <a:pt x="178" y="104"/>
                    <a:pt x="178" y="104"/>
                  </a:cubicBezTo>
                  <a:cubicBezTo>
                    <a:pt x="178" y="104"/>
                    <a:pt x="178" y="104"/>
                    <a:pt x="178" y="104"/>
                  </a:cubicBezTo>
                  <a:cubicBezTo>
                    <a:pt x="178" y="104"/>
                    <a:pt x="178" y="104"/>
                    <a:pt x="178" y="104"/>
                  </a:cubicBezTo>
                  <a:cubicBezTo>
                    <a:pt x="174" y="107"/>
                    <a:pt x="174" y="107"/>
                    <a:pt x="174" y="107"/>
                  </a:cubicBezTo>
                  <a:cubicBezTo>
                    <a:pt x="174" y="107"/>
                    <a:pt x="174" y="107"/>
                    <a:pt x="174" y="107"/>
                  </a:cubicBezTo>
                  <a:cubicBezTo>
                    <a:pt x="173" y="107"/>
                    <a:pt x="173" y="107"/>
                    <a:pt x="173" y="107"/>
                  </a:cubicBezTo>
                  <a:cubicBezTo>
                    <a:pt x="173" y="107"/>
                    <a:pt x="173" y="107"/>
                    <a:pt x="173" y="107"/>
                  </a:cubicBezTo>
                  <a:cubicBezTo>
                    <a:pt x="172" y="107"/>
                    <a:pt x="172" y="107"/>
                    <a:pt x="172" y="107"/>
                  </a:cubicBezTo>
                  <a:cubicBezTo>
                    <a:pt x="163" y="105"/>
                    <a:pt x="163" y="105"/>
                    <a:pt x="163" y="105"/>
                  </a:cubicBezTo>
                  <a:cubicBezTo>
                    <a:pt x="162" y="105"/>
                    <a:pt x="160" y="106"/>
                    <a:pt x="158" y="107"/>
                  </a:cubicBezTo>
                  <a:cubicBezTo>
                    <a:pt x="154" y="112"/>
                    <a:pt x="154" y="112"/>
                    <a:pt x="154" y="112"/>
                  </a:cubicBezTo>
                  <a:cubicBezTo>
                    <a:pt x="150" y="116"/>
                    <a:pt x="150" y="116"/>
                    <a:pt x="150" y="116"/>
                  </a:cubicBezTo>
                  <a:cubicBezTo>
                    <a:pt x="148" y="119"/>
                    <a:pt x="146" y="120"/>
                    <a:pt x="141" y="119"/>
                  </a:cubicBezTo>
                  <a:cubicBezTo>
                    <a:pt x="138" y="119"/>
                    <a:pt x="138" y="116"/>
                    <a:pt x="138" y="112"/>
                  </a:cubicBezTo>
                  <a:cubicBezTo>
                    <a:pt x="138" y="110"/>
                    <a:pt x="138" y="110"/>
                    <a:pt x="138" y="110"/>
                  </a:cubicBezTo>
                  <a:cubicBezTo>
                    <a:pt x="138" y="107"/>
                    <a:pt x="138" y="107"/>
                    <a:pt x="138" y="107"/>
                  </a:cubicBezTo>
                  <a:cubicBezTo>
                    <a:pt x="136" y="109"/>
                    <a:pt x="136" y="109"/>
                    <a:pt x="136" y="109"/>
                  </a:cubicBezTo>
                  <a:cubicBezTo>
                    <a:pt x="135" y="110"/>
                    <a:pt x="134" y="111"/>
                    <a:pt x="132" y="111"/>
                  </a:cubicBezTo>
                  <a:cubicBezTo>
                    <a:pt x="131" y="110"/>
                    <a:pt x="130" y="109"/>
                    <a:pt x="129" y="106"/>
                  </a:cubicBezTo>
                  <a:cubicBezTo>
                    <a:pt x="129" y="106"/>
                    <a:pt x="129" y="106"/>
                    <a:pt x="129" y="106"/>
                  </a:cubicBezTo>
                  <a:cubicBezTo>
                    <a:pt x="128" y="96"/>
                    <a:pt x="128" y="96"/>
                    <a:pt x="128" y="96"/>
                  </a:cubicBezTo>
                  <a:cubicBezTo>
                    <a:pt x="126" y="88"/>
                    <a:pt x="126" y="88"/>
                    <a:pt x="126" y="88"/>
                  </a:cubicBezTo>
                  <a:cubicBezTo>
                    <a:pt x="122" y="84"/>
                    <a:pt x="122" y="84"/>
                    <a:pt x="122" y="84"/>
                  </a:cubicBezTo>
                  <a:cubicBezTo>
                    <a:pt x="122" y="84"/>
                    <a:pt x="122" y="84"/>
                    <a:pt x="122" y="84"/>
                  </a:cubicBezTo>
                  <a:cubicBezTo>
                    <a:pt x="122" y="83"/>
                    <a:pt x="122" y="83"/>
                    <a:pt x="122" y="83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10" y="58"/>
                    <a:pt x="110" y="58"/>
                    <a:pt x="110" y="58"/>
                  </a:cubicBezTo>
                  <a:cubicBezTo>
                    <a:pt x="110" y="58"/>
                    <a:pt x="110" y="58"/>
                    <a:pt x="110" y="58"/>
                  </a:cubicBezTo>
                  <a:cubicBezTo>
                    <a:pt x="110" y="58"/>
                    <a:pt x="110" y="58"/>
                    <a:pt x="110" y="58"/>
                  </a:cubicBezTo>
                  <a:cubicBezTo>
                    <a:pt x="110" y="57"/>
                    <a:pt x="110" y="57"/>
                    <a:pt x="110" y="57"/>
                  </a:cubicBezTo>
                  <a:cubicBezTo>
                    <a:pt x="108" y="47"/>
                    <a:pt x="108" y="47"/>
                    <a:pt x="108" y="47"/>
                  </a:cubicBezTo>
                  <a:cubicBezTo>
                    <a:pt x="107" y="45"/>
                    <a:pt x="107" y="45"/>
                    <a:pt x="107" y="45"/>
                  </a:cubicBezTo>
                  <a:cubicBezTo>
                    <a:pt x="106" y="46"/>
                    <a:pt x="106" y="46"/>
                    <a:pt x="106" y="46"/>
                  </a:cubicBezTo>
                  <a:cubicBezTo>
                    <a:pt x="103" y="50"/>
                    <a:pt x="101" y="52"/>
                    <a:pt x="100" y="52"/>
                  </a:cubicBezTo>
                  <a:cubicBezTo>
                    <a:pt x="99" y="52"/>
                    <a:pt x="97" y="50"/>
                    <a:pt x="94" y="48"/>
                  </a:cubicBezTo>
                  <a:cubicBezTo>
                    <a:pt x="88" y="45"/>
                    <a:pt x="88" y="45"/>
                    <a:pt x="88" y="45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6" y="43"/>
                    <a:pt x="86" y="43"/>
                    <a:pt x="86" y="43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4" y="29"/>
                    <a:pt x="84" y="29"/>
                    <a:pt x="84" y="29"/>
                  </a:cubicBezTo>
                  <a:cubicBezTo>
                    <a:pt x="81" y="21"/>
                    <a:pt x="81" y="21"/>
                    <a:pt x="81" y="21"/>
                  </a:cubicBezTo>
                  <a:cubicBezTo>
                    <a:pt x="78" y="21"/>
                    <a:pt x="78" y="21"/>
                    <a:pt x="78" y="21"/>
                  </a:cubicBezTo>
                  <a:cubicBezTo>
                    <a:pt x="78" y="24"/>
                    <a:pt x="78" y="27"/>
                    <a:pt x="77" y="29"/>
                  </a:cubicBezTo>
                  <a:cubicBezTo>
                    <a:pt x="76" y="31"/>
                    <a:pt x="75" y="33"/>
                    <a:pt x="72" y="35"/>
                  </a:cubicBezTo>
                  <a:cubicBezTo>
                    <a:pt x="72" y="38"/>
                    <a:pt x="70" y="40"/>
                    <a:pt x="69" y="41"/>
                  </a:cubicBezTo>
                  <a:cubicBezTo>
                    <a:pt x="66" y="44"/>
                    <a:pt x="64" y="44"/>
                    <a:pt x="62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58" y="41"/>
                    <a:pt x="58" y="38"/>
                    <a:pt x="58" y="33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53" y="28"/>
                    <a:pt x="53" y="28"/>
                    <a:pt x="53" y="28"/>
                  </a:cubicBezTo>
                  <a:cubicBezTo>
                    <a:pt x="51" y="27"/>
                    <a:pt x="50" y="24"/>
                    <a:pt x="50" y="21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7"/>
                    <a:pt x="41" y="20"/>
                    <a:pt x="41" y="22"/>
                  </a:cubicBezTo>
                  <a:cubicBezTo>
                    <a:pt x="41" y="26"/>
                    <a:pt x="39" y="29"/>
                    <a:pt x="36" y="30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6" y="52"/>
                    <a:pt x="27" y="54"/>
                    <a:pt x="28" y="54"/>
                  </a:cubicBezTo>
                  <a:cubicBezTo>
                    <a:pt x="30" y="55"/>
                    <a:pt x="33" y="55"/>
                    <a:pt x="36" y="53"/>
                  </a:cubicBezTo>
                  <a:cubicBezTo>
                    <a:pt x="38" y="52"/>
                    <a:pt x="38" y="52"/>
                    <a:pt x="38" y="52"/>
                  </a:cubicBezTo>
                  <a:cubicBezTo>
                    <a:pt x="46" y="69"/>
                    <a:pt x="46" y="69"/>
                    <a:pt x="46" y="69"/>
                  </a:cubicBezTo>
                  <a:cubicBezTo>
                    <a:pt x="46" y="70"/>
                    <a:pt x="46" y="70"/>
                    <a:pt x="46" y="70"/>
                  </a:cubicBezTo>
                  <a:cubicBezTo>
                    <a:pt x="46" y="70"/>
                    <a:pt x="46" y="70"/>
                    <a:pt x="46" y="70"/>
                  </a:cubicBezTo>
                  <a:cubicBezTo>
                    <a:pt x="46" y="70"/>
                    <a:pt x="46" y="70"/>
                    <a:pt x="46" y="70"/>
                  </a:cubicBezTo>
                  <a:cubicBezTo>
                    <a:pt x="43" y="102"/>
                    <a:pt x="40" y="120"/>
                    <a:pt x="36" y="125"/>
                  </a:cubicBezTo>
                  <a:cubicBezTo>
                    <a:pt x="35" y="126"/>
                    <a:pt x="34" y="127"/>
                    <a:pt x="31" y="128"/>
                  </a:cubicBezTo>
                  <a:cubicBezTo>
                    <a:pt x="28" y="128"/>
                    <a:pt x="26" y="127"/>
                    <a:pt x="24" y="126"/>
                  </a:cubicBezTo>
                  <a:cubicBezTo>
                    <a:pt x="13" y="146"/>
                    <a:pt x="6" y="157"/>
                    <a:pt x="3" y="159"/>
                  </a:cubicBezTo>
                  <a:cubicBezTo>
                    <a:pt x="4" y="159"/>
                    <a:pt x="4" y="159"/>
                    <a:pt x="4" y="159"/>
                  </a:cubicBezTo>
                  <a:cubicBezTo>
                    <a:pt x="2" y="159"/>
                    <a:pt x="1" y="164"/>
                    <a:pt x="2" y="174"/>
                  </a:cubicBezTo>
                  <a:cubicBezTo>
                    <a:pt x="4" y="176"/>
                    <a:pt x="4" y="176"/>
                    <a:pt x="4" y="176"/>
                  </a:cubicBezTo>
                  <a:cubicBezTo>
                    <a:pt x="5" y="176"/>
                    <a:pt x="5" y="176"/>
                    <a:pt x="5" y="176"/>
                  </a:cubicBezTo>
                  <a:cubicBezTo>
                    <a:pt x="6" y="177"/>
                    <a:pt x="6" y="177"/>
                    <a:pt x="6" y="177"/>
                  </a:cubicBezTo>
                  <a:lnTo>
                    <a:pt x="2" y="1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" name="ïsļïḍe"/>
            <p:cNvSpPr/>
            <p:nvPr/>
          </p:nvSpPr>
          <p:spPr bwMode="auto">
            <a:xfrm>
              <a:off x="2959" y="2796"/>
              <a:ext cx="455" cy="392"/>
            </a:xfrm>
            <a:custGeom>
              <a:avLst/>
              <a:gdLst>
                <a:gd name="T0" fmla="*/ 142 w 192"/>
                <a:gd name="T1" fmla="*/ 7 h 166"/>
                <a:gd name="T2" fmla="*/ 131 w 192"/>
                <a:gd name="T3" fmla="*/ 10 h 166"/>
                <a:gd name="T4" fmla="*/ 129 w 192"/>
                <a:gd name="T5" fmla="*/ 0 h 166"/>
                <a:gd name="T6" fmla="*/ 125 w 192"/>
                <a:gd name="T7" fmla="*/ 10 h 166"/>
                <a:gd name="T8" fmla="*/ 119 w 192"/>
                <a:gd name="T9" fmla="*/ 18 h 166"/>
                <a:gd name="T10" fmla="*/ 108 w 192"/>
                <a:gd name="T11" fmla="*/ 17 h 166"/>
                <a:gd name="T12" fmla="*/ 106 w 192"/>
                <a:gd name="T13" fmla="*/ 25 h 166"/>
                <a:gd name="T14" fmla="*/ 94 w 192"/>
                <a:gd name="T15" fmla="*/ 28 h 166"/>
                <a:gd name="T16" fmla="*/ 90 w 192"/>
                <a:gd name="T17" fmla="*/ 30 h 166"/>
                <a:gd name="T18" fmla="*/ 80 w 192"/>
                <a:gd name="T19" fmla="*/ 26 h 166"/>
                <a:gd name="T20" fmla="*/ 73 w 192"/>
                <a:gd name="T21" fmla="*/ 24 h 166"/>
                <a:gd name="T22" fmla="*/ 84 w 192"/>
                <a:gd name="T23" fmla="*/ 40 h 166"/>
                <a:gd name="T24" fmla="*/ 90 w 192"/>
                <a:gd name="T25" fmla="*/ 46 h 166"/>
                <a:gd name="T26" fmla="*/ 88 w 192"/>
                <a:gd name="T27" fmla="*/ 55 h 166"/>
                <a:gd name="T28" fmla="*/ 69 w 192"/>
                <a:gd name="T29" fmla="*/ 64 h 166"/>
                <a:gd name="T30" fmla="*/ 62 w 192"/>
                <a:gd name="T31" fmla="*/ 65 h 166"/>
                <a:gd name="T32" fmla="*/ 55 w 192"/>
                <a:gd name="T33" fmla="*/ 63 h 166"/>
                <a:gd name="T34" fmla="*/ 47 w 192"/>
                <a:gd name="T35" fmla="*/ 71 h 166"/>
                <a:gd name="T36" fmla="*/ 39 w 192"/>
                <a:gd name="T37" fmla="*/ 74 h 166"/>
                <a:gd name="T38" fmla="*/ 8 w 192"/>
                <a:gd name="T39" fmla="*/ 74 h 166"/>
                <a:gd name="T40" fmla="*/ 4 w 192"/>
                <a:gd name="T41" fmla="*/ 96 h 166"/>
                <a:gd name="T42" fmla="*/ 11 w 192"/>
                <a:gd name="T43" fmla="*/ 100 h 166"/>
                <a:gd name="T44" fmla="*/ 15 w 192"/>
                <a:gd name="T45" fmla="*/ 95 h 166"/>
                <a:gd name="T46" fmla="*/ 28 w 192"/>
                <a:gd name="T47" fmla="*/ 96 h 166"/>
                <a:gd name="T48" fmla="*/ 31 w 192"/>
                <a:gd name="T49" fmla="*/ 118 h 166"/>
                <a:gd name="T50" fmla="*/ 26 w 192"/>
                <a:gd name="T51" fmla="*/ 130 h 166"/>
                <a:gd name="T52" fmla="*/ 38 w 192"/>
                <a:gd name="T53" fmla="*/ 148 h 166"/>
                <a:gd name="T54" fmla="*/ 33 w 192"/>
                <a:gd name="T55" fmla="*/ 166 h 166"/>
                <a:gd name="T56" fmla="*/ 46 w 192"/>
                <a:gd name="T57" fmla="*/ 159 h 166"/>
                <a:gd name="T58" fmla="*/ 55 w 192"/>
                <a:gd name="T59" fmla="*/ 160 h 166"/>
                <a:gd name="T60" fmla="*/ 84 w 192"/>
                <a:gd name="T61" fmla="*/ 160 h 166"/>
                <a:gd name="T62" fmla="*/ 98 w 192"/>
                <a:gd name="T63" fmla="*/ 150 h 166"/>
                <a:gd name="T64" fmla="*/ 114 w 192"/>
                <a:gd name="T65" fmla="*/ 137 h 166"/>
                <a:gd name="T66" fmla="*/ 124 w 192"/>
                <a:gd name="T67" fmla="*/ 141 h 166"/>
                <a:gd name="T68" fmla="*/ 137 w 192"/>
                <a:gd name="T69" fmla="*/ 146 h 166"/>
                <a:gd name="T70" fmla="*/ 146 w 192"/>
                <a:gd name="T71" fmla="*/ 149 h 166"/>
                <a:gd name="T72" fmla="*/ 148 w 192"/>
                <a:gd name="T73" fmla="*/ 144 h 166"/>
                <a:gd name="T74" fmla="*/ 151 w 192"/>
                <a:gd name="T75" fmla="*/ 142 h 166"/>
                <a:gd name="T76" fmla="*/ 157 w 192"/>
                <a:gd name="T77" fmla="*/ 138 h 166"/>
                <a:gd name="T78" fmla="*/ 173 w 192"/>
                <a:gd name="T79" fmla="*/ 126 h 166"/>
                <a:gd name="T80" fmla="*/ 176 w 192"/>
                <a:gd name="T81" fmla="*/ 124 h 166"/>
                <a:gd name="T82" fmla="*/ 183 w 192"/>
                <a:gd name="T83" fmla="*/ 122 h 166"/>
                <a:gd name="T84" fmla="*/ 190 w 192"/>
                <a:gd name="T85" fmla="*/ 118 h 166"/>
                <a:gd name="T86" fmla="*/ 186 w 192"/>
                <a:gd name="T87" fmla="*/ 103 h 166"/>
                <a:gd name="T88" fmla="*/ 188 w 192"/>
                <a:gd name="T89" fmla="*/ 94 h 166"/>
                <a:gd name="T90" fmla="*/ 174 w 192"/>
                <a:gd name="T91" fmla="*/ 83 h 166"/>
                <a:gd name="T92" fmla="*/ 186 w 192"/>
                <a:gd name="T93" fmla="*/ 34 h 166"/>
                <a:gd name="T94" fmla="*/ 178 w 192"/>
                <a:gd name="T95" fmla="*/ 38 h 166"/>
                <a:gd name="T96" fmla="*/ 168 w 192"/>
                <a:gd name="T97" fmla="*/ 38 h 166"/>
                <a:gd name="T98" fmla="*/ 167 w 192"/>
                <a:gd name="T99" fmla="*/ 34 h 166"/>
                <a:gd name="T100" fmla="*/ 166 w 192"/>
                <a:gd name="T101" fmla="*/ 32 h 166"/>
                <a:gd name="T102" fmla="*/ 156 w 192"/>
                <a:gd name="T103" fmla="*/ 2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2" h="166">
                  <a:moveTo>
                    <a:pt x="150" y="3"/>
                  </a:moveTo>
                  <a:cubicBezTo>
                    <a:pt x="148" y="2"/>
                    <a:pt x="148" y="2"/>
                    <a:pt x="148" y="2"/>
                  </a:cubicBezTo>
                  <a:cubicBezTo>
                    <a:pt x="144" y="4"/>
                    <a:pt x="144" y="4"/>
                    <a:pt x="144" y="4"/>
                  </a:cubicBezTo>
                  <a:cubicBezTo>
                    <a:pt x="142" y="7"/>
                    <a:pt x="142" y="7"/>
                    <a:pt x="142" y="7"/>
                  </a:cubicBezTo>
                  <a:cubicBezTo>
                    <a:pt x="141" y="11"/>
                    <a:pt x="139" y="13"/>
                    <a:pt x="136" y="13"/>
                  </a:cubicBezTo>
                  <a:cubicBezTo>
                    <a:pt x="135" y="13"/>
                    <a:pt x="133" y="12"/>
                    <a:pt x="132" y="10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0" y="5"/>
                    <a:pt x="130" y="5"/>
                    <a:pt x="130" y="5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10"/>
                    <a:pt x="125" y="10"/>
                    <a:pt x="125" y="10"/>
                  </a:cubicBezTo>
                  <a:cubicBezTo>
                    <a:pt x="125" y="10"/>
                    <a:pt x="125" y="10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0" y="17"/>
                    <a:pt x="120" y="17"/>
                    <a:pt x="120" y="17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8" y="18"/>
                    <a:pt x="118" y="18"/>
                    <a:pt x="118" y="18"/>
                  </a:cubicBezTo>
                  <a:cubicBezTo>
                    <a:pt x="108" y="17"/>
                    <a:pt x="108" y="17"/>
                    <a:pt x="108" y="17"/>
                  </a:cubicBezTo>
                  <a:cubicBezTo>
                    <a:pt x="108" y="17"/>
                    <a:pt x="108" y="17"/>
                    <a:pt x="108" y="17"/>
                  </a:cubicBezTo>
                  <a:cubicBezTo>
                    <a:pt x="108" y="17"/>
                    <a:pt x="108" y="17"/>
                    <a:pt x="108" y="17"/>
                  </a:cubicBezTo>
                  <a:cubicBezTo>
                    <a:pt x="108" y="17"/>
                    <a:pt x="108" y="17"/>
                    <a:pt x="108" y="17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4" y="22"/>
                    <a:pt x="104" y="22"/>
                    <a:pt x="104" y="22"/>
                  </a:cubicBezTo>
                  <a:cubicBezTo>
                    <a:pt x="106" y="25"/>
                    <a:pt x="106" y="25"/>
                    <a:pt x="106" y="25"/>
                  </a:cubicBezTo>
                  <a:cubicBezTo>
                    <a:pt x="106" y="25"/>
                    <a:pt x="106" y="25"/>
                    <a:pt x="106" y="25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8"/>
                    <a:pt x="94" y="28"/>
                    <a:pt x="94" y="28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9"/>
                    <a:pt x="91" y="29"/>
                    <a:pt x="91" y="29"/>
                  </a:cubicBezTo>
                  <a:cubicBezTo>
                    <a:pt x="90" y="30"/>
                    <a:pt x="90" y="30"/>
                    <a:pt x="90" y="30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0" y="27"/>
                    <a:pt x="80" y="27"/>
                    <a:pt x="80" y="27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25"/>
                    <a:pt x="80" y="25"/>
                    <a:pt x="80" y="25"/>
                  </a:cubicBezTo>
                  <a:cubicBezTo>
                    <a:pt x="73" y="24"/>
                    <a:pt x="73" y="24"/>
                    <a:pt x="73" y="24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5" y="41"/>
                    <a:pt x="85" y="41"/>
                    <a:pt x="85" y="41"/>
                  </a:cubicBezTo>
                  <a:cubicBezTo>
                    <a:pt x="90" y="46"/>
                    <a:pt x="90" y="46"/>
                    <a:pt x="90" y="4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8" y="55"/>
                    <a:pt x="88" y="55"/>
                    <a:pt x="88" y="55"/>
                  </a:cubicBezTo>
                  <a:cubicBezTo>
                    <a:pt x="88" y="55"/>
                    <a:pt x="88" y="55"/>
                    <a:pt x="88" y="55"/>
                  </a:cubicBezTo>
                  <a:cubicBezTo>
                    <a:pt x="81" y="60"/>
                    <a:pt x="81" y="60"/>
                    <a:pt x="81" y="60"/>
                  </a:cubicBezTo>
                  <a:cubicBezTo>
                    <a:pt x="81" y="61"/>
                    <a:pt x="81" y="61"/>
                    <a:pt x="81" y="61"/>
                  </a:cubicBezTo>
                  <a:cubicBezTo>
                    <a:pt x="80" y="61"/>
                    <a:pt x="80" y="61"/>
                    <a:pt x="80" y="61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2" y="65"/>
                    <a:pt x="62" y="65"/>
                    <a:pt x="62" y="65"/>
                  </a:cubicBezTo>
                  <a:cubicBezTo>
                    <a:pt x="62" y="65"/>
                    <a:pt x="62" y="65"/>
                    <a:pt x="62" y="65"/>
                  </a:cubicBezTo>
                  <a:cubicBezTo>
                    <a:pt x="62" y="65"/>
                    <a:pt x="62" y="65"/>
                    <a:pt x="62" y="65"/>
                  </a:cubicBezTo>
                  <a:cubicBezTo>
                    <a:pt x="62" y="65"/>
                    <a:pt x="62" y="65"/>
                    <a:pt x="62" y="65"/>
                  </a:cubicBezTo>
                  <a:cubicBezTo>
                    <a:pt x="62" y="65"/>
                    <a:pt x="62" y="65"/>
                    <a:pt x="62" y="65"/>
                  </a:cubicBezTo>
                  <a:cubicBezTo>
                    <a:pt x="57" y="63"/>
                    <a:pt x="57" y="63"/>
                    <a:pt x="57" y="63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47" y="71"/>
                    <a:pt x="47" y="71"/>
                    <a:pt x="47" y="71"/>
                  </a:cubicBezTo>
                  <a:cubicBezTo>
                    <a:pt x="46" y="71"/>
                    <a:pt x="46" y="71"/>
                    <a:pt x="46" y="71"/>
                  </a:cubicBezTo>
                  <a:cubicBezTo>
                    <a:pt x="46" y="71"/>
                    <a:pt x="46" y="71"/>
                    <a:pt x="46" y="7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8" y="73"/>
                    <a:pt x="8" y="73"/>
                    <a:pt x="8" y="73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4" y="74"/>
                    <a:pt x="4" y="74"/>
                    <a:pt x="4" y="74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4" y="96"/>
                    <a:pt x="4" y="96"/>
                    <a:pt x="4" y="96"/>
                  </a:cubicBezTo>
                  <a:cubicBezTo>
                    <a:pt x="9" y="98"/>
                    <a:pt x="9" y="98"/>
                    <a:pt x="9" y="98"/>
                  </a:cubicBezTo>
                  <a:cubicBezTo>
                    <a:pt x="9" y="98"/>
                    <a:pt x="9" y="98"/>
                    <a:pt x="9" y="98"/>
                  </a:cubicBezTo>
                  <a:cubicBezTo>
                    <a:pt x="9" y="98"/>
                    <a:pt x="9" y="98"/>
                    <a:pt x="9" y="98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14" y="96"/>
                    <a:pt x="14" y="96"/>
                    <a:pt x="14" y="96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5" y="95"/>
                    <a:pt x="15" y="95"/>
                    <a:pt x="15" y="95"/>
                  </a:cubicBezTo>
                  <a:cubicBezTo>
                    <a:pt x="21" y="94"/>
                    <a:pt x="21" y="94"/>
                    <a:pt x="21" y="94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34" y="110"/>
                    <a:pt x="34" y="110"/>
                    <a:pt x="34" y="110"/>
                  </a:cubicBezTo>
                  <a:cubicBezTo>
                    <a:pt x="33" y="110"/>
                    <a:pt x="33" y="110"/>
                    <a:pt x="33" y="110"/>
                  </a:cubicBezTo>
                  <a:cubicBezTo>
                    <a:pt x="33" y="110"/>
                    <a:pt x="33" y="110"/>
                    <a:pt x="33" y="110"/>
                  </a:cubicBezTo>
                  <a:cubicBezTo>
                    <a:pt x="31" y="118"/>
                    <a:pt x="31" y="118"/>
                    <a:pt x="31" y="118"/>
                  </a:cubicBezTo>
                  <a:cubicBezTo>
                    <a:pt x="31" y="118"/>
                    <a:pt x="31" y="118"/>
                    <a:pt x="31" y="118"/>
                  </a:cubicBezTo>
                  <a:cubicBezTo>
                    <a:pt x="29" y="122"/>
                    <a:pt x="29" y="122"/>
                    <a:pt x="29" y="122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6" y="130"/>
                    <a:pt x="26" y="130"/>
                    <a:pt x="26" y="130"/>
                  </a:cubicBezTo>
                  <a:cubicBezTo>
                    <a:pt x="26" y="138"/>
                    <a:pt x="26" y="138"/>
                    <a:pt x="26" y="138"/>
                  </a:cubicBezTo>
                  <a:cubicBezTo>
                    <a:pt x="31" y="143"/>
                    <a:pt x="31" y="143"/>
                    <a:pt x="31" y="143"/>
                  </a:cubicBezTo>
                  <a:cubicBezTo>
                    <a:pt x="31" y="143"/>
                    <a:pt x="31" y="143"/>
                    <a:pt x="31" y="143"/>
                  </a:cubicBezTo>
                  <a:cubicBezTo>
                    <a:pt x="38" y="148"/>
                    <a:pt x="38" y="148"/>
                    <a:pt x="38" y="148"/>
                  </a:cubicBezTo>
                  <a:cubicBezTo>
                    <a:pt x="38" y="149"/>
                    <a:pt x="38" y="149"/>
                    <a:pt x="38" y="149"/>
                  </a:cubicBezTo>
                  <a:cubicBezTo>
                    <a:pt x="39" y="149"/>
                    <a:pt x="39" y="149"/>
                    <a:pt x="39" y="149"/>
                  </a:cubicBezTo>
                  <a:cubicBezTo>
                    <a:pt x="34" y="160"/>
                    <a:pt x="34" y="160"/>
                    <a:pt x="34" y="160"/>
                  </a:cubicBezTo>
                  <a:cubicBezTo>
                    <a:pt x="33" y="166"/>
                    <a:pt x="33" y="166"/>
                    <a:pt x="33" y="166"/>
                  </a:cubicBezTo>
                  <a:cubicBezTo>
                    <a:pt x="34" y="165"/>
                    <a:pt x="34" y="165"/>
                    <a:pt x="34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9" y="163"/>
                    <a:pt x="39" y="163"/>
                    <a:pt x="39" y="163"/>
                  </a:cubicBezTo>
                  <a:cubicBezTo>
                    <a:pt x="46" y="159"/>
                    <a:pt x="46" y="159"/>
                    <a:pt x="46" y="159"/>
                  </a:cubicBezTo>
                  <a:cubicBezTo>
                    <a:pt x="46" y="159"/>
                    <a:pt x="46" y="159"/>
                    <a:pt x="46" y="159"/>
                  </a:cubicBezTo>
                  <a:cubicBezTo>
                    <a:pt x="54" y="160"/>
                    <a:pt x="54" y="160"/>
                    <a:pt x="54" y="160"/>
                  </a:cubicBezTo>
                  <a:cubicBezTo>
                    <a:pt x="55" y="160"/>
                    <a:pt x="55" y="160"/>
                    <a:pt x="55" y="160"/>
                  </a:cubicBezTo>
                  <a:cubicBezTo>
                    <a:pt x="55" y="160"/>
                    <a:pt x="55" y="160"/>
                    <a:pt x="55" y="160"/>
                  </a:cubicBezTo>
                  <a:cubicBezTo>
                    <a:pt x="67" y="165"/>
                    <a:pt x="67" y="165"/>
                    <a:pt x="67" y="165"/>
                  </a:cubicBezTo>
                  <a:cubicBezTo>
                    <a:pt x="80" y="165"/>
                    <a:pt x="80" y="165"/>
                    <a:pt x="80" y="165"/>
                  </a:cubicBezTo>
                  <a:cubicBezTo>
                    <a:pt x="84" y="160"/>
                    <a:pt x="84" y="160"/>
                    <a:pt x="84" y="160"/>
                  </a:cubicBezTo>
                  <a:cubicBezTo>
                    <a:pt x="84" y="160"/>
                    <a:pt x="84" y="160"/>
                    <a:pt x="84" y="160"/>
                  </a:cubicBezTo>
                  <a:cubicBezTo>
                    <a:pt x="84" y="160"/>
                    <a:pt x="84" y="160"/>
                    <a:pt x="84" y="160"/>
                  </a:cubicBezTo>
                  <a:cubicBezTo>
                    <a:pt x="91" y="156"/>
                    <a:pt x="91" y="156"/>
                    <a:pt x="91" y="156"/>
                  </a:cubicBezTo>
                  <a:cubicBezTo>
                    <a:pt x="98" y="151"/>
                    <a:pt x="98" y="151"/>
                    <a:pt x="98" y="151"/>
                  </a:cubicBezTo>
                  <a:cubicBezTo>
                    <a:pt x="98" y="150"/>
                    <a:pt x="98" y="150"/>
                    <a:pt x="98" y="150"/>
                  </a:cubicBezTo>
                  <a:cubicBezTo>
                    <a:pt x="98" y="150"/>
                    <a:pt x="98" y="150"/>
                    <a:pt x="98" y="150"/>
                  </a:cubicBezTo>
                  <a:cubicBezTo>
                    <a:pt x="103" y="149"/>
                    <a:pt x="103" y="149"/>
                    <a:pt x="103" y="149"/>
                  </a:cubicBezTo>
                  <a:cubicBezTo>
                    <a:pt x="108" y="145"/>
                    <a:pt x="108" y="145"/>
                    <a:pt x="108" y="145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23" y="140"/>
                    <a:pt x="123" y="140"/>
                    <a:pt x="123" y="140"/>
                  </a:cubicBezTo>
                  <a:cubicBezTo>
                    <a:pt x="124" y="140"/>
                    <a:pt x="124" y="140"/>
                    <a:pt x="124" y="140"/>
                  </a:cubicBezTo>
                  <a:cubicBezTo>
                    <a:pt x="124" y="141"/>
                    <a:pt x="124" y="141"/>
                    <a:pt x="124" y="141"/>
                  </a:cubicBezTo>
                  <a:cubicBezTo>
                    <a:pt x="124" y="141"/>
                    <a:pt x="124" y="141"/>
                    <a:pt x="124" y="141"/>
                  </a:cubicBezTo>
                  <a:cubicBezTo>
                    <a:pt x="126" y="144"/>
                    <a:pt x="127" y="146"/>
                    <a:pt x="128" y="146"/>
                  </a:cubicBezTo>
                  <a:cubicBezTo>
                    <a:pt x="133" y="146"/>
                    <a:pt x="133" y="146"/>
                    <a:pt x="133" y="146"/>
                  </a:cubicBezTo>
                  <a:cubicBezTo>
                    <a:pt x="134" y="146"/>
                    <a:pt x="134" y="146"/>
                    <a:pt x="134" y="146"/>
                  </a:cubicBezTo>
                  <a:cubicBezTo>
                    <a:pt x="137" y="146"/>
                    <a:pt x="137" y="146"/>
                    <a:pt x="137" y="146"/>
                  </a:cubicBezTo>
                  <a:cubicBezTo>
                    <a:pt x="138" y="146"/>
                    <a:pt x="138" y="146"/>
                    <a:pt x="138" y="146"/>
                  </a:cubicBezTo>
                  <a:cubicBezTo>
                    <a:pt x="138" y="147"/>
                    <a:pt x="138" y="147"/>
                    <a:pt x="138" y="147"/>
                  </a:cubicBezTo>
                  <a:cubicBezTo>
                    <a:pt x="144" y="149"/>
                    <a:pt x="144" y="149"/>
                    <a:pt x="144" y="149"/>
                  </a:cubicBezTo>
                  <a:cubicBezTo>
                    <a:pt x="146" y="149"/>
                    <a:pt x="146" y="149"/>
                    <a:pt x="146" y="149"/>
                  </a:cubicBezTo>
                  <a:cubicBezTo>
                    <a:pt x="147" y="148"/>
                    <a:pt x="147" y="148"/>
                    <a:pt x="147" y="148"/>
                  </a:cubicBezTo>
                  <a:cubicBezTo>
                    <a:pt x="148" y="145"/>
                    <a:pt x="148" y="145"/>
                    <a:pt x="148" y="145"/>
                  </a:cubicBezTo>
                  <a:cubicBezTo>
                    <a:pt x="148" y="145"/>
                    <a:pt x="148" y="145"/>
                    <a:pt x="148" y="145"/>
                  </a:cubicBezTo>
                  <a:cubicBezTo>
                    <a:pt x="148" y="144"/>
                    <a:pt x="148" y="144"/>
                    <a:pt x="148" y="144"/>
                  </a:cubicBezTo>
                  <a:cubicBezTo>
                    <a:pt x="148" y="144"/>
                    <a:pt x="148" y="144"/>
                    <a:pt x="148" y="144"/>
                  </a:cubicBezTo>
                  <a:cubicBezTo>
                    <a:pt x="148" y="144"/>
                    <a:pt x="148" y="144"/>
                    <a:pt x="148" y="144"/>
                  </a:cubicBezTo>
                  <a:cubicBezTo>
                    <a:pt x="151" y="142"/>
                    <a:pt x="151" y="142"/>
                    <a:pt x="151" y="142"/>
                  </a:cubicBezTo>
                  <a:cubicBezTo>
                    <a:pt x="151" y="142"/>
                    <a:pt x="151" y="142"/>
                    <a:pt x="151" y="142"/>
                  </a:cubicBezTo>
                  <a:cubicBezTo>
                    <a:pt x="156" y="138"/>
                    <a:pt x="156" y="138"/>
                    <a:pt x="156" y="138"/>
                  </a:cubicBezTo>
                  <a:cubicBezTo>
                    <a:pt x="156" y="138"/>
                    <a:pt x="156" y="138"/>
                    <a:pt x="156" y="138"/>
                  </a:cubicBezTo>
                  <a:cubicBezTo>
                    <a:pt x="156" y="138"/>
                    <a:pt x="156" y="138"/>
                    <a:pt x="156" y="138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61" y="138"/>
                    <a:pt x="161" y="138"/>
                    <a:pt x="161" y="138"/>
                  </a:cubicBezTo>
                  <a:cubicBezTo>
                    <a:pt x="161" y="136"/>
                    <a:pt x="162" y="133"/>
                    <a:pt x="165" y="131"/>
                  </a:cubicBezTo>
                  <a:cubicBezTo>
                    <a:pt x="168" y="129"/>
                    <a:pt x="170" y="128"/>
                    <a:pt x="171" y="128"/>
                  </a:cubicBezTo>
                  <a:cubicBezTo>
                    <a:pt x="173" y="126"/>
                    <a:pt x="173" y="126"/>
                    <a:pt x="173" y="126"/>
                  </a:cubicBezTo>
                  <a:cubicBezTo>
                    <a:pt x="174" y="126"/>
                    <a:pt x="174" y="126"/>
                    <a:pt x="174" y="126"/>
                  </a:cubicBezTo>
                  <a:cubicBezTo>
                    <a:pt x="174" y="126"/>
                    <a:pt x="174" y="126"/>
                    <a:pt x="174" y="126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76" y="123"/>
                    <a:pt x="176" y="123"/>
                    <a:pt x="176" y="123"/>
                  </a:cubicBezTo>
                  <a:cubicBezTo>
                    <a:pt x="177" y="123"/>
                    <a:pt x="177" y="123"/>
                    <a:pt x="177" y="123"/>
                  </a:cubicBezTo>
                  <a:cubicBezTo>
                    <a:pt x="183" y="122"/>
                    <a:pt x="183" y="122"/>
                    <a:pt x="183" y="122"/>
                  </a:cubicBezTo>
                  <a:cubicBezTo>
                    <a:pt x="187" y="122"/>
                    <a:pt x="187" y="122"/>
                    <a:pt x="187" y="122"/>
                  </a:cubicBezTo>
                  <a:cubicBezTo>
                    <a:pt x="188" y="120"/>
                    <a:pt x="188" y="120"/>
                    <a:pt x="188" y="120"/>
                  </a:cubicBezTo>
                  <a:cubicBezTo>
                    <a:pt x="190" y="118"/>
                    <a:pt x="190" y="118"/>
                    <a:pt x="190" y="118"/>
                  </a:cubicBezTo>
                  <a:cubicBezTo>
                    <a:pt x="190" y="118"/>
                    <a:pt x="190" y="118"/>
                    <a:pt x="190" y="118"/>
                  </a:cubicBezTo>
                  <a:cubicBezTo>
                    <a:pt x="192" y="114"/>
                    <a:pt x="192" y="114"/>
                    <a:pt x="192" y="114"/>
                  </a:cubicBezTo>
                  <a:cubicBezTo>
                    <a:pt x="191" y="114"/>
                    <a:pt x="191" y="114"/>
                    <a:pt x="191" y="114"/>
                  </a:cubicBezTo>
                  <a:cubicBezTo>
                    <a:pt x="188" y="111"/>
                    <a:pt x="187" y="108"/>
                    <a:pt x="186" y="103"/>
                  </a:cubicBezTo>
                  <a:cubicBezTo>
                    <a:pt x="186" y="103"/>
                    <a:pt x="186" y="103"/>
                    <a:pt x="186" y="103"/>
                  </a:cubicBezTo>
                  <a:cubicBezTo>
                    <a:pt x="186" y="103"/>
                    <a:pt x="186" y="103"/>
                    <a:pt x="186" y="103"/>
                  </a:cubicBezTo>
                  <a:cubicBezTo>
                    <a:pt x="186" y="103"/>
                    <a:pt x="186" y="103"/>
                    <a:pt x="186" y="103"/>
                  </a:cubicBezTo>
                  <a:cubicBezTo>
                    <a:pt x="186" y="102"/>
                    <a:pt x="186" y="102"/>
                    <a:pt x="186" y="102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8" y="91"/>
                    <a:pt x="188" y="89"/>
                    <a:pt x="190" y="87"/>
                  </a:cubicBezTo>
                  <a:cubicBezTo>
                    <a:pt x="190" y="80"/>
                    <a:pt x="190" y="80"/>
                    <a:pt x="190" y="80"/>
                  </a:cubicBezTo>
                  <a:cubicBezTo>
                    <a:pt x="189" y="79"/>
                    <a:pt x="188" y="78"/>
                    <a:pt x="186" y="78"/>
                  </a:cubicBezTo>
                  <a:cubicBezTo>
                    <a:pt x="174" y="83"/>
                    <a:pt x="174" y="83"/>
                    <a:pt x="174" y="83"/>
                  </a:cubicBezTo>
                  <a:cubicBezTo>
                    <a:pt x="174" y="70"/>
                    <a:pt x="174" y="70"/>
                    <a:pt x="174" y="70"/>
                  </a:cubicBezTo>
                  <a:cubicBezTo>
                    <a:pt x="175" y="68"/>
                    <a:pt x="179" y="64"/>
                    <a:pt x="186" y="60"/>
                  </a:cubicBezTo>
                  <a:cubicBezTo>
                    <a:pt x="183" y="46"/>
                    <a:pt x="183" y="46"/>
                    <a:pt x="183" y="46"/>
                  </a:cubicBezTo>
                  <a:cubicBezTo>
                    <a:pt x="182" y="41"/>
                    <a:pt x="183" y="37"/>
                    <a:pt x="186" y="34"/>
                  </a:cubicBezTo>
                  <a:cubicBezTo>
                    <a:pt x="186" y="32"/>
                    <a:pt x="186" y="32"/>
                    <a:pt x="186" y="32"/>
                  </a:cubicBezTo>
                  <a:cubicBezTo>
                    <a:pt x="182" y="32"/>
                    <a:pt x="182" y="32"/>
                    <a:pt x="182" y="32"/>
                  </a:cubicBezTo>
                  <a:cubicBezTo>
                    <a:pt x="180" y="32"/>
                    <a:pt x="180" y="32"/>
                    <a:pt x="180" y="32"/>
                  </a:cubicBezTo>
                  <a:cubicBezTo>
                    <a:pt x="178" y="38"/>
                    <a:pt x="178" y="38"/>
                    <a:pt x="178" y="38"/>
                  </a:cubicBezTo>
                  <a:cubicBezTo>
                    <a:pt x="177" y="40"/>
                    <a:pt x="175" y="41"/>
                    <a:pt x="174" y="41"/>
                  </a:cubicBezTo>
                  <a:cubicBezTo>
                    <a:pt x="173" y="41"/>
                    <a:pt x="173" y="41"/>
                    <a:pt x="173" y="41"/>
                  </a:cubicBezTo>
                  <a:cubicBezTo>
                    <a:pt x="169" y="38"/>
                    <a:pt x="169" y="38"/>
                    <a:pt x="169" y="38"/>
                  </a:cubicBezTo>
                  <a:cubicBezTo>
                    <a:pt x="168" y="38"/>
                    <a:pt x="168" y="38"/>
                    <a:pt x="168" y="38"/>
                  </a:cubicBezTo>
                  <a:cubicBezTo>
                    <a:pt x="168" y="38"/>
                    <a:pt x="168" y="38"/>
                    <a:pt x="168" y="38"/>
                  </a:cubicBezTo>
                  <a:cubicBezTo>
                    <a:pt x="168" y="38"/>
                    <a:pt x="168" y="38"/>
                    <a:pt x="168" y="38"/>
                  </a:cubicBezTo>
                  <a:cubicBezTo>
                    <a:pt x="168" y="37"/>
                    <a:pt x="168" y="37"/>
                    <a:pt x="168" y="37"/>
                  </a:cubicBezTo>
                  <a:cubicBezTo>
                    <a:pt x="167" y="34"/>
                    <a:pt x="167" y="34"/>
                    <a:pt x="167" y="34"/>
                  </a:cubicBezTo>
                  <a:cubicBezTo>
                    <a:pt x="166" y="30"/>
                    <a:pt x="166" y="30"/>
                    <a:pt x="166" y="30"/>
                  </a:cubicBezTo>
                  <a:cubicBezTo>
                    <a:pt x="166" y="30"/>
                    <a:pt x="166" y="30"/>
                    <a:pt x="166" y="30"/>
                  </a:cubicBezTo>
                  <a:cubicBezTo>
                    <a:pt x="166" y="30"/>
                    <a:pt x="166" y="30"/>
                    <a:pt x="166" y="30"/>
                  </a:cubicBezTo>
                  <a:cubicBezTo>
                    <a:pt x="166" y="32"/>
                    <a:pt x="166" y="32"/>
                    <a:pt x="166" y="32"/>
                  </a:cubicBezTo>
                  <a:cubicBezTo>
                    <a:pt x="158" y="32"/>
                    <a:pt x="158" y="32"/>
                    <a:pt x="158" y="32"/>
                  </a:cubicBezTo>
                  <a:cubicBezTo>
                    <a:pt x="158" y="30"/>
                    <a:pt x="158" y="30"/>
                    <a:pt x="158" y="30"/>
                  </a:cubicBezTo>
                  <a:cubicBezTo>
                    <a:pt x="156" y="26"/>
                    <a:pt x="156" y="26"/>
                    <a:pt x="156" y="26"/>
                  </a:cubicBezTo>
                  <a:cubicBezTo>
                    <a:pt x="156" y="20"/>
                    <a:pt x="156" y="20"/>
                    <a:pt x="156" y="20"/>
                  </a:cubicBezTo>
                  <a:cubicBezTo>
                    <a:pt x="152" y="12"/>
                    <a:pt x="152" y="12"/>
                    <a:pt x="152" y="12"/>
                  </a:cubicBezTo>
                  <a:cubicBezTo>
                    <a:pt x="152" y="6"/>
                    <a:pt x="152" y="6"/>
                    <a:pt x="152" y="6"/>
                  </a:cubicBezTo>
                  <a:lnTo>
                    <a:pt x="15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" name="ïṣľiḓe"/>
            <p:cNvSpPr/>
            <p:nvPr/>
          </p:nvSpPr>
          <p:spPr bwMode="auto">
            <a:xfrm>
              <a:off x="3115" y="2540"/>
              <a:ext cx="337" cy="341"/>
            </a:xfrm>
            <a:custGeom>
              <a:avLst/>
              <a:gdLst>
                <a:gd name="T0" fmla="*/ 134 w 142"/>
                <a:gd name="T1" fmla="*/ 16 h 144"/>
                <a:gd name="T2" fmla="*/ 129 w 142"/>
                <a:gd name="T3" fmla="*/ 14 h 144"/>
                <a:gd name="T4" fmla="*/ 125 w 142"/>
                <a:gd name="T5" fmla="*/ 12 h 144"/>
                <a:gd name="T6" fmla="*/ 117 w 142"/>
                <a:gd name="T7" fmla="*/ 14 h 144"/>
                <a:gd name="T8" fmla="*/ 111 w 142"/>
                <a:gd name="T9" fmla="*/ 11 h 144"/>
                <a:gd name="T10" fmla="*/ 110 w 142"/>
                <a:gd name="T11" fmla="*/ 10 h 144"/>
                <a:gd name="T12" fmla="*/ 102 w 142"/>
                <a:gd name="T13" fmla="*/ 2 h 144"/>
                <a:gd name="T14" fmla="*/ 88 w 142"/>
                <a:gd name="T15" fmla="*/ 8 h 144"/>
                <a:gd name="T16" fmla="*/ 86 w 142"/>
                <a:gd name="T17" fmla="*/ 20 h 144"/>
                <a:gd name="T18" fmla="*/ 81 w 142"/>
                <a:gd name="T19" fmla="*/ 30 h 144"/>
                <a:gd name="T20" fmla="*/ 72 w 142"/>
                <a:gd name="T21" fmla="*/ 43 h 144"/>
                <a:gd name="T22" fmla="*/ 58 w 142"/>
                <a:gd name="T23" fmla="*/ 59 h 144"/>
                <a:gd name="T24" fmla="*/ 44 w 142"/>
                <a:gd name="T25" fmla="*/ 72 h 144"/>
                <a:gd name="T26" fmla="*/ 36 w 142"/>
                <a:gd name="T27" fmla="*/ 82 h 144"/>
                <a:gd name="T28" fmla="*/ 0 w 142"/>
                <a:gd name="T29" fmla="*/ 84 h 144"/>
                <a:gd name="T30" fmla="*/ 10 w 142"/>
                <a:gd name="T31" fmla="*/ 113 h 144"/>
                <a:gd name="T32" fmla="*/ 16 w 142"/>
                <a:gd name="T33" fmla="*/ 117 h 144"/>
                <a:gd name="T34" fmla="*/ 21 w 142"/>
                <a:gd name="T35" fmla="*/ 131 h 144"/>
                <a:gd name="T36" fmla="*/ 22 w 142"/>
                <a:gd name="T37" fmla="*/ 134 h 144"/>
                <a:gd name="T38" fmla="*/ 31 w 142"/>
                <a:gd name="T39" fmla="*/ 131 h 144"/>
                <a:gd name="T40" fmla="*/ 35 w 142"/>
                <a:gd name="T41" fmla="*/ 133 h 144"/>
                <a:gd name="T42" fmla="*/ 38 w 142"/>
                <a:gd name="T43" fmla="*/ 123 h 144"/>
                <a:gd name="T44" fmla="*/ 55 w 142"/>
                <a:gd name="T45" fmla="*/ 116 h 144"/>
                <a:gd name="T46" fmla="*/ 56 w 142"/>
                <a:gd name="T47" fmla="*/ 106 h 144"/>
                <a:gd name="T48" fmla="*/ 60 w 142"/>
                <a:gd name="T49" fmla="*/ 103 h 144"/>
                <a:gd name="T50" fmla="*/ 61 w 142"/>
                <a:gd name="T51" fmla="*/ 103 h 144"/>
                <a:gd name="T52" fmla="*/ 68 w 142"/>
                <a:gd name="T53" fmla="*/ 110 h 144"/>
                <a:gd name="T54" fmla="*/ 70 w 142"/>
                <a:gd name="T55" fmla="*/ 116 h 144"/>
                <a:gd name="T56" fmla="*/ 76 w 142"/>
                <a:gd name="T57" fmla="*/ 108 h 144"/>
                <a:gd name="T58" fmla="*/ 81 w 142"/>
                <a:gd name="T59" fmla="*/ 106 h 144"/>
                <a:gd name="T60" fmla="*/ 87 w 142"/>
                <a:gd name="T61" fmla="*/ 107 h 144"/>
                <a:gd name="T62" fmla="*/ 90 w 142"/>
                <a:gd name="T63" fmla="*/ 118 h 144"/>
                <a:gd name="T64" fmla="*/ 94 w 142"/>
                <a:gd name="T65" fmla="*/ 127 h 144"/>
                <a:gd name="T66" fmla="*/ 97 w 142"/>
                <a:gd name="T67" fmla="*/ 135 h 144"/>
                <a:gd name="T68" fmla="*/ 104 w 142"/>
                <a:gd name="T69" fmla="*/ 135 h 144"/>
                <a:gd name="T70" fmla="*/ 104 w 142"/>
                <a:gd name="T71" fmla="*/ 136 h 144"/>
                <a:gd name="T72" fmla="*/ 108 w 142"/>
                <a:gd name="T73" fmla="*/ 144 h 144"/>
                <a:gd name="T74" fmla="*/ 110 w 142"/>
                <a:gd name="T75" fmla="*/ 138 h 144"/>
                <a:gd name="T76" fmla="*/ 112 w 142"/>
                <a:gd name="T77" fmla="*/ 137 h 144"/>
                <a:gd name="T78" fmla="*/ 115 w 142"/>
                <a:gd name="T79" fmla="*/ 135 h 144"/>
                <a:gd name="T80" fmla="*/ 118 w 142"/>
                <a:gd name="T81" fmla="*/ 132 h 144"/>
                <a:gd name="T82" fmla="*/ 94 w 142"/>
                <a:gd name="T83" fmla="*/ 84 h 144"/>
                <a:gd name="T84" fmla="*/ 88 w 142"/>
                <a:gd name="T85" fmla="*/ 64 h 144"/>
                <a:gd name="T86" fmla="*/ 87 w 142"/>
                <a:gd name="T87" fmla="*/ 64 h 144"/>
                <a:gd name="T88" fmla="*/ 91 w 142"/>
                <a:gd name="T89" fmla="*/ 52 h 144"/>
                <a:gd name="T90" fmla="*/ 130 w 142"/>
                <a:gd name="T91" fmla="*/ 44 h 144"/>
                <a:gd name="T92" fmla="*/ 140 w 142"/>
                <a:gd name="T93" fmla="*/ 3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2" h="144">
                  <a:moveTo>
                    <a:pt x="142" y="29"/>
                  </a:moveTo>
                  <a:cubicBezTo>
                    <a:pt x="139" y="22"/>
                    <a:pt x="139" y="22"/>
                    <a:pt x="139" y="22"/>
                  </a:cubicBezTo>
                  <a:cubicBezTo>
                    <a:pt x="134" y="16"/>
                    <a:pt x="134" y="16"/>
                    <a:pt x="134" y="16"/>
                  </a:cubicBezTo>
                  <a:cubicBezTo>
                    <a:pt x="130" y="15"/>
                    <a:pt x="130" y="15"/>
                    <a:pt x="130" y="15"/>
                  </a:cubicBezTo>
                  <a:cubicBezTo>
                    <a:pt x="129" y="15"/>
                    <a:pt x="129" y="15"/>
                    <a:pt x="129" y="15"/>
                  </a:cubicBezTo>
                  <a:cubicBezTo>
                    <a:pt x="129" y="14"/>
                    <a:pt x="129" y="14"/>
                    <a:pt x="129" y="14"/>
                  </a:cubicBezTo>
                  <a:cubicBezTo>
                    <a:pt x="129" y="14"/>
                    <a:pt x="129" y="14"/>
                    <a:pt x="129" y="14"/>
                  </a:cubicBezTo>
                  <a:cubicBezTo>
                    <a:pt x="125" y="12"/>
                    <a:pt x="125" y="12"/>
                    <a:pt x="125" y="12"/>
                  </a:cubicBezTo>
                  <a:cubicBezTo>
                    <a:pt x="125" y="12"/>
                    <a:pt x="125" y="12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2" y="13"/>
                    <a:pt x="122" y="13"/>
                    <a:pt x="122" y="13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6" y="13"/>
                    <a:pt x="116" y="13"/>
                    <a:pt x="116" y="13"/>
                  </a:cubicBezTo>
                  <a:cubicBezTo>
                    <a:pt x="111" y="11"/>
                    <a:pt x="111" y="11"/>
                    <a:pt x="111" y="11"/>
                  </a:cubicBezTo>
                  <a:cubicBezTo>
                    <a:pt x="111" y="11"/>
                    <a:pt x="111" y="11"/>
                    <a:pt x="111" y="11"/>
                  </a:cubicBezTo>
                  <a:cubicBezTo>
                    <a:pt x="110" y="11"/>
                    <a:pt x="110" y="11"/>
                    <a:pt x="110" y="11"/>
                  </a:cubicBezTo>
                  <a:cubicBezTo>
                    <a:pt x="110" y="10"/>
                    <a:pt x="110" y="10"/>
                    <a:pt x="110" y="10"/>
                  </a:cubicBezTo>
                  <a:cubicBezTo>
                    <a:pt x="110" y="10"/>
                    <a:pt x="110" y="10"/>
                    <a:pt x="110" y="10"/>
                  </a:cubicBezTo>
                  <a:cubicBezTo>
                    <a:pt x="106" y="6"/>
                    <a:pt x="106" y="6"/>
                    <a:pt x="106" y="6"/>
                  </a:cubicBezTo>
                  <a:cubicBezTo>
                    <a:pt x="102" y="2"/>
                    <a:pt x="102" y="2"/>
                    <a:pt x="102" y="2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94" y="4"/>
                    <a:pt x="94" y="4"/>
                    <a:pt x="94" y="4"/>
                  </a:cubicBezTo>
                  <a:cubicBezTo>
                    <a:pt x="88" y="8"/>
                    <a:pt x="88" y="8"/>
                    <a:pt x="88" y="8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81" y="29"/>
                    <a:pt x="81" y="29"/>
                    <a:pt x="81" y="29"/>
                  </a:cubicBezTo>
                  <a:cubicBezTo>
                    <a:pt x="81" y="30"/>
                    <a:pt x="81" y="30"/>
                    <a:pt x="81" y="30"/>
                  </a:cubicBezTo>
                  <a:cubicBezTo>
                    <a:pt x="81" y="30"/>
                    <a:pt x="81" y="30"/>
                    <a:pt x="81" y="30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2" y="43"/>
                    <a:pt x="72" y="43"/>
                    <a:pt x="72" y="43"/>
                  </a:cubicBezTo>
                  <a:cubicBezTo>
                    <a:pt x="72" y="43"/>
                    <a:pt x="72" y="43"/>
                    <a:pt x="72" y="43"/>
                  </a:cubicBezTo>
                  <a:cubicBezTo>
                    <a:pt x="72" y="44"/>
                    <a:pt x="72" y="44"/>
                    <a:pt x="72" y="44"/>
                  </a:cubicBezTo>
                  <a:cubicBezTo>
                    <a:pt x="68" y="46"/>
                    <a:pt x="65" y="49"/>
                    <a:pt x="62" y="52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57" y="61"/>
                    <a:pt x="54" y="63"/>
                    <a:pt x="48" y="66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10" y="113"/>
                    <a:pt x="10" y="113"/>
                    <a:pt x="10" y="113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9" y="121"/>
                    <a:pt x="21" y="124"/>
                    <a:pt x="21" y="126"/>
                  </a:cubicBezTo>
                  <a:cubicBezTo>
                    <a:pt x="21" y="131"/>
                    <a:pt x="21" y="131"/>
                    <a:pt x="21" y="131"/>
                  </a:cubicBezTo>
                  <a:cubicBezTo>
                    <a:pt x="19" y="133"/>
                    <a:pt x="19" y="133"/>
                    <a:pt x="19" y="133"/>
                  </a:cubicBezTo>
                  <a:cubicBezTo>
                    <a:pt x="20" y="134"/>
                    <a:pt x="20" y="134"/>
                    <a:pt x="20" y="134"/>
                  </a:cubicBezTo>
                  <a:cubicBezTo>
                    <a:pt x="22" y="134"/>
                    <a:pt x="22" y="134"/>
                    <a:pt x="22" y="134"/>
                  </a:cubicBezTo>
                  <a:cubicBezTo>
                    <a:pt x="24" y="129"/>
                    <a:pt x="24" y="129"/>
                    <a:pt x="24" y="129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31" y="131"/>
                    <a:pt x="31" y="131"/>
                    <a:pt x="31" y="131"/>
                  </a:cubicBezTo>
                  <a:cubicBezTo>
                    <a:pt x="32" y="133"/>
                    <a:pt x="32" y="133"/>
                    <a:pt x="32" y="133"/>
                  </a:cubicBezTo>
                  <a:cubicBezTo>
                    <a:pt x="35" y="133"/>
                    <a:pt x="35" y="133"/>
                    <a:pt x="35" y="133"/>
                  </a:cubicBezTo>
                  <a:cubicBezTo>
                    <a:pt x="35" y="133"/>
                    <a:pt x="35" y="133"/>
                    <a:pt x="35" y="133"/>
                  </a:cubicBezTo>
                  <a:cubicBezTo>
                    <a:pt x="34" y="130"/>
                    <a:pt x="34" y="130"/>
                    <a:pt x="34" y="130"/>
                  </a:cubicBezTo>
                  <a:cubicBezTo>
                    <a:pt x="34" y="130"/>
                    <a:pt x="34" y="130"/>
                    <a:pt x="34" y="130"/>
                  </a:cubicBezTo>
                  <a:cubicBezTo>
                    <a:pt x="38" y="123"/>
                    <a:pt x="38" y="123"/>
                    <a:pt x="38" y="123"/>
                  </a:cubicBezTo>
                  <a:cubicBezTo>
                    <a:pt x="39" y="121"/>
                    <a:pt x="41" y="120"/>
                    <a:pt x="44" y="121"/>
                  </a:cubicBezTo>
                  <a:cubicBezTo>
                    <a:pt x="51" y="121"/>
                    <a:pt x="51" y="121"/>
                    <a:pt x="51" y="121"/>
                  </a:cubicBezTo>
                  <a:cubicBezTo>
                    <a:pt x="55" y="116"/>
                    <a:pt x="55" y="116"/>
                    <a:pt x="55" y="116"/>
                  </a:cubicBezTo>
                  <a:cubicBezTo>
                    <a:pt x="55" y="111"/>
                    <a:pt x="55" y="111"/>
                    <a:pt x="55" y="111"/>
                  </a:cubicBezTo>
                  <a:cubicBezTo>
                    <a:pt x="56" y="106"/>
                    <a:pt x="56" y="106"/>
                    <a:pt x="56" y="106"/>
                  </a:cubicBezTo>
                  <a:cubicBezTo>
                    <a:pt x="56" y="106"/>
                    <a:pt x="56" y="106"/>
                    <a:pt x="56" y="106"/>
                  </a:cubicBezTo>
                  <a:cubicBezTo>
                    <a:pt x="57" y="105"/>
                    <a:pt x="57" y="105"/>
                    <a:pt x="57" y="105"/>
                  </a:cubicBezTo>
                  <a:cubicBezTo>
                    <a:pt x="57" y="105"/>
                    <a:pt x="57" y="105"/>
                    <a:pt x="57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7" y="104"/>
                    <a:pt x="67" y="104"/>
                    <a:pt x="67" y="104"/>
                  </a:cubicBezTo>
                  <a:cubicBezTo>
                    <a:pt x="67" y="105"/>
                    <a:pt x="67" y="105"/>
                    <a:pt x="67" y="105"/>
                  </a:cubicBezTo>
                  <a:cubicBezTo>
                    <a:pt x="68" y="110"/>
                    <a:pt x="68" y="110"/>
                    <a:pt x="68" y="110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9" y="116"/>
                    <a:pt x="69" y="116"/>
                    <a:pt x="69" y="116"/>
                  </a:cubicBezTo>
                  <a:cubicBezTo>
                    <a:pt x="70" y="116"/>
                    <a:pt x="70" y="116"/>
                    <a:pt x="70" y="116"/>
                  </a:cubicBezTo>
                  <a:cubicBezTo>
                    <a:pt x="72" y="113"/>
                    <a:pt x="72" y="113"/>
                    <a:pt x="72" y="113"/>
                  </a:cubicBezTo>
                  <a:cubicBezTo>
                    <a:pt x="72" y="113"/>
                    <a:pt x="72" y="113"/>
                    <a:pt x="72" y="113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80" y="106"/>
                    <a:pt x="80" y="106"/>
                    <a:pt x="80" y="106"/>
                  </a:cubicBezTo>
                  <a:cubicBezTo>
                    <a:pt x="81" y="106"/>
                    <a:pt x="81" y="106"/>
                    <a:pt x="81" y="106"/>
                  </a:cubicBezTo>
                  <a:cubicBezTo>
                    <a:pt x="81" y="105"/>
                    <a:pt x="81" y="105"/>
                    <a:pt x="81" y="105"/>
                  </a:cubicBezTo>
                  <a:cubicBezTo>
                    <a:pt x="86" y="107"/>
                    <a:pt x="86" y="107"/>
                    <a:pt x="86" y="107"/>
                  </a:cubicBezTo>
                  <a:cubicBezTo>
                    <a:pt x="87" y="107"/>
                    <a:pt x="87" y="107"/>
                    <a:pt x="87" y="107"/>
                  </a:cubicBezTo>
                  <a:cubicBezTo>
                    <a:pt x="88" y="107"/>
                    <a:pt x="88" y="107"/>
                    <a:pt x="88" y="107"/>
                  </a:cubicBezTo>
                  <a:cubicBezTo>
                    <a:pt x="90" y="113"/>
                    <a:pt x="90" y="113"/>
                    <a:pt x="90" y="113"/>
                  </a:cubicBezTo>
                  <a:cubicBezTo>
                    <a:pt x="90" y="118"/>
                    <a:pt x="90" y="118"/>
                    <a:pt x="90" y="118"/>
                  </a:cubicBezTo>
                  <a:cubicBezTo>
                    <a:pt x="94" y="126"/>
                    <a:pt x="94" y="126"/>
                    <a:pt x="94" y="126"/>
                  </a:cubicBezTo>
                  <a:cubicBezTo>
                    <a:pt x="94" y="126"/>
                    <a:pt x="94" y="126"/>
                    <a:pt x="94" y="126"/>
                  </a:cubicBezTo>
                  <a:cubicBezTo>
                    <a:pt x="94" y="127"/>
                    <a:pt x="94" y="127"/>
                    <a:pt x="94" y="127"/>
                  </a:cubicBezTo>
                  <a:cubicBezTo>
                    <a:pt x="94" y="132"/>
                    <a:pt x="94" y="132"/>
                    <a:pt x="94" y="132"/>
                  </a:cubicBezTo>
                  <a:cubicBezTo>
                    <a:pt x="96" y="135"/>
                    <a:pt x="96" y="135"/>
                    <a:pt x="96" y="135"/>
                  </a:cubicBezTo>
                  <a:cubicBezTo>
                    <a:pt x="97" y="135"/>
                    <a:pt x="97" y="135"/>
                    <a:pt x="97" y="135"/>
                  </a:cubicBezTo>
                  <a:cubicBezTo>
                    <a:pt x="98" y="133"/>
                    <a:pt x="98" y="133"/>
                    <a:pt x="98" y="133"/>
                  </a:cubicBezTo>
                  <a:cubicBezTo>
                    <a:pt x="99" y="132"/>
                    <a:pt x="99" y="132"/>
                    <a:pt x="99" y="132"/>
                  </a:cubicBezTo>
                  <a:cubicBezTo>
                    <a:pt x="104" y="135"/>
                    <a:pt x="104" y="135"/>
                    <a:pt x="104" y="135"/>
                  </a:cubicBezTo>
                  <a:cubicBezTo>
                    <a:pt x="104" y="135"/>
                    <a:pt x="104" y="135"/>
                    <a:pt x="104" y="135"/>
                  </a:cubicBezTo>
                  <a:cubicBezTo>
                    <a:pt x="104" y="135"/>
                    <a:pt x="104" y="135"/>
                    <a:pt x="104" y="135"/>
                  </a:cubicBezTo>
                  <a:cubicBezTo>
                    <a:pt x="104" y="136"/>
                    <a:pt x="104" y="136"/>
                    <a:pt x="104" y="136"/>
                  </a:cubicBezTo>
                  <a:cubicBezTo>
                    <a:pt x="104" y="136"/>
                    <a:pt x="104" y="136"/>
                    <a:pt x="104" y="136"/>
                  </a:cubicBezTo>
                  <a:cubicBezTo>
                    <a:pt x="106" y="143"/>
                    <a:pt x="106" y="143"/>
                    <a:pt x="106" y="143"/>
                  </a:cubicBezTo>
                  <a:cubicBezTo>
                    <a:pt x="108" y="144"/>
                    <a:pt x="108" y="144"/>
                    <a:pt x="108" y="144"/>
                  </a:cubicBezTo>
                  <a:cubicBezTo>
                    <a:pt x="108" y="143"/>
                    <a:pt x="108" y="143"/>
                    <a:pt x="108" y="143"/>
                  </a:cubicBezTo>
                  <a:cubicBezTo>
                    <a:pt x="110" y="138"/>
                    <a:pt x="110" y="138"/>
                    <a:pt x="110" y="138"/>
                  </a:cubicBezTo>
                  <a:cubicBezTo>
                    <a:pt x="110" y="138"/>
                    <a:pt x="110" y="138"/>
                    <a:pt x="110" y="138"/>
                  </a:cubicBezTo>
                  <a:cubicBezTo>
                    <a:pt x="111" y="137"/>
                    <a:pt x="111" y="137"/>
                    <a:pt x="111" y="137"/>
                  </a:cubicBezTo>
                  <a:cubicBezTo>
                    <a:pt x="111" y="137"/>
                    <a:pt x="111" y="137"/>
                    <a:pt x="111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4" y="135"/>
                    <a:pt x="114" y="135"/>
                    <a:pt x="114" y="135"/>
                  </a:cubicBezTo>
                  <a:cubicBezTo>
                    <a:pt x="115" y="135"/>
                    <a:pt x="115" y="135"/>
                    <a:pt x="115" y="135"/>
                  </a:cubicBezTo>
                  <a:cubicBezTo>
                    <a:pt x="115" y="135"/>
                    <a:pt x="115" y="135"/>
                    <a:pt x="115" y="135"/>
                  </a:cubicBezTo>
                  <a:cubicBezTo>
                    <a:pt x="118" y="135"/>
                    <a:pt x="118" y="135"/>
                    <a:pt x="118" y="135"/>
                  </a:cubicBezTo>
                  <a:cubicBezTo>
                    <a:pt x="118" y="133"/>
                    <a:pt x="118" y="133"/>
                    <a:pt x="118" y="133"/>
                  </a:cubicBezTo>
                  <a:cubicBezTo>
                    <a:pt x="118" y="132"/>
                    <a:pt x="118" y="132"/>
                    <a:pt x="118" y="132"/>
                  </a:cubicBezTo>
                  <a:cubicBezTo>
                    <a:pt x="116" y="113"/>
                    <a:pt x="116" y="113"/>
                    <a:pt x="116" y="113"/>
                  </a:cubicBezTo>
                  <a:cubicBezTo>
                    <a:pt x="108" y="101"/>
                    <a:pt x="108" y="101"/>
                    <a:pt x="108" y="101"/>
                  </a:cubicBezTo>
                  <a:cubicBezTo>
                    <a:pt x="94" y="84"/>
                    <a:pt x="94" y="84"/>
                    <a:pt x="94" y="84"/>
                  </a:cubicBezTo>
                  <a:cubicBezTo>
                    <a:pt x="93" y="84"/>
                    <a:pt x="93" y="84"/>
                    <a:pt x="93" y="84"/>
                  </a:cubicBezTo>
                  <a:cubicBezTo>
                    <a:pt x="92" y="73"/>
                    <a:pt x="92" y="73"/>
                    <a:pt x="92" y="73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8" y="63"/>
                    <a:pt x="88" y="63"/>
                    <a:pt x="88" y="63"/>
                  </a:cubicBezTo>
                  <a:cubicBezTo>
                    <a:pt x="90" y="52"/>
                    <a:pt x="90" y="52"/>
                    <a:pt x="90" y="52"/>
                  </a:cubicBezTo>
                  <a:cubicBezTo>
                    <a:pt x="91" y="52"/>
                    <a:pt x="91" y="52"/>
                    <a:pt x="91" y="52"/>
                  </a:cubicBezTo>
                  <a:cubicBezTo>
                    <a:pt x="92" y="52"/>
                    <a:pt x="92" y="52"/>
                    <a:pt x="92" y="52"/>
                  </a:cubicBezTo>
                  <a:cubicBezTo>
                    <a:pt x="117" y="51"/>
                    <a:pt x="117" y="51"/>
                    <a:pt x="117" y="51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31" y="43"/>
                    <a:pt x="131" y="43"/>
                    <a:pt x="131" y="43"/>
                  </a:cubicBezTo>
                  <a:cubicBezTo>
                    <a:pt x="136" y="42"/>
                    <a:pt x="139" y="40"/>
                    <a:pt x="140" y="38"/>
                  </a:cubicBezTo>
                  <a:cubicBezTo>
                    <a:pt x="141" y="36"/>
                    <a:pt x="142" y="33"/>
                    <a:pt x="142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" name="íṥlíḓè"/>
            <p:cNvSpPr/>
            <p:nvPr/>
          </p:nvSpPr>
          <p:spPr bwMode="auto">
            <a:xfrm>
              <a:off x="3115" y="1877"/>
              <a:ext cx="384" cy="684"/>
            </a:xfrm>
            <a:custGeom>
              <a:avLst/>
              <a:gdLst>
                <a:gd name="T0" fmla="*/ 48 w 162"/>
                <a:gd name="T1" fmla="*/ 90 h 289"/>
                <a:gd name="T2" fmla="*/ 61 w 162"/>
                <a:gd name="T3" fmla="*/ 100 h 289"/>
                <a:gd name="T4" fmla="*/ 70 w 162"/>
                <a:gd name="T5" fmla="*/ 108 h 289"/>
                <a:gd name="T6" fmla="*/ 88 w 162"/>
                <a:gd name="T7" fmla="*/ 114 h 289"/>
                <a:gd name="T8" fmla="*/ 88 w 162"/>
                <a:gd name="T9" fmla="*/ 115 h 289"/>
                <a:gd name="T10" fmla="*/ 93 w 162"/>
                <a:gd name="T11" fmla="*/ 123 h 289"/>
                <a:gd name="T12" fmla="*/ 89 w 162"/>
                <a:gd name="T13" fmla="*/ 136 h 289"/>
                <a:gd name="T14" fmla="*/ 88 w 162"/>
                <a:gd name="T15" fmla="*/ 144 h 289"/>
                <a:gd name="T16" fmla="*/ 84 w 162"/>
                <a:gd name="T17" fmla="*/ 158 h 289"/>
                <a:gd name="T18" fmla="*/ 70 w 162"/>
                <a:gd name="T19" fmla="*/ 156 h 289"/>
                <a:gd name="T20" fmla="*/ 56 w 162"/>
                <a:gd name="T21" fmla="*/ 166 h 289"/>
                <a:gd name="T22" fmla="*/ 58 w 162"/>
                <a:gd name="T23" fmla="*/ 177 h 289"/>
                <a:gd name="T24" fmla="*/ 44 w 162"/>
                <a:gd name="T25" fmla="*/ 174 h 289"/>
                <a:gd name="T26" fmla="*/ 32 w 162"/>
                <a:gd name="T27" fmla="*/ 169 h 289"/>
                <a:gd name="T28" fmla="*/ 20 w 162"/>
                <a:gd name="T29" fmla="*/ 196 h 289"/>
                <a:gd name="T30" fmla="*/ 24 w 162"/>
                <a:gd name="T31" fmla="*/ 204 h 289"/>
                <a:gd name="T32" fmla="*/ 26 w 162"/>
                <a:gd name="T33" fmla="*/ 211 h 289"/>
                <a:gd name="T34" fmla="*/ 27 w 162"/>
                <a:gd name="T35" fmla="*/ 222 h 289"/>
                <a:gd name="T36" fmla="*/ 3 w 162"/>
                <a:gd name="T37" fmla="*/ 227 h 289"/>
                <a:gd name="T38" fmla="*/ 3 w 162"/>
                <a:gd name="T39" fmla="*/ 243 h 289"/>
                <a:gd name="T40" fmla="*/ 6 w 162"/>
                <a:gd name="T41" fmla="*/ 254 h 289"/>
                <a:gd name="T42" fmla="*/ 33 w 162"/>
                <a:gd name="T43" fmla="*/ 252 h 289"/>
                <a:gd name="T44" fmla="*/ 43 w 162"/>
                <a:gd name="T45" fmla="*/ 260 h 289"/>
                <a:gd name="T46" fmla="*/ 51 w 162"/>
                <a:gd name="T47" fmla="*/ 266 h 289"/>
                <a:gd name="T48" fmla="*/ 58 w 162"/>
                <a:gd name="T49" fmla="*/ 260 h 289"/>
                <a:gd name="T50" fmla="*/ 76 w 162"/>
                <a:gd name="T51" fmla="*/ 273 h 289"/>
                <a:gd name="T52" fmla="*/ 98 w 162"/>
                <a:gd name="T53" fmla="*/ 274 h 289"/>
                <a:gd name="T54" fmla="*/ 104 w 162"/>
                <a:gd name="T55" fmla="*/ 278 h 289"/>
                <a:gd name="T56" fmla="*/ 104 w 162"/>
                <a:gd name="T57" fmla="*/ 279 h 289"/>
                <a:gd name="T58" fmla="*/ 113 w 162"/>
                <a:gd name="T59" fmla="*/ 287 h 289"/>
                <a:gd name="T60" fmla="*/ 124 w 162"/>
                <a:gd name="T61" fmla="*/ 280 h 289"/>
                <a:gd name="T62" fmla="*/ 120 w 162"/>
                <a:gd name="T63" fmla="*/ 274 h 289"/>
                <a:gd name="T64" fmla="*/ 124 w 162"/>
                <a:gd name="T65" fmla="*/ 257 h 289"/>
                <a:gd name="T66" fmla="*/ 134 w 162"/>
                <a:gd name="T67" fmla="*/ 256 h 289"/>
                <a:gd name="T68" fmla="*/ 121 w 162"/>
                <a:gd name="T69" fmla="*/ 242 h 289"/>
                <a:gd name="T70" fmla="*/ 117 w 162"/>
                <a:gd name="T71" fmla="*/ 237 h 289"/>
                <a:gd name="T72" fmla="*/ 122 w 162"/>
                <a:gd name="T73" fmla="*/ 231 h 289"/>
                <a:gd name="T74" fmla="*/ 151 w 162"/>
                <a:gd name="T75" fmla="*/ 233 h 289"/>
                <a:gd name="T76" fmla="*/ 162 w 162"/>
                <a:gd name="T77" fmla="*/ 231 h 289"/>
                <a:gd name="T78" fmla="*/ 145 w 162"/>
                <a:gd name="T79" fmla="*/ 187 h 289"/>
                <a:gd name="T80" fmla="*/ 137 w 162"/>
                <a:gd name="T81" fmla="*/ 184 h 289"/>
                <a:gd name="T82" fmla="*/ 136 w 162"/>
                <a:gd name="T83" fmla="*/ 172 h 289"/>
                <a:gd name="T84" fmla="*/ 138 w 162"/>
                <a:gd name="T85" fmla="*/ 95 h 289"/>
                <a:gd name="T86" fmla="*/ 140 w 162"/>
                <a:gd name="T87" fmla="*/ 80 h 289"/>
                <a:gd name="T88" fmla="*/ 148 w 162"/>
                <a:gd name="T89" fmla="*/ 68 h 289"/>
                <a:gd name="T90" fmla="*/ 139 w 162"/>
                <a:gd name="T91" fmla="*/ 55 h 289"/>
                <a:gd name="T92" fmla="*/ 138 w 162"/>
                <a:gd name="T93" fmla="*/ 44 h 289"/>
                <a:gd name="T94" fmla="*/ 138 w 162"/>
                <a:gd name="T95" fmla="*/ 43 h 289"/>
                <a:gd name="T96" fmla="*/ 146 w 162"/>
                <a:gd name="T97" fmla="*/ 18 h 289"/>
                <a:gd name="T98" fmla="*/ 150 w 162"/>
                <a:gd name="T99" fmla="*/ 10 h 289"/>
                <a:gd name="T100" fmla="*/ 156 w 162"/>
                <a:gd name="T101" fmla="*/ 6 h 289"/>
                <a:gd name="T102" fmla="*/ 148 w 162"/>
                <a:gd name="T103" fmla="*/ 0 h 289"/>
                <a:gd name="T104" fmla="*/ 134 w 162"/>
                <a:gd name="T105" fmla="*/ 5 h 289"/>
                <a:gd name="T106" fmla="*/ 122 w 162"/>
                <a:gd name="T107" fmla="*/ 16 h 289"/>
                <a:gd name="T108" fmla="*/ 105 w 162"/>
                <a:gd name="T109" fmla="*/ 28 h 289"/>
                <a:gd name="T110" fmla="*/ 98 w 162"/>
                <a:gd name="T111" fmla="*/ 35 h 289"/>
                <a:gd name="T112" fmla="*/ 93 w 162"/>
                <a:gd name="T113" fmla="*/ 59 h 289"/>
                <a:gd name="T114" fmla="*/ 92 w 162"/>
                <a:gd name="T115" fmla="*/ 66 h 289"/>
                <a:gd name="T116" fmla="*/ 87 w 162"/>
                <a:gd name="T117" fmla="*/ 72 h 289"/>
                <a:gd name="T118" fmla="*/ 86 w 162"/>
                <a:gd name="T119" fmla="*/ 73 h 289"/>
                <a:gd name="T120" fmla="*/ 76 w 162"/>
                <a:gd name="T121" fmla="*/ 74 h 289"/>
                <a:gd name="T122" fmla="*/ 76 w 162"/>
                <a:gd name="T123" fmla="*/ 74 h 289"/>
                <a:gd name="T124" fmla="*/ 54 w 162"/>
                <a:gd name="T125" fmla="*/ 6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2" h="289">
                  <a:moveTo>
                    <a:pt x="54" y="66"/>
                  </a:moveTo>
                  <a:cubicBezTo>
                    <a:pt x="52" y="65"/>
                    <a:pt x="52" y="65"/>
                    <a:pt x="52" y="65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54" y="98"/>
                    <a:pt x="54" y="98"/>
                    <a:pt x="54" y="98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70" y="108"/>
                    <a:pt x="70" y="108"/>
                    <a:pt x="70" y="108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8" y="114"/>
                    <a:pt x="88" y="114"/>
                    <a:pt x="88" y="114"/>
                  </a:cubicBezTo>
                  <a:cubicBezTo>
                    <a:pt x="88" y="114"/>
                    <a:pt x="88" y="114"/>
                    <a:pt x="88" y="114"/>
                  </a:cubicBezTo>
                  <a:cubicBezTo>
                    <a:pt x="88" y="114"/>
                    <a:pt x="88" y="114"/>
                    <a:pt x="88" y="114"/>
                  </a:cubicBezTo>
                  <a:cubicBezTo>
                    <a:pt x="88" y="115"/>
                    <a:pt x="88" y="115"/>
                    <a:pt x="88" y="115"/>
                  </a:cubicBezTo>
                  <a:cubicBezTo>
                    <a:pt x="93" y="122"/>
                    <a:pt x="93" y="122"/>
                    <a:pt x="93" y="122"/>
                  </a:cubicBezTo>
                  <a:cubicBezTo>
                    <a:pt x="94" y="122"/>
                    <a:pt x="94" y="122"/>
                    <a:pt x="94" y="122"/>
                  </a:cubicBezTo>
                  <a:cubicBezTo>
                    <a:pt x="93" y="123"/>
                    <a:pt x="93" y="123"/>
                    <a:pt x="93" y="123"/>
                  </a:cubicBezTo>
                  <a:cubicBezTo>
                    <a:pt x="89" y="130"/>
                    <a:pt x="89" y="130"/>
                    <a:pt x="89" y="130"/>
                  </a:cubicBezTo>
                  <a:cubicBezTo>
                    <a:pt x="88" y="130"/>
                    <a:pt x="88" y="132"/>
                    <a:pt x="88" y="136"/>
                  </a:cubicBezTo>
                  <a:cubicBezTo>
                    <a:pt x="89" y="136"/>
                    <a:pt x="89" y="136"/>
                    <a:pt x="89" y="136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8" y="144"/>
                    <a:pt x="88" y="144"/>
                    <a:pt x="88" y="144"/>
                  </a:cubicBezTo>
                  <a:cubicBezTo>
                    <a:pt x="88" y="144"/>
                    <a:pt x="88" y="144"/>
                    <a:pt x="88" y="144"/>
                  </a:cubicBezTo>
                  <a:cubicBezTo>
                    <a:pt x="85" y="156"/>
                    <a:pt x="85" y="156"/>
                    <a:pt x="85" y="156"/>
                  </a:cubicBezTo>
                  <a:cubicBezTo>
                    <a:pt x="84" y="158"/>
                    <a:pt x="84" y="158"/>
                    <a:pt x="84" y="158"/>
                  </a:cubicBezTo>
                  <a:cubicBezTo>
                    <a:pt x="84" y="158"/>
                    <a:pt x="84" y="158"/>
                    <a:pt x="84" y="158"/>
                  </a:cubicBezTo>
                  <a:cubicBezTo>
                    <a:pt x="82" y="157"/>
                    <a:pt x="82" y="157"/>
                    <a:pt x="82" y="157"/>
                  </a:cubicBezTo>
                  <a:cubicBezTo>
                    <a:pt x="77" y="156"/>
                    <a:pt x="77" y="156"/>
                    <a:pt x="77" y="156"/>
                  </a:cubicBezTo>
                  <a:cubicBezTo>
                    <a:pt x="70" y="156"/>
                    <a:pt x="70" y="156"/>
                    <a:pt x="70" y="156"/>
                  </a:cubicBezTo>
                  <a:cubicBezTo>
                    <a:pt x="64" y="158"/>
                    <a:pt x="64" y="158"/>
                    <a:pt x="64" y="158"/>
                  </a:cubicBezTo>
                  <a:cubicBezTo>
                    <a:pt x="58" y="164"/>
                    <a:pt x="58" y="164"/>
                    <a:pt x="58" y="164"/>
                  </a:cubicBezTo>
                  <a:cubicBezTo>
                    <a:pt x="56" y="166"/>
                    <a:pt x="56" y="166"/>
                    <a:pt x="56" y="166"/>
                  </a:cubicBezTo>
                  <a:cubicBezTo>
                    <a:pt x="65" y="170"/>
                    <a:pt x="65" y="170"/>
                    <a:pt x="65" y="170"/>
                  </a:cubicBezTo>
                  <a:cubicBezTo>
                    <a:pt x="64" y="172"/>
                    <a:pt x="64" y="172"/>
                    <a:pt x="64" y="172"/>
                  </a:cubicBezTo>
                  <a:cubicBezTo>
                    <a:pt x="64" y="174"/>
                    <a:pt x="62" y="176"/>
                    <a:pt x="58" y="177"/>
                  </a:cubicBezTo>
                  <a:cubicBezTo>
                    <a:pt x="53" y="177"/>
                    <a:pt x="53" y="177"/>
                    <a:pt x="53" y="177"/>
                  </a:cubicBezTo>
                  <a:cubicBezTo>
                    <a:pt x="44" y="174"/>
                    <a:pt x="44" y="174"/>
                    <a:pt x="44" y="174"/>
                  </a:cubicBezTo>
                  <a:cubicBezTo>
                    <a:pt x="44" y="174"/>
                    <a:pt x="44" y="174"/>
                    <a:pt x="44" y="174"/>
                  </a:cubicBezTo>
                  <a:cubicBezTo>
                    <a:pt x="44" y="174"/>
                    <a:pt x="44" y="174"/>
                    <a:pt x="44" y="174"/>
                  </a:cubicBezTo>
                  <a:cubicBezTo>
                    <a:pt x="35" y="169"/>
                    <a:pt x="35" y="169"/>
                    <a:pt x="35" y="169"/>
                  </a:cubicBezTo>
                  <a:cubicBezTo>
                    <a:pt x="32" y="169"/>
                    <a:pt x="32" y="169"/>
                    <a:pt x="32" y="169"/>
                  </a:cubicBezTo>
                  <a:cubicBezTo>
                    <a:pt x="22" y="183"/>
                    <a:pt x="22" y="183"/>
                    <a:pt x="22" y="183"/>
                  </a:cubicBezTo>
                  <a:cubicBezTo>
                    <a:pt x="20" y="188"/>
                    <a:pt x="20" y="188"/>
                    <a:pt x="20" y="188"/>
                  </a:cubicBezTo>
                  <a:cubicBezTo>
                    <a:pt x="20" y="196"/>
                    <a:pt x="20" y="196"/>
                    <a:pt x="20" y="196"/>
                  </a:cubicBezTo>
                  <a:cubicBezTo>
                    <a:pt x="24" y="203"/>
                    <a:pt x="24" y="203"/>
                    <a:pt x="24" y="203"/>
                  </a:cubicBezTo>
                  <a:cubicBezTo>
                    <a:pt x="24" y="204"/>
                    <a:pt x="24" y="204"/>
                    <a:pt x="24" y="204"/>
                  </a:cubicBezTo>
                  <a:cubicBezTo>
                    <a:pt x="24" y="204"/>
                    <a:pt x="24" y="204"/>
                    <a:pt x="24" y="204"/>
                  </a:cubicBezTo>
                  <a:cubicBezTo>
                    <a:pt x="24" y="204"/>
                    <a:pt x="24" y="204"/>
                    <a:pt x="24" y="204"/>
                  </a:cubicBezTo>
                  <a:cubicBezTo>
                    <a:pt x="26" y="210"/>
                    <a:pt x="26" y="210"/>
                    <a:pt x="26" y="210"/>
                  </a:cubicBezTo>
                  <a:cubicBezTo>
                    <a:pt x="26" y="211"/>
                    <a:pt x="26" y="211"/>
                    <a:pt x="26" y="211"/>
                  </a:cubicBezTo>
                  <a:cubicBezTo>
                    <a:pt x="26" y="220"/>
                    <a:pt x="26" y="220"/>
                    <a:pt x="26" y="220"/>
                  </a:cubicBezTo>
                  <a:cubicBezTo>
                    <a:pt x="26" y="221"/>
                    <a:pt x="26" y="221"/>
                    <a:pt x="26" y="221"/>
                  </a:cubicBezTo>
                  <a:cubicBezTo>
                    <a:pt x="27" y="222"/>
                    <a:pt x="27" y="222"/>
                    <a:pt x="27" y="222"/>
                  </a:cubicBezTo>
                  <a:cubicBezTo>
                    <a:pt x="20" y="223"/>
                    <a:pt x="20" y="223"/>
                    <a:pt x="20" y="223"/>
                  </a:cubicBezTo>
                  <a:cubicBezTo>
                    <a:pt x="8" y="223"/>
                    <a:pt x="8" y="223"/>
                    <a:pt x="8" y="223"/>
                  </a:cubicBezTo>
                  <a:cubicBezTo>
                    <a:pt x="3" y="227"/>
                    <a:pt x="3" y="227"/>
                    <a:pt x="3" y="227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1" y="231"/>
                    <a:pt x="1" y="231"/>
                    <a:pt x="1" y="231"/>
                  </a:cubicBezTo>
                  <a:cubicBezTo>
                    <a:pt x="3" y="243"/>
                    <a:pt x="3" y="243"/>
                    <a:pt x="3" y="243"/>
                  </a:cubicBezTo>
                  <a:cubicBezTo>
                    <a:pt x="4" y="243"/>
                    <a:pt x="4" y="243"/>
                    <a:pt x="4" y="243"/>
                  </a:cubicBezTo>
                  <a:cubicBezTo>
                    <a:pt x="4" y="248"/>
                    <a:pt x="4" y="248"/>
                    <a:pt x="4" y="248"/>
                  </a:cubicBezTo>
                  <a:cubicBezTo>
                    <a:pt x="6" y="254"/>
                    <a:pt x="6" y="254"/>
                    <a:pt x="6" y="254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27" y="256"/>
                    <a:pt x="27" y="256"/>
                    <a:pt x="27" y="256"/>
                  </a:cubicBezTo>
                  <a:cubicBezTo>
                    <a:pt x="33" y="252"/>
                    <a:pt x="33" y="252"/>
                    <a:pt x="33" y="252"/>
                  </a:cubicBezTo>
                  <a:cubicBezTo>
                    <a:pt x="34" y="252"/>
                    <a:pt x="34" y="252"/>
                    <a:pt x="34" y="252"/>
                  </a:cubicBezTo>
                  <a:cubicBezTo>
                    <a:pt x="40" y="252"/>
                    <a:pt x="40" y="252"/>
                    <a:pt x="40" y="252"/>
                  </a:cubicBezTo>
                  <a:cubicBezTo>
                    <a:pt x="43" y="260"/>
                    <a:pt x="43" y="260"/>
                    <a:pt x="43" y="260"/>
                  </a:cubicBezTo>
                  <a:cubicBezTo>
                    <a:pt x="45" y="262"/>
                    <a:pt x="46" y="264"/>
                    <a:pt x="47" y="266"/>
                  </a:cubicBezTo>
                  <a:cubicBezTo>
                    <a:pt x="50" y="266"/>
                    <a:pt x="50" y="266"/>
                    <a:pt x="50" y="266"/>
                  </a:cubicBezTo>
                  <a:cubicBezTo>
                    <a:pt x="51" y="266"/>
                    <a:pt x="51" y="266"/>
                    <a:pt x="51" y="266"/>
                  </a:cubicBezTo>
                  <a:cubicBezTo>
                    <a:pt x="52" y="266"/>
                    <a:pt x="52" y="266"/>
                    <a:pt x="52" y="266"/>
                  </a:cubicBezTo>
                  <a:cubicBezTo>
                    <a:pt x="52" y="265"/>
                    <a:pt x="52" y="265"/>
                    <a:pt x="52" y="265"/>
                  </a:cubicBezTo>
                  <a:cubicBezTo>
                    <a:pt x="58" y="260"/>
                    <a:pt x="58" y="260"/>
                    <a:pt x="58" y="260"/>
                  </a:cubicBezTo>
                  <a:cubicBezTo>
                    <a:pt x="63" y="270"/>
                    <a:pt x="63" y="270"/>
                    <a:pt x="63" y="270"/>
                  </a:cubicBezTo>
                  <a:cubicBezTo>
                    <a:pt x="68" y="273"/>
                    <a:pt x="68" y="273"/>
                    <a:pt x="68" y="273"/>
                  </a:cubicBezTo>
                  <a:cubicBezTo>
                    <a:pt x="76" y="273"/>
                    <a:pt x="76" y="273"/>
                    <a:pt x="76" y="273"/>
                  </a:cubicBezTo>
                  <a:cubicBezTo>
                    <a:pt x="82" y="272"/>
                    <a:pt x="82" y="272"/>
                    <a:pt x="82" y="272"/>
                  </a:cubicBezTo>
                  <a:cubicBezTo>
                    <a:pt x="84" y="272"/>
                    <a:pt x="84" y="272"/>
                    <a:pt x="84" y="272"/>
                  </a:cubicBezTo>
                  <a:cubicBezTo>
                    <a:pt x="98" y="274"/>
                    <a:pt x="98" y="274"/>
                    <a:pt x="98" y="274"/>
                  </a:cubicBezTo>
                  <a:cubicBezTo>
                    <a:pt x="98" y="274"/>
                    <a:pt x="98" y="274"/>
                    <a:pt x="98" y="274"/>
                  </a:cubicBezTo>
                  <a:cubicBezTo>
                    <a:pt x="98" y="275"/>
                    <a:pt x="98" y="275"/>
                    <a:pt x="98" y="275"/>
                  </a:cubicBezTo>
                  <a:cubicBezTo>
                    <a:pt x="104" y="278"/>
                    <a:pt x="104" y="278"/>
                    <a:pt x="104" y="278"/>
                  </a:cubicBezTo>
                  <a:cubicBezTo>
                    <a:pt x="104" y="278"/>
                    <a:pt x="104" y="278"/>
                    <a:pt x="104" y="278"/>
                  </a:cubicBezTo>
                  <a:cubicBezTo>
                    <a:pt x="104" y="278"/>
                    <a:pt x="104" y="278"/>
                    <a:pt x="104" y="278"/>
                  </a:cubicBezTo>
                  <a:cubicBezTo>
                    <a:pt x="104" y="279"/>
                    <a:pt x="104" y="279"/>
                    <a:pt x="104" y="279"/>
                  </a:cubicBezTo>
                  <a:cubicBezTo>
                    <a:pt x="110" y="283"/>
                    <a:pt x="110" y="283"/>
                    <a:pt x="110" y="283"/>
                  </a:cubicBezTo>
                  <a:cubicBezTo>
                    <a:pt x="110" y="283"/>
                    <a:pt x="110" y="283"/>
                    <a:pt x="110" y="283"/>
                  </a:cubicBezTo>
                  <a:cubicBezTo>
                    <a:pt x="113" y="287"/>
                    <a:pt x="113" y="287"/>
                    <a:pt x="113" y="287"/>
                  </a:cubicBezTo>
                  <a:cubicBezTo>
                    <a:pt x="117" y="289"/>
                    <a:pt x="117" y="289"/>
                    <a:pt x="117" y="289"/>
                  </a:cubicBezTo>
                  <a:cubicBezTo>
                    <a:pt x="124" y="288"/>
                    <a:pt x="124" y="288"/>
                    <a:pt x="124" y="288"/>
                  </a:cubicBezTo>
                  <a:cubicBezTo>
                    <a:pt x="124" y="280"/>
                    <a:pt x="124" y="280"/>
                    <a:pt x="124" y="280"/>
                  </a:cubicBezTo>
                  <a:cubicBezTo>
                    <a:pt x="120" y="274"/>
                    <a:pt x="120" y="274"/>
                    <a:pt x="120" y="274"/>
                  </a:cubicBezTo>
                  <a:cubicBezTo>
                    <a:pt x="120" y="274"/>
                    <a:pt x="120" y="274"/>
                    <a:pt x="120" y="274"/>
                  </a:cubicBezTo>
                  <a:cubicBezTo>
                    <a:pt x="120" y="274"/>
                    <a:pt x="120" y="274"/>
                    <a:pt x="120" y="274"/>
                  </a:cubicBezTo>
                  <a:cubicBezTo>
                    <a:pt x="118" y="263"/>
                    <a:pt x="118" y="263"/>
                    <a:pt x="118" y="263"/>
                  </a:cubicBezTo>
                  <a:cubicBezTo>
                    <a:pt x="123" y="258"/>
                    <a:pt x="123" y="258"/>
                    <a:pt x="123" y="258"/>
                  </a:cubicBezTo>
                  <a:cubicBezTo>
                    <a:pt x="124" y="257"/>
                    <a:pt x="124" y="257"/>
                    <a:pt x="124" y="257"/>
                  </a:cubicBezTo>
                  <a:cubicBezTo>
                    <a:pt x="124" y="257"/>
                    <a:pt x="124" y="257"/>
                    <a:pt x="124" y="257"/>
                  </a:cubicBezTo>
                  <a:cubicBezTo>
                    <a:pt x="129" y="256"/>
                    <a:pt x="129" y="256"/>
                    <a:pt x="129" y="256"/>
                  </a:cubicBezTo>
                  <a:cubicBezTo>
                    <a:pt x="134" y="256"/>
                    <a:pt x="134" y="256"/>
                    <a:pt x="134" y="256"/>
                  </a:cubicBezTo>
                  <a:cubicBezTo>
                    <a:pt x="136" y="254"/>
                    <a:pt x="136" y="254"/>
                    <a:pt x="136" y="254"/>
                  </a:cubicBezTo>
                  <a:cubicBezTo>
                    <a:pt x="132" y="250"/>
                    <a:pt x="132" y="250"/>
                    <a:pt x="132" y="250"/>
                  </a:cubicBezTo>
                  <a:cubicBezTo>
                    <a:pt x="121" y="242"/>
                    <a:pt x="121" y="242"/>
                    <a:pt x="121" y="242"/>
                  </a:cubicBezTo>
                  <a:cubicBezTo>
                    <a:pt x="118" y="238"/>
                    <a:pt x="118" y="238"/>
                    <a:pt x="118" y="238"/>
                  </a:cubicBezTo>
                  <a:cubicBezTo>
                    <a:pt x="118" y="238"/>
                    <a:pt x="118" y="238"/>
                    <a:pt x="118" y="238"/>
                  </a:cubicBezTo>
                  <a:cubicBezTo>
                    <a:pt x="117" y="237"/>
                    <a:pt x="117" y="237"/>
                    <a:pt x="117" y="237"/>
                  </a:cubicBezTo>
                  <a:cubicBezTo>
                    <a:pt x="118" y="236"/>
                    <a:pt x="118" y="236"/>
                    <a:pt x="118" y="236"/>
                  </a:cubicBezTo>
                  <a:cubicBezTo>
                    <a:pt x="121" y="230"/>
                    <a:pt x="121" y="230"/>
                    <a:pt x="121" y="230"/>
                  </a:cubicBezTo>
                  <a:cubicBezTo>
                    <a:pt x="122" y="231"/>
                    <a:pt x="122" y="231"/>
                    <a:pt x="122" y="231"/>
                  </a:cubicBezTo>
                  <a:cubicBezTo>
                    <a:pt x="130" y="233"/>
                    <a:pt x="130" y="233"/>
                    <a:pt x="130" y="23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1" y="233"/>
                    <a:pt x="151" y="233"/>
                    <a:pt x="151" y="233"/>
                  </a:cubicBezTo>
                  <a:cubicBezTo>
                    <a:pt x="152" y="233"/>
                    <a:pt x="152" y="233"/>
                    <a:pt x="152" y="233"/>
                  </a:cubicBezTo>
                  <a:cubicBezTo>
                    <a:pt x="158" y="235"/>
                    <a:pt x="158" y="235"/>
                    <a:pt x="158" y="235"/>
                  </a:cubicBezTo>
                  <a:cubicBezTo>
                    <a:pt x="162" y="231"/>
                    <a:pt x="162" y="231"/>
                    <a:pt x="162" y="231"/>
                  </a:cubicBezTo>
                  <a:cubicBezTo>
                    <a:pt x="160" y="219"/>
                    <a:pt x="160" y="219"/>
                    <a:pt x="160" y="219"/>
                  </a:cubicBezTo>
                  <a:cubicBezTo>
                    <a:pt x="152" y="214"/>
                    <a:pt x="152" y="214"/>
                    <a:pt x="152" y="214"/>
                  </a:cubicBezTo>
                  <a:cubicBezTo>
                    <a:pt x="146" y="210"/>
                    <a:pt x="144" y="202"/>
                    <a:pt x="145" y="187"/>
                  </a:cubicBezTo>
                  <a:cubicBezTo>
                    <a:pt x="138" y="184"/>
                    <a:pt x="138" y="184"/>
                    <a:pt x="138" y="184"/>
                  </a:cubicBezTo>
                  <a:cubicBezTo>
                    <a:pt x="138" y="184"/>
                    <a:pt x="138" y="184"/>
                    <a:pt x="138" y="184"/>
                  </a:cubicBezTo>
                  <a:cubicBezTo>
                    <a:pt x="137" y="184"/>
                    <a:pt x="137" y="184"/>
                    <a:pt x="137" y="184"/>
                  </a:cubicBezTo>
                  <a:cubicBezTo>
                    <a:pt x="137" y="183"/>
                    <a:pt x="137" y="183"/>
                    <a:pt x="137" y="183"/>
                  </a:cubicBezTo>
                  <a:cubicBezTo>
                    <a:pt x="137" y="182"/>
                    <a:pt x="137" y="182"/>
                    <a:pt x="137" y="182"/>
                  </a:cubicBezTo>
                  <a:cubicBezTo>
                    <a:pt x="136" y="172"/>
                    <a:pt x="136" y="172"/>
                    <a:pt x="136" y="172"/>
                  </a:cubicBezTo>
                  <a:cubicBezTo>
                    <a:pt x="144" y="131"/>
                    <a:pt x="144" y="131"/>
                    <a:pt x="144" y="131"/>
                  </a:cubicBezTo>
                  <a:cubicBezTo>
                    <a:pt x="141" y="119"/>
                    <a:pt x="139" y="111"/>
                    <a:pt x="139" y="107"/>
                  </a:cubicBezTo>
                  <a:cubicBezTo>
                    <a:pt x="138" y="95"/>
                    <a:pt x="138" y="95"/>
                    <a:pt x="138" y="95"/>
                  </a:cubicBezTo>
                  <a:cubicBezTo>
                    <a:pt x="139" y="82"/>
                    <a:pt x="139" y="82"/>
                    <a:pt x="139" y="82"/>
                  </a:cubicBezTo>
                  <a:cubicBezTo>
                    <a:pt x="139" y="81"/>
                    <a:pt x="139" y="81"/>
                    <a:pt x="139" y="81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48" y="74"/>
                    <a:pt x="148" y="74"/>
                    <a:pt x="148" y="74"/>
                  </a:cubicBezTo>
                  <a:cubicBezTo>
                    <a:pt x="148" y="68"/>
                    <a:pt x="148" y="68"/>
                    <a:pt x="148" y="68"/>
                  </a:cubicBezTo>
                  <a:cubicBezTo>
                    <a:pt x="148" y="66"/>
                    <a:pt x="147" y="64"/>
                    <a:pt x="145" y="61"/>
                  </a:cubicBezTo>
                  <a:cubicBezTo>
                    <a:pt x="140" y="55"/>
                    <a:pt x="140" y="55"/>
                    <a:pt x="140" y="55"/>
                  </a:cubicBezTo>
                  <a:cubicBezTo>
                    <a:pt x="139" y="55"/>
                    <a:pt x="139" y="55"/>
                    <a:pt x="139" y="55"/>
                  </a:cubicBezTo>
                  <a:cubicBezTo>
                    <a:pt x="139" y="54"/>
                    <a:pt x="139" y="54"/>
                    <a:pt x="139" y="54"/>
                  </a:cubicBezTo>
                  <a:cubicBezTo>
                    <a:pt x="138" y="44"/>
                    <a:pt x="138" y="44"/>
                    <a:pt x="138" y="44"/>
                  </a:cubicBezTo>
                  <a:cubicBezTo>
                    <a:pt x="138" y="44"/>
                    <a:pt x="138" y="44"/>
                    <a:pt x="138" y="44"/>
                  </a:cubicBezTo>
                  <a:cubicBezTo>
                    <a:pt x="138" y="44"/>
                    <a:pt x="138" y="44"/>
                    <a:pt x="138" y="44"/>
                  </a:cubicBezTo>
                  <a:cubicBezTo>
                    <a:pt x="138" y="43"/>
                    <a:pt x="138" y="43"/>
                    <a:pt x="138" y="43"/>
                  </a:cubicBezTo>
                  <a:cubicBezTo>
                    <a:pt x="138" y="43"/>
                    <a:pt x="138" y="43"/>
                    <a:pt x="138" y="43"/>
                  </a:cubicBezTo>
                  <a:cubicBezTo>
                    <a:pt x="149" y="30"/>
                    <a:pt x="149" y="30"/>
                    <a:pt x="149" y="30"/>
                  </a:cubicBezTo>
                  <a:cubicBezTo>
                    <a:pt x="149" y="24"/>
                    <a:pt x="149" y="24"/>
                    <a:pt x="149" y="24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45" y="17"/>
                    <a:pt x="145" y="17"/>
                    <a:pt x="145" y="17"/>
                  </a:cubicBezTo>
                  <a:cubicBezTo>
                    <a:pt x="150" y="10"/>
                    <a:pt x="150" y="10"/>
                    <a:pt x="150" y="10"/>
                  </a:cubicBezTo>
                  <a:cubicBezTo>
                    <a:pt x="150" y="10"/>
                    <a:pt x="150" y="10"/>
                    <a:pt x="150" y="10"/>
                  </a:cubicBezTo>
                  <a:cubicBezTo>
                    <a:pt x="151" y="10"/>
                    <a:pt x="151" y="10"/>
                    <a:pt x="151" y="10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46" y="9"/>
                    <a:pt x="146" y="9"/>
                    <a:pt x="146" y="9"/>
                  </a:cubicBezTo>
                  <a:cubicBezTo>
                    <a:pt x="145" y="9"/>
                    <a:pt x="145" y="9"/>
                    <a:pt x="145" y="9"/>
                  </a:cubicBezTo>
                  <a:cubicBezTo>
                    <a:pt x="134" y="5"/>
                    <a:pt x="134" y="5"/>
                    <a:pt x="134" y="5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0" y="14"/>
                    <a:pt x="130" y="14"/>
                    <a:pt x="130" y="14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09" y="23"/>
                    <a:pt x="109" y="23"/>
                    <a:pt x="109" y="23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4" y="29"/>
                    <a:pt x="104" y="29"/>
                    <a:pt x="104" y="29"/>
                  </a:cubicBezTo>
                  <a:cubicBezTo>
                    <a:pt x="98" y="35"/>
                    <a:pt x="98" y="35"/>
                    <a:pt x="98" y="35"/>
                  </a:cubicBezTo>
                  <a:cubicBezTo>
                    <a:pt x="96" y="44"/>
                    <a:pt x="96" y="44"/>
                    <a:pt x="96" y="44"/>
                  </a:cubicBezTo>
                  <a:cubicBezTo>
                    <a:pt x="96" y="45"/>
                    <a:pt x="96" y="45"/>
                    <a:pt x="96" y="45"/>
                  </a:cubicBezTo>
                  <a:cubicBezTo>
                    <a:pt x="93" y="59"/>
                    <a:pt x="93" y="59"/>
                    <a:pt x="93" y="59"/>
                  </a:cubicBezTo>
                  <a:cubicBezTo>
                    <a:pt x="93" y="59"/>
                    <a:pt x="93" y="59"/>
                    <a:pt x="93" y="59"/>
                  </a:cubicBezTo>
                  <a:cubicBezTo>
                    <a:pt x="92" y="65"/>
                    <a:pt x="92" y="65"/>
                    <a:pt x="92" y="65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1" y="66"/>
                    <a:pt x="91" y="66"/>
                    <a:pt x="91" y="66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6" y="72"/>
                    <a:pt x="86" y="72"/>
                    <a:pt x="86" y="72"/>
                  </a:cubicBezTo>
                  <a:cubicBezTo>
                    <a:pt x="86" y="72"/>
                    <a:pt x="86" y="72"/>
                    <a:pt x="86" y="72"/>
                  </a:cubicBezTo>
                  <a:cubicBezTo>
                    <a:pt x="86" y="73"/>
                    <a:pt x="86" y="73"/>
                    <a:pt x="86" y="73"/>
                  </a:cubicBezTo>
                  <a:cubicBezTo>
                    <a:pt x="86" y="73"/>
                    <a:pt x="86" y="73"/>
                    <a:pt x="86" y="73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61" y="69"/>
                    <a:pt x="61" y="69"/>
                    <a:pt x="61" y="69"/>
                  </a:cubicBezTo>
                  <a:cubicBezTo>
                    <a:pt x="61" y="69"/>
                    <a:pt x="61" y="69"/>
                    <a:pt x="61" y="69"/>
                  </a:cubicBezTo>
                  <a:lnTo>
                    <a:pt x="54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" name="íSḻiḍè"/>
            <p:cNvSpPr/>
            <p:nvPr/>
          </p:nvSpPr>
          <p:spPr bwMode="auto">
            <a:xfrm>
              <a:off x="3447" y="1749"/>
              <a:ext cx="256" cy="561"/>
            </a:xfrm>
            <a:custGeom>
              <a:avLst/>
              <a:gdLst>
                <a:gd name="T0" fmla="*/ 100 w 108"/>
                <a:gd name="T1" fmla="*/ 4 h 237"/>
                <a:gd name="T2" fmla="*/ 94 w 108"/>
                <a:gd name="T3" fmla="*/ 6 h 237"/>
                <a:gd name="T4" fmla="*/ 88 w 108"/>
                <a:gd name="T5" fmla="*/ 12 h 237"/>
                <a:gd name="T6" fmla="*/ 87 w 108"/>
                <a:gd name="T7" fmla="*/ 12 h 237"/>
                <a:gd name="T8" fmla="*/ 68 w 108"/>
                <a:gd name="T9" fmla="*/ 14 h 237"/>
                <a:gd name="T10" fmla="*/ 61 w 108"/>
                <a:gd name="T11" fmla="*/ 20 h 237"/>
                <a:gd name="T12" fmla="*/ 56 w 108"/>
                <a:gd name="T13" fmla="*/ 24 h 237"/>
                <a:gd name="T14" fmla="*/ 46 w 108"/>
                <a:gd name="T15" fmla="*/ 24 h 237"/>
                <a:gd name="T16" fmla="*/ 42 w 108"/>
                <a:gd name="T17" fmla="*/ 38 h 237"/>
                <a:gd name="T18" fmla="*/ 41 w 108"/>
                <a:gd name="T19" fmla="*/ 38 h 237"/>
                <a:gd name="T20" fmla="*/ 33 w 108"/>
                <a:gd name="T21" fmla="*/ 46 h 237"/>
                <a:gd name="T22" fmla="*/ 21 w 108"/>
                <a:gd name="T23" fmla="*/ 60 h 237"/>
                <a:gd name="T24" fmla="*/ 14 w 108"/>
                <a:gd name="T25" fmla="*/ 68 h 237"/>
                <a:gd name="T26" fmla="*/ 13 w 108"/>
                <a:gd name="T27" fmla="*/ 77 h 237"/>
                <a:gd name="T28" fmla="*/ 13 w 108"/>
                <a:gd name="T29" fmla="*/ 85 h 237"/>
                <a:gd name="T30" fmla="*/ 8 w 108"/>
                <a:gd name="T31" fmla="*/ 92 h 237"/>
                <a:gd name="T32" fmla="*/ 8 w 108"/>
                <a:gd name="T33" fmla="*/ 112 h 237"/>
                <a:gd name="T34" fmla="*/ 12 w 108"/>
                <a:gd name="T35" fmla="*/ 122 h 237"/>
                <a:gd name="T36" fmla="*/ 11 w 108"/>
                <a:gd name="T37" fmla="*/ 132 h 237"/>
                <a:gd name="T38" fmla="*/ 3 w 108"/>
                <a:gd name="T39" fmla="*/ 162 h 237"/>
                <a:gd name="T40" fmla="*/ 9 w 108"/>
                <a:gd name="T41" fmla="*/ 186 h 237"/>
                <a:gd name="T42" fmla="*/ 7 w 108"/>
                <a:gd name="T43" fmla="*/ 237 h 237"/>
                <a:gd name="T44" fmla="*/ 17 w 108"/>
                <a:gd name="T45" fmla="*/ 228 h 237"/>
                <a:gd name="T46" fmla="*/ 56 w 108"/>
                <a:gd name="T47" fmla="*/ 208 h 237"/>
                <a:gd name="T48" fmla="*/ 75 w 108"/>
                <a:gd name="T49" fmla="*/ 210 h 237"/>
                <a:gd name="T50" fmla="*/ 91 w 108"/>
                <a:gd name="T51" fmla="*/ 196 h 237"/>
                <a:gd name="T52" fmla="*/ 95 w 108"/>
                <a:gd name="T53" fmla="*/ 186 h 237"/>
                <a:gd name="T54" fmla="*/ 95 w 108"/>
                <a:gd name="T55" fmla="*/ 184 h 237"/>
                <a:gd name="T56" fmla="*/ 97 w 108"/>
                <a:gd name="T57" fmla="*/ 170 h 237"/>
                <a:gd name="T58" fmla="*/ 98 w 108"/>
                <a:gd name="T59" fmla="*/ 162 h 237"/>
                <a:gd name="T60" fmla="*/ 95 w 108"/>
                <a:gd name="T61" fmla="*/ 140 h 237"/>
                <a:gd name="T62" fmla="*/ 96 w 108"/>
                <a:gd name="T63" fmla="*/ 134 h 237"/>
                <a:gd name="T64" fmla="*/ 108 w 108"/>
                <a:gd name="T65" fmla="*/ 108 h 237"/>
                <a:gd name="T66" fmla="*/ 91 w 108"/>
                <a:gd name="T67" fmla="*/ 92 h 237"/>
                <a:gd name="T68" fmla="*/ 88 w 108"/>
                <a:gd name="T69" fmla="*/ 85 h 237"/>
                <a:gd name="T70" fmla="*/ 90 w 108"/>
                <a:gd name="T71" fmla="*/ 73 h 237"/>
                <a:gd name="T72" fmla="*/ 92 w 108"/>
                <a:gd name="T73" fmla="*/ 65 h 237"/>
                <a:gd name="T74" fmla="*/ 104 w 108"/>
                <a:gd name="T75" fmla="*/ 56 h 237"/>
                <a:gd name="T76" fmla="*/ 107 w 108"/>
                <a:gd name="T77" fmla="*/ 33 h 237"/>
                <a:gd name="T78" fmla="*/ 100 w 108"/>
                <a:gd name="T79" fmla="*/ 32 h 237"/>
                <a:gd name="T80" fmla="*/ 91 w 108"/>
                <a:gd name="T81" fmla="*/ 26 h 237"/>
                <a:gd name="T82" fmla="*/ 90 w 108"/>
                <a:gd name="T83" fmla="*/ 16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8" h="237">
                  <a:moveTo>
                    <a:pt x="101" y="12"/>
                  </a:moveTo>
                  <a:cubicBezTo>
                    <a:pt x="102" y="10"/>
                    <a:pt x="102" y="10"/>
                    <a:pt x="102" y="10"/>
                  </a:cubicBezTo>
                  <a:cubicBezTo>
                    <a:pt x="100" y="4"/>
                    <a:pt x="100" y="4"/>
                    <a:pt x="100" y="4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87" y="12"/>
                    <a:pt x="87" y="12"/>
                    <a:pt x="87" y="12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61" y="20"/>
                    <a:pt x="61" y="20"/>
                    <a:pt x="61" y="20"/>
                  </a:cubicBezTo>
                  <a:cubicBezTo>
                    <a:pt x="61" y="20"/>
                    <a:pt x="61" y="20"/>
                    <a:pt x="61" y="20"/>
                  </a:cubicBezTo>
                  <a:cubicBezTo>
                    <a:pt x="61" y="20"/>
                    <a:pt x="61" y="20"/>
                    <a:pt x="61" y="20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2" y="38"/>
                    <a:pt x="42" y="38"/>
                    <a:pt x="42" y="38"/>
                  </a:cubicBezTo>
                  <a:cubicBezTo>
                    <a:pt x="42" y="38"/>
                    <a:pt x="42" y="38"/>
                    <a:pt x="42" y="38"/>
                  </a:cubicBezTo>
                  <a:cubicBezTo>
                    <a:pt x="42" y="38"/>
                    <a:pt x="42" y="38"/>
                    <a:pt x="42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10" y="72"/>
                    <a:pt x="10" y="72"/>
                    <a:pt x="10" y="72"/>
                  </a:cubicBezTo>
                  <a:cubicBezTo>
                    <a:pt x="13" y="77"/>
                    <a:pt x="13" y="77"/>
                    <a:pt x="13" y="77"/>
                  </a:cubicBezTo>
                  <a:cubicBezTo>
                    <a:pt x="13" y="77"/>
                    <a:pt x="13" y="77"/>
                    <a:pt x="13" y="77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3" y="85"/>
                    <a:pt x="13" y="85"/>
                    <a:pt x="13" y="85"/>
                  </a:cubicBezTo>
                  <a:cubicBezTo>
                    <a:pt x="13" y="85"/>
                    <a:pt x="13" y="85"/>
                    <a:pt x="13" y="85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3" y="107"/>
                    <a:pt x="3" y="107"/>
                    <a:pt x="3" y="107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11" y="116"/>
                    <a:pt x="12" y="120"/>
                    <a:pt x="12" y="122"/>
                  </a:cubicBezTo>
                  <a:cubicBezTo>
                    <a:pt x="12" y="131"/>
                    <a:pt x="12" y="131"/>
                    <a:pt x="12" y="131"/>
                  </a:cubicBezTo>
                  <a:cubicBezTo>
                    <a:pt x="12" y="131"/>
                    <a:pt x="12" y="131"/>
                    <a:pt x="12" y="131"/>
                  </a:cubicBezTo>
                  <a:cubicBezTo>
                    <a:pt x="11" y="132"/>
                    <a:pt x="11" y="132"/>
                    <a:pt x="11" y="132"/>
                  </a:cubicBezTo>
                  <a:cubicBezTo>
                    <a:pt x="3" y="138"/>
                    <a:pt x="3" y="138"/>
                    <a:pt x="3" y="138"/>
                  </a:cubicBezTo>
                  <a:cubicBezTo>
                    <a:pt x="2" y="150"/>
                    <a:pt x="2" y="150"/>
                    <a:pt x="2" y="150"/>
                  </a:cubicBezTo>
                  <a:cubicBezTo>
                    <a:pt x="3" y="162"/>
                    <a:pt x="3" y="162"/>
                    <a:pt x="3" y="162"/>
                  </a:cubicBezTo>
                  <a:cubicBezTo>
                    <a:pt x="3" y="166"/>
                    <a:pt x="5" y="173"/>
                    <a:pt x="9" y="184"/>
                  </a:cubicBezTo>
                  <a:cubicBezTo>
                    <a:pt x="9" y="185"/>
                    <a:pt x="9" y="185"/>
                    <a:pt x="9" y="185"/>
                  </a:cubicBezTo>
                  <a:cubicBezTo>
                    <a:pt x="9" y="186"/>
                    <a:pt x="9" y="186"/>
                    <a:pt x="9" y="186"/>
                  </a:cubicBezTo>
                  <a:cubicBezTo>
                    <a:pt x="0" y="226"/>
                    <a:pt x="0" y="226"/>
                    <a:pt x="0" y="226"/>
                  </a:cubicBezTo>
                  <a:cubicBezTo>
                    <a:pt x="1" y="234"/>
                    <a:pt x="1" y="234"/>
                    <a:pt x="1" y="234"/>
                  </a:cubicBezTo>
                  <a:cubicBezTo>
                    <a:pt x="7" y="237"/>
                    <a:pt x="7" y="237"/>
                    <a:pt x="7" y="237"/>
                  </a:cubicBezTo>
                  <a:cubicBezTo>
                    <a:pt x="16" y="228"/>
                    <a:pt x="16" y="228"/>
                    <a:pt x="16" y="228"/>
                  </a:cubicBezTo>
                  <a:cubicBezTo>
                    <a:pt x="16" y="228"/>
                    <a:pt x="16" y="228"/>
                    <a:pt x="16" y="228"/>
                  </a:cubicBezTo>
                  <a:cubicBezTo>
                    <a:pt x="17" y="228"/>
                    <a:pt x="17" y="228"/>
                    <a:pt x="17" y="228"/>
                  </a:cubicBezTo>
                  <a:cubicBezTo>
                    <a:pt x="48" y="216"/>
                    <a:pt x="48" y="216"/>
                    <a:pt x="48" y="216"/>
                  </a:cubicBezTo>
                  <a:cubicBezTo>
                    <a:pt x="56" y="208"/>
                    <a:pt x="56" y="208"/>
                    <a:pt x="56" y="208"/>
                  </a:cubicBezTo>
                  <a:cubicBezTo>
                    <a:pt x="56" y="208"/>
                    <a:pt x="56" y="208"/>
                    <a:pt x="56" y="208"/>
                  </a:cubicBezTo>
                  <a:cubicBezTo>
                    <a:pt x="57" y="208"/>
                    <a:pt x="57" y="208"/>
                    <a:pt x="57" y="208"/>
                  </a:cubicBezTo>
                  <a:cubicBezTo>
                    <a:pt x="58" y="208"/>
                    <a:pt x="58" y="208"/>
                    <a:pt x="58" y="208"/>
                  </a:cubicBezTo>
                  <a:cubicBezTo>
                    <a:pt x="75" y="210"/>
                    <a:pt x="75" y="210"/>
                    <a:pt x="75" y="210"/>
                  </a:cubicBezTo>
                  <a:cubicBezTo>
                    <a:pt x="78" y="210"/>
                    <a:pt x="83" y="208"/>
                    <a:pt x="90" y="204"/>
                  </a:cubicBezTo>
                  <a:cubicBezTo>
                    <a:pt x="90" y="196"/>
                    <a:pt x="90" y="196"/>
                    <a:pt x="90" y="196"/>
                  </a:cubicBezTo>
                  <a:cubicBezTo>
                    <a:pt x="91" y="196"/>
                    <a:pt x="91" y="196"/>
                    <a:pt x="91" y="196"/>
                  </a:cubicBezTo>
                  <a:cubicBezTo>
                    <a:pt x="91" y="196"/>
                    <a:pt x="91" y="196"/>
                    <a:pt x="91" y="196"/>
                  </a:cubicBezTo>
                  <a:cubicBezTo>
                    <a:pt x="96" y="191"/>
                    <a:pt x="96" y="191"/>
                    <a:pt x="96" y="191"/>
                  </a:cubicBezTo>
                  <a:cubicBezTo>
                    <a:pt x="95" y="186"/>
                    <a:pt x="95" y="186"/>
                    <a:pt x="95" y="186"/>
                  </a:cubicBezTo>
                  <a:cubicBezTo>
                    <a:pt x="95" y="186"/>
                    <a:pt x="95" y="186"/>
                    <a:pt x="95" y="186"/>
                  </a:cubicBezTo>
                  <a:cubicBezTo>
                    <a:pt x="95" y="185"/>
                    <a:pt x="95" y="185"/>
                    <a:pt x="95" y="185"/>
                  </a:cubicBezTo>
                  <a:cubicBezTo>
                    <a:pt x="95" y="184"/>
                    <a:pt x="95" y="184"/>
                    <a:pt x="95" y="184"/>
                  </a:cubicBezTo>
                  <a:cubicBezTo>
                    <a:pt x="95" y="184"/>
                    <a:pt x="95" y="184"/>
                    <a:pt x="95" y="184"/>
                  </a:cubicBezTo>
                  <a:cubicBezTo>
                    <a:pt x="97" y="182"/>
                    <a:pt x="97" y="181"/>
                    <a:pt x="96" y="180"/>
                  </a:cubicBezTo>
                  <a:cubicBezTo>
                    <a:pt x="94" y="177"/>
                    <a:pt x="95" y="174"/>
                    <a:pt x="97" y="170"/>
                  </a:cubicBezTo>
                  <a:cubicBezTo>
                    <a:pt x="99" y="168"/>
                    <a:pt x="99" y="168"/>
                    <a:pt x="99" y="168"/>
                  </a:cubicBezTo>
                  <a:cubicBezTo>
                    <a:pt x="99" y="168"/>
                    <a:pt x="99" y="168"/>
                    <a:pt x="99" y="168"/>
                  </a:cubicBezTo>
                  <a:cubicBezTo>
                    <a:pt x="98" y="162"/>
                    <a:pt x="98" y="162"/>
                    <a:pt x="98" y="162"/>
                  </a:cubicBezTo>
                  <a:cubicBezTo>
                    <a:pt x="92" y="155"/>
                    <a:pt x="92" y="155"/>
                    <a:pt x="92" y="155"/>
                  </a:cubicBezTo>
                  <a:cubicBezTo>
                    <a:pt x="90" y="153"/>
                    <a:pt x="89" y="150"/>
                    <a:pt x="91" y="147"/>
                  </a:cubicBezTo>
                  <a:cubicBezTo>
                    <a:pt x="92" y="145"/>
                    <a:pt x="93" y="142"/>
                    <a:pt x="95" y="140"/>
                  </a:cubicBezTo>
                  <a:cubicBezTo>
                    <a:pt x="96" y="134"/>
                    <a:pt x="96" y="134"/>
                    <a:pt x="96" y="134"/>
                  </a:cubicBezTo>
                  <a:cubicBezTo>
                    <a:pt x="96" y="134"/>
                    <a:pt x="96" y="134"/>
                    <a:pt x="96" y="134"/>
                  </a:cubicBezTo>
                  <a:cubicBezTo>
                    <a:pt x="96" y="134"/>
                    <a:pt x="96" y="134"/>
                    <a:pt x="96" y="134"/>
                  </a:cubicBezTo>
                  <a:cubicBezTo>
                    <a:pt x="101" y="124"/>
                    <a:pt x="101" y="124"/>
                    <a:pt x="101" y="124"/>
                  </a:cubicBezTo>
                  <a:cubicBezTo>
                    <a:pt x="102" y="120"/>
                    <a:pt x="102" y="120"/>
                    <a:pt x="102" y="120"/>
                  </a:cubicBezTo>
                  <a:cubicBezTo>
                    <a:pt x="108" y="108"/>
                    <a:pt x="108" y="108"/>
                    <a:pt x="108" y="108"/>
                  </a:cubicBezTo>
                  <a:cubicBezTo>
                    <a:pt x="104" y="100"/>
                    <a:pt x="104" y="100"/>
                    <a:pt x="104" y="100"/>
                  </a:cubicBezTo>
                  <a:cubicBezTo>
                    <a:pt x="92" y="92"/>
                    <a:pt x="92" y="92"/>
                    <a:pt x="92" y="92"/>
                  </a:cubicBezTo>
                  <a:cubicBezTo>
                    <a:pt x="91" y="92"/>
                    <a:pt x="91" y="92"/>
                    <a:pt x="91" y="92"/>
                  </a:cubicBezTo>
                  <a:cubicBezTo>
                    <a:pt x="91" y="92"/>
                    <a:pt x="91" y="92"/>
                    <a:pt x="91" y="92"/>
                  </a:cubicBezTo>
                  <a:cubicBezTo>
                    <a:pt x="91" y="92"/>
                    <a:pt x="91" y="92"/>
                    <a:pt x="91" y="92"/>
                  </a:cubicBezTo>
                  <a:cubicBezTo>
                    <a:pt x="88" y="85"/>
                    <a:pt x="88" y="85"/>
                    <a:pt x="88" y="85"/>
                  </a:cubicBezTo>
                  <a:cubicBezTo>
                    <a:pt x="88" y="85"/>
                    <a:pt x="88" y="85"/>
                    <a:pt x="88" y="85"/>
                  </a:cubicBezTo>
                  <a:cubicBezTo>
                    <a:pt x="88" y="84"/>
                    <a:pt x="88" y="84"/>
                    <a:pt x="88" y="84"/>
                  </a:cubicBezTo>
                  <a:cubicBezTo>
                    <a:pt x="90" y="73"/>
                    <a:pt x="90" y="73"/>
                    <a:pt x="90" y="73"/>
                  </a:cubicBezTo>
                  <a:cubicBezTo>
                    <a:pt x="90" y="73"/>
                    <a:pt x="90" y="73"/>
                    <a:pt x="90" y="73"/>
                  </a:cubicBezTo>
                  <a:cubicBezTo>
                    <a:pt x="90" y="73"/>
                    <a:pt x="90" y="73"/>
                    <a:pt x="90" y="73"/>
                  </a:cubicBezTo>
                  <a:cubicBezTo>
                    <a:pt x="92" y="65"/>
                    <a:pt x="92" y="65"/>
                    <a:pt x="92" y="65"/>
                  </a:cubicBezTo>
                  <a:cubicBezTo>
                    <a:pt x="92" y="62"/>
                    <a:pt x="92" y="60"/>
                    <a:pt x="94" y="58"/>
                  </a:cubicBezTo>
                  <a:cubicBezTo>
                    <a:pt x="94" y="58"/>
                    <a:pt x="96" y="57"/>
                    <a:pt x="97" y="57"/>
                  </a:cubicBezTo>
                  <a:cubicBezTo>
                    <a:pt x="104" y="56"/>
                    <a:pt x="104" y="56"/>
                    <a:pt x="104" y="56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7" y="33"/>
                    <a:pt x="107" y="33"/>
                    <a:pt x="107" y="33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92" y="28"/>
                    <a:pt x="92" y="28"/>
                    <a:pt x="92" y="28"/>
                  </a:cubicBezTo>
                  <a:cubicBezTo>
                    <a:pt x="91" y="27"/>
                    <a:pt x="91" y="27"/>
                    <a:pt x="91" y="27"/>
                  </a:cubicBezTo>
                  <a:cubicBezTo>
                    <a:pt x="91" y="26"/>
                    <a:pt x="91" y="26"/>
                    <a:pt x="91" y="26"/>
                  </a:cubicBezTo>
                  <a:cubicBezTo>
                    <a:pt x="91" y="26"/>
                    <a:pt x="91" y="26"/>
                    <a:pt x="91" y="26"/>
                  </a:cubicBezTo>
                  <a:cubicBezTo>
                    <a:pt x="90" y="16"/>
                    <a:pt x="90" y="16"/>
                    <a:pt x="90" y="16"/>
                  </a:cubicBezTo>
                  <a:cubicBezTo>
                    <a:pt x="90" y="16"/>
                    <a:pt x="90" y="16"/>
                    <a:pt x="90" y="16"/>
                  </a:cubicBezTo>
                  <a:cubicBezTo>
                    <a:pt x="90" y="14"/>
                    <a:pt x="90" y="14"/>
                    <a:pt x="90" y="14"/>
                  </a:cubicBezTo>
                  <a:lnTo>
                    <a:pt x="101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" name="íşļïḋé"/>
            <p:cNvSpPr/>
            <p:nvPr/>
          </p:nvSpPr>
          <p:spPr bwMode="auto">
            <a:xfrm>
              <a:off x="3381" y="2706"/>
              <a:ext cx="409" cy="473"/>
            </a:xfrm>
            <a:custGeom>
              <a:avLst/>
              <a:gdLst>
                <a:gd name="T0" fmla="*/ 150 w 173"/>
                <a:gd name="T1" fmla="*/ 34 h 200"/>
                <a:gd name="T2" fmla="*/ 146 w 173"/>
                <a:gd name="T3" fmla="*/ 26 h 200"/>
                <a:gd name="T4" fmla="*/ 143 w 173"/>
                <a:gd name="T5" fmla="*/ 12 h 200"/>
                <a:gd name="T6" fmla="*/ 136 w 173"/>
                <a:gd name="T7" fmla="*/ 17 h 200"/>
                <a:gd name="T8" fmla="*/ 125 w 173"/>
                <a:gd name="T9" fmla="*/ 15 h 200"/>
                <a:gd name="T10" fmla="*/ 125 w 173"/>
                <a:gd name="T11" fmla="*/ 7 h 200"/>
                <a:gd name="T12" fmla="*/ 122 w 173"/>
                <a:gd name="T13" fmla="*/ 10 h 200"/>
                <a:gd name="T14" fmla="*/ 109 w 173"/>
                <a:gd name="T15" fmla="*/ 22 h 200"/>
                <a:gd name="T16" fmla="*/ 107 w 173"/>
                <a:gd name="T17" fmla="*/ 22 h 200"/>
                <a:gd name="T18" fmla="*/ 99 w 173"/>
                <a:gd name="T19" fmla="*/ 16 h 200"/>
                <a:gd name="T20" fmla="*/ 92 w 173"/>
                <a:gd name="T21" fmla="*/ 13 h 200"/>
                <a:gd name="T22" fmla="*/ 75 w 173"/>
                <a:gd name="T23" fmla="*/ 8 h 200"/>
                <a:gd name="T24" fmla="*/ 66 w 173"/>
                <a:gd name="T25" fmla="*/ 4 h 200"/>
                <a:gd name="T26" fmla="*/ 47 w 173"/>
                <a:gd name="T27" fmla="*/ 0 h 200"/>
                <a:gd name="T28" fmla="*/ 40 w 173"/>
                <a:gd name="T29" fmla="*/ 16 h 200"/>
                <a:gd name="T30" fmla="*/ 34 w 173"/>
                <a:gd name="T31" fmla="*/ 16 h 200"/>
                <a:gd name="T32" fmla="*/ 14 w 173"/>
                <a:gd name="T33" fmla="*/ 26 h 200"/>
                <a:gd name="T34" fmla="*/ 13 w 173"/>
                <a:gd name="T35" fmla="*/ 72 h 200"/>
                <a:gd name="T36" fmla="*/ 9 w 173"/>
                <a:gd name="T37" fmla="*/ 83 h 200"/>
                <a:gd name="T38" fmla="*/ 1 w 173"/>
                <a:gd name="T39" fmla="*/ 109 h 200"/>
                <a:gd name="T40" fmla="*/ 7 w 173"/>
                <a:gd name="T41" fmla="*/ 111 h 200"/>
                <a:gd name="T42" fmla="*/ 17 w 173"/>
                <a:gd name="T43" fmla="*/ 126 h 200"/>
                <a:gd name="T44" fmla="*/ 14 w 173"/>
                <a:gd name="T45" fmla="*/ 132 h 200"/>
                <a:gd name="T46" fmla="*/ 24 w 173"/>
                <a:gd name="T47" fmla="*/ 158 h 200"/>
                <a:gd name="T48" fmla="*/ 38 w 173"/>
                <a:gd name="T49" fmla="*/ 151 h 200"/>
                <a:gd name="T50" fmla="*/ 46 w 173"/>
                <a:gd name="T51" fmla="*/ 151 h 200"/>
                <a:gd name="T52" fmla="*/ 52 w 173"/>
                <a:gd name="T53" fmla="*/ 140 h 200"/>
                <a:gd name="T54" fmla="*/ 68 w 173"/>
                <a:gd name="T55" fmla="*/ 135 h 200"/>
                <a:gd name="T56" fmla="*/ 77 w 173"/>
                <a:gd name="T57" fmla="*/ 151 h 200"/>
                <a:gd name="T58" fmla="*/ 81 w 173"/>
                <a:gd name="T59" fmla="*/ 165 h 200"/>
                <a:gd name="T60" fmla="*/ 71 w 173"/>
                <a:gd name="T61" fmla="*/ 185 h 200"/>
                <a:gd name="T62" fmla="*/ 84 w 173"/>
                <a:gd name="T63" fmla="*/ 187 h 200"/>
                <a:gd name="T64" fmla="*/ 89 w 173"/>
                <a:gd name="T65" fmla="*/ 199 h 200"/>
                <a:gd name="T66" fmla="*/ 102 w 173"/>
                <a:gd name="T67" fmla="*/ 196 h 200"/>
                <a:gd name="T68" fmla="*/ 108 w 173"/>
                <a:gd name="T69" fmla="*/ 178 h 200"/>
                <a:gd name="T70" fmla="*/ 135 w 173"/>
                <a:gd name="T71" fmla="*/ 189 h 200"/>
                <a:gd name="T72" fmla="*/ 128 w 173"/>
                <a:gd name="T73" fmla="*/ 172 h 200"/>
                <a:gd name="T74" fmla="*/ 128 w 173"/>
                <a:gd name="T75" fmla="*/ 170 h 200"/>
                <a:gd name="T76" fmla="*/ 166 w 173"/>
                <a:gd name="T77" fmla="*/ 166 h 200"/>
                <a:gd name="T78" fmla="*/ 167 w 173"/>
                <a:gd name="T79" fmla="*/ 165 h 200"/>
                <a:gd name="T80" fmla="*/ 167 w 173"/>
                <a:gd name="T81" fmla="*/ 163 h 200"/>
                <a:gd name="T82" fmla="*/ 166 w 173"/>
                <a:gd name="T83" fmla="*/ 142 h 200"/>
                <a:gd name="T84" fmla="*/ 170 w 173"/>
                <a:gd name="T85" fmla="*/ 134 h 200"/>
                <a:gd name="T86" fmla="*/ 163 w 173"/>
                <a:gd name="T87" fmla="*/ 126 h 200"/>
                <a:gd name="T88" fmla="*/ 158 w 173"/>
                <a:gd name="T89" fmla="*/ 98 h 200"/>
                <a:gd name="T90" fmla="*/ 151 w 173"/>
                <a:gd name="T91" fmla="*/ 102 h 200"/>
                <a:gd name="T92" fmla="*/ 150 w 173"/>
                <a:gd name="T93" fmla="*/ 84 h 200"/>
                <a:gd name="T94" fmla="*/ 163 w 173"/>
                <a:gd name="T95" fmla="*/ 50 h 200"/>
                <a:gd name="T96" fmla="*/ 150 w 173"/>
                <a:gd name="T97" fmla="*/ 34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73" h="200">
                  <a:moveTo>
                    <a:pt x="150" y="34"/>
                  </a:moveTo>
                  <a:cubicBezTo>
                    <a:pt x="150" y="34"/>
                    <a:pt x="150" y="34"/>
                    <a:pt x="150" y="34"/>
                  </a:cubicBezTo>
                  <a:cubicBezTo>
                    <a:pt x="150" y="34"/>
                    <a:pt x="150" y="34"/>
                    <a:pt x="150" y="34"/>
                  </a:cubicBezTo>
                  <a:cubicBezTo>
                    <a:pt x="150" y="33"/>
                    <a:pt x="150" y="33"/>
                    <a:pt x="150" y="33"/>
                  </a:cubicBezTo>
                  <a:cubicBezTo>
                    <a:pt x="146" y="27"/>
                    <a:pt x="146" y="27"/>
                    <a:pt x="146" y="27"/>
                  </a:cubicBezTo>
                  <a:cubicBezTo>
                    <a:pt x="146" y="26"/>
                    <a:pt x="146" y="26"/>
                    <a:pt x="146" y="26"/>
                  </a:cubicBezTo>
                  <a:cubicBezTo>
                    <a:pt x="146" y="26"/>
                    <a:pt x="146" y="26"/>
                    <a:pt x="146" y="26"/>
                  </a:cubicBezTo>
                  <a:cubicBezTo>
                    <a:pt x="147" y="16"/>
                    <a:pt x="147" y="16"/>
                    <a:pt x="147" y="16"/>
                  </a:cubicBezTo>
                  <a:cubicBezTo>
                    <a:pt x="147" y="15"/>
                    <a:pt x="146" y="14"/>
                    <a:pt x="143" y="12"/>
                  </a:cubicBezTo>
                  <a:cubicBezTo>
                    <a:pt x="141" y="12"/>
                    <a:pt x="141" y="12"/>
                    <a:pt x="141" y="12"/>
                  </a:cubicBezTo>
                  <a:cubicBezTo>
                    <a:pt x="137" y="17"/>
                    <a:pt x="137" y="17"/>
                    <a:pt x="137" y="17"/>
                  </a:cubicBezTo>
                  <a:cubicBezTo>
                    <a:pt x="136" y="17"/>
                    <a:pt x="136" y="17"/>
                    <a:pt x="136" y="17"/>
                  </a:cubicBezTo>
                  <a:cubicBezTo>
                    <a:pt x="136" y="17"/>
                    <a:pt x="136" y="17"/>
                    <a:pt x="136" y="17"/>
                  </a:cubicBezTo>
                  <a:cubicBezTo>
                    <a:pt x="126" y="22"/>
                    <a:pt x="126" y="22"/>
                    <a:pt x="126" y="22"/>
                  </a:cubicBezTo>
                  <a:cubicBezTo>
                    <a:pt x="125" y="15"/>
                    <a:pt x="125" y="15"/>
                    <a:pt x="125" y="15"/>
                  </a:cubicBezTo>
                  <a:cubicBezTo>
                    <a:pt x="125" y="14"/>
                    <a:pt x="125" y="14"/>
                    <a:pt x="125" y="14"/>
                  </a:cubicBezTo>
                  <a:cubicBezTo>
                    <a:pt x="126" y="11"/>
                    <a:pt x="126" y="11"/>
                    <a:pt x="126" y="11"/>
                  </a:cubicBezTo>
                  <a:cubicBezTo>
                    <a:pt x="125" y="7"/>
                    <a:pt x="125" y="7"/>
                    <a:pt x="125" y="7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10"/>
                    <a:pt x="122" y="10"/>
                    <a:pt x="122" y="10"/>
                  </a:cubicBezTo>
                  <a:cubicBezTo>
                    <a:pt x="122" y="10"/>
                    <a:pt x="122" y="10"/>
                    <a:pt x="122" y="10"/>
                  </a:cubicBezTo>
                  <a:cubicBezTo>
                    <a:pt x="122" y="10"/>
                    <a:pt x="122" y="10"/>
                    <a:pt x="122" y="10"/>
                  </a:cubicBezTo>
                  <a:cubicBezTo>
                    <a:pt x="109" y="21"/>
                    <a:pt x="109" y="21"/>
                    <a:pt x="109" y="21"/>
                  </a:cubicBezTo>
                  <a:cubicBezTo>
                    <a:pt x="109" y="22"/>
                    <a:pt x="109" y="22"/>
                    <a:pt x="109" y="2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92" y="13"/>
                    <a:pt x="92" y="13"/>
                    <a:pt x="92" y="13"/>
                  </a:cubicBezTo>
                  <a:cubicBezTo>
                    <a:pt x="88" y="10"/>
                    <a:pt x="88" y="10"/>
                    <a:pt x="88" y="10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4" y="8"/>
                    <a:pt x="74" y="8"/>
                    <a:pt x="74" y="8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13" y="74"/>
                    <a:pt x="13" y="74"/>
                    <a:pt x="13" y="74"/>
                  </a:cubicBezTo>
                  <a:cubicBezTo>
                    <a:pt x="12" y="75"/>
                    <a:pt x="12" y="75"/>
                    <a:pt x="12" y="75"/>
                  </a:cubicBezTo>
                  <a:cubicBezTo>
                    <a:pt x="10" y="76"/>
                    <a:pt x="9" y="79"/>
                    <a:pt x="9" y="83"/>
                  </a:cubicBezTo>
                  <a:cubicBezTo>
                    <a:pt x="13" y="99"/>
                    <a:pt x="13" y="99"/>
                    <a:pt x="13" y="99"/>
                  </a:cubicBezTo>
                  <a:cubicBezTo>
                    <a:pt x="12" y="100"/>
                    <a:pt x="12" y="100"/>
                    <a:pt x="12" y="100"/>
                  </a:cubicBezTo>
                  <a:cubicBezTo>
                    <a:pt x="5" y="104"/>
                    <a:pt x="1" y="107"/>
                    <a:pt x="1" y="109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7" y="112"/>
                    <a:pt x="7" y="112"/>
                    <a:pt x="7" y="112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8" y="111"/>
                    <a:pt x="8" y="111"/>
                    <a:pt x="8" y="111"/>
                  </a:cubicBezTo>
                  <a:cubicBezTo>
                    <a:pt x="12" y="111"/>
                    <a:pt x="15" y="113"/>
                    <a:pt x="16" y="117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6" y="127"/>
                    <a:pt x="16" y="127"/>
                    <a:pt x="16" y="127"/>
                  </a:cubicBezTo>
                  <a:cubicBezTo>
                    <a:pt x="16" y="128"/>
                    <a:pt x="16" y="128"/>
                    <a:pt x="16" y="128"/>
                  </a:cubicBezTo>
                  <a:cubicBezTo>
                    <a:pt x="14" y="129"/>
                    <a:pt x="14" y="130"/>
                    <a:pt x="14" y="132"/>
                  </a:cubicBezTo>
                  <a:cubicBezTo>
                    <a:pt x="12" y="141"/>
                    <a:pt x="12" y="141"/>
                    <a:pt x="12" y="141"/>
                  </a:cubicBezTo>
                  <a:cubicBezTo>
                    <a:pt x="13" y="144"/>
                    <a:pt x="14" y="146"/>
                    <a:pt x="16" y="148"/>
                  </a:cubicBezTo>
                  <a:cubicBezTo>
                    <a:pt x="24" y="158"/>
                    <a:pt x="24" y="158"/>
                    <a:pt x="24" y="158"/>
                  </a:cubicBezTo>
                  <a:cubicBezTo>
                    <a:pt x="32" y="152"/>
                    <a:pt x="32" y="152"/>
                    <a:pt x="32" y="152"/>
                  </a:cubicBezTo>
                  <a:cubicBezTo>
                    <a:pt x="38" y="151"/>
                    <a:pt x="38" y="151"/>
                    <a:pt x="38" y="151"/>
                  </a:cubicBezTo>
                  <a:cubicBezTo>
                    <a:pt x="38" y="151"/>
                    <a:pt x="38" y="151"/>
                    <a:pt x="38" y="151"/>
                  </a:cubicBezTo>
                  <a:cubicBezTo>
                    <a:pt x="38" y="152"/>
                    <a:pt x="38" y="152"/>
                    <a:pt x="38" y="152"/>
                  </a:cubicBezTo>
                  <a:cubicBezTo>
                    <a:pt x="42" y="153"/>
                    <a:pt x="42" y="153"/>
                    <a:pt x="42" y="153"/>
                  </a:cubicBezTo>
                  <a:cubicBezTo>
                    <a:pt x="44" y="153"/>
                    <a:pt x="45" y="152"/>
                    <a:pt x="46" y="151"/>
                  </a:cubicBezTo>
                  <a:cubicBezTo>
                    <a:pt x="50" y="146"/>
                    <a:pt x="50" y="146"/>
                    <a:pt x="50" y="146"/>
                  </a:cubicBezTo>
                  <a:cubicBezTo>
                    <a:pt x="49" y="143"/>
                    <a:pt x="49" y="143"/>
                    <a:pt x="49" y="143"/>
                  </a:cubicBezTo>
                  <a:cubicBezTo>
                    <a:pt x="50" y="142"/>
                    <a:pt x="51" y="141"/>
                    <a:pt x="52" y="140"/>
                  </a:cubicBezTo>
                  <a:cubicBezTo>
                    <a:pt x="62" y="140"/>
                    <a:pt x="62" y="140"/>
                    <a:pt x="62" y="140"/>
                  </a:cubicBezTo>
                  <a:cubicBezTo>
                    <a:pt x="64" y="141"/>
                    <a:pt x="65" y="140"/>
                    <a:pt x="65" y="140"/>
                  </a:cubicBezTo>
                  <a:cubicBezTo>
                    <a:pt x="66" y="137"/>
                    <a:pt x="67" y="136"/>
                    <a:pt x="68" y="135"/>
                  </a:cubicBezTo>
                  <a:cubicBezTo>
                    <a:pt x="70" y="135"/>
                    <a:pt x="72" y="135"/>
                    <a:pt x="73" y="136"/>
                  </a:cubicBezTo>
                  <a:cubicBezTo>
                    <a:pt x="76" y="139"/>
                    <a:pt x="78" y="141"/>
                    <a:pt x="78" y="144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2"/>
                  </a:cubicBezTo>
                  <a:cubicBezTo>
                    <a:pt x="81" y="154"/>
                    <a:pt x="82" y="156"/>
                    <a:pt x="82" y="158"/>
                  </a:cubicBezTo>
                  <a:cubicBezTo>
                    <a:pt x="81" y="165"/>
                    <a:pt x="81" y="165"/>
                    <a:pt x="81" y="165"/>
                  </a:cubicBezTo>
                  <a:cubicBezTo>
                    <a:pt x="80" y="169"/>
                    <a:pt x="78" y="172"/>
                    <a:pt x="77" y="172"/>
                  </a:cubicBezTo>
                  <a:cubicBezTo>
                    <a:pt x="77" y="172"/>
                    <a:pt x="77" y="172"/>
                    <a:pt x="77" y="172"/>
                  </a:cubicBezTo>
                  <a:cubicBezTo>
                    <a:pt x="71" y="185"/>
                    <a:pt x="71" y="185"/>
                    <a:pt x="71" y="185"/>
                  </a:cubicBezTo>
                  <a:cubicBezTo>
                    <a:pt x="73" y="186"/>
                    <a:pt x="73" y="186"/>
                    <a:pt x="73" y="186"/>
                  </a:cubicBezTo>
                  <a:cubicBezTo>
                    <a:pt x="82" y="186"/>
                    <a:pt x="82" y="186"/>
                    <a:pt x="82" y="186"/>
                  </a:cubicBezTo>
                  <a:cubicBezTo>
                    <a:pt x="84" y="187"/>
                    <a:pt x="84" y="187"/>
                    <a:pt x="84" y="187"/>
                  </a:cubicBezTo>
                  <a:cubicBezTo>
                    <a:pt x="84" y="188"/>
                    <a:pt x="84" y="188"/>
                    <a:pt x="84" y="188"/>
                  </a:cubicBezTo>
                  <a:cubicBezTo>
                    <a:pt x="82" y="192"/>
                    <a:pt x="82" y="195"/>
                    <a:pt x="82" y="197"/>
                  </a:cubicBezTo>
                  <a:cubicBezTo>
                    <a:pt x="86" y="199"/>
                    <a:pt x="88" y="200"/>
                    <a:pt x="89" y="199"/>
                  </a:cubicBezTo>
                  <a:cubicBezTo>
                    <a:pt x="94" y="197"/>
                    <a:pt x="94" y="197"/>
                    <a:pt x="94" y="197"/>
                  </a:cubicBezTo>
                  <a:cubicBezTo>
                    <a:pt x="97" y="196"/>
                    <a:pt x="97" y="196"/>
                    <a:pt x="97" y="196"/>
                  </a:cubicBezTo>
                  <a:cubicBezTo>
                    <a:pt x="102" y="196"/>
                    <a:pt x="102" y="196"/>
                    <a:pt x="102" y="196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8" y="183"/>
                    <a:pt x="108" y="183"/>
                    <a:pt x="108" y="183"/>
                  </a:cubicBezTo>
                  <a:cubicBezTo>
                    <a:pt x="107" y="181"/>
                    <a:pt x="108" y="179"/>
                    <a:pt x="108" y="178"/>
                  </a:cubicBezTo>
                  <a:cubicBezTo>
                    <a:pt x="110" y="177"/>
                    <a:pt x="113" y="177"/>
                    <a:pt x="118" y="180"/>
                  </a:cubicBezTo>
                  <a:cubicBezTo>
                    <a:pt x="128" y="186"/>
                    <a:pt x="128" y="186"/>
                    <a:pt x="128" y="186"/>
                  </a:cubicBezTo>
                  <a:cubicBezTo>
                    <a:pt x="131" y="188"/>
                    <a:pt x="133" y="189"/>
                    <a:pt x="135" y="189"/>
                  </a:cubicBezTo>
                  <a:cubicBezTo>
                    <a:pt x="135" y="188"/>
                    <a:pt x="135" y="188"/>
                    <a:pt x="135" y="188"/>
                  </a:cubicBezTo>
                  <a:cubicBezTo>
                    <a:pt x="136" y="187"/>
                    <a:pt x="135" y="184"/>
                    <a:pt x="133" y="180"/>
                  </a:cubicBezTo>
                  <a:cubicBezTo>
                    <a:pt x="128" y="172"/>
                    <a:pt x="128" y="172"/>
                    <a:pt x="128" y="172"/>
                  </a:cubicBezTo>
                  <a:cubicBezTo>
                    <a:pt x="128" y="171"/>
                    <a:pt x="128" y="171"/>
                    <a:pt x="128" y="171"/>
                  </a:cubicBezTo>
                  <a:cubicBezTo>
                    <a:pt x="128" y="171"/>
                    <a:pt x="128" y="171"/>
                    <a:pt x="128" y="171"/>
                  </a:cubicBezTo>
                  <a:cubicBezTo>
                    <a:pt x="128" y="170"/>
                    <a:pt x="128" y="170"/>
                    <a:pt x="128" y="170"/>
                  </a:cubicBezTo>
                  <a:cubicBezTo>
                    <a:pt x="134" y="163"/>
                    <a:pt x="139" y="160"/>
                    <a:pt x="146" y="163"/>
                  </a:cubicBezTo>
                  <a:cubicBezTo>
                    <a:pt x="160" y="170"/>
                    <a:pt x="160" y="170"/>
                    <a:pt x="160" y="170"/>
                  </a:cubicBezTo>
                  <a:cubicBezTo>
                    <a:pt x="166" y="166"/>
                    <a:pt x="166" y="166"/>
                    <a:pt x="166" y="166"/>
                  </a:cubicBezTo>
                  <a:cubicBezTo>
                    <a:pt x="167" y="166"/>
                    <a:pt x="167" y="166"/>
                    <a:pt x="167" y="166"/>
                  </a:cubicBezTo>
                  <a:cubicBezTo>
                    <a:pt x="167" y="165"/>
                    <a:pt x="167" y="165"/>
                    <a:pt x="167" y="165"/>
                  </a:cubicBezTo>
                  <a:cubicBezTo>
                    <a:pt x="167" y="165"/>
                    <a:pt x="167" y="165"/>
                    <a:pt x="167" y="165"/>
                  </a:cubicBezTo>
                  <a:cubicBezTo>
                    <a:pt x="166" y="164"/>
                    <a:pt x="166" y="164"/>
                    <a:pt x="166" y="164"/>
                  </a:cubicBezTo>
                  <a:cubicBezTo>
                    <a:pt x="166" y="164"/>
                    <a:pt x="166" y="164"/>
                    <a:pt x="166" y="164"/>
                  </a:cubicBezTo>
                  <a:cubicBezTo>
                    <a:pt x="167" y="163"/>
                    <a:pt x="167" y="163"/>
                    <a:pt x="167" y="163"/>
                  </a:cubicBezTo>
                  <a:cubicBezTo>
                    <a:pt x="172" y="155"/>
                    <a:pt x="173" y="149"/>
                    <a:pt x="172" y="146"/>
                  </a:cubicBezTo>
                  <a:cubicBezTo>
                    <a:pt x="170" y="143"/>
                    <a:pt x="168" y="142"/>
                    <a:pt x="167" y="142"/>
                  </a:cubicBezTo>
                  <a:cubicBezTo>
                    <a:pt x="166" y="142"/>
                    <a:pt x="166" y="142"/>
                    <a:pt x="166" y="142"/>
                  </a:cubicBezTo>
                  <a:cubicBezTo>
                    <a:pt x="165" y="138"/>
                    <a:pt x="165" y="138"/>
                    <a:pt x="165" y="138"/>
                  </a:cubicBezTo>
                  <a:cubicBezTo>
                    <a:pt x="166" y="138"/>
                    <a:pt x="166" y="138"/>
                    <a:pt x="166" y="138"/>
                  </a:cubicBezTo>
                  <a:cubicBezTo>
                    <a:pt x="168" y="136"/>
                    <a:pt x="170" y="135"/>
                    <a:pt x="170" y="134"/>
                  </a:cubicBezTo>
                  <a:cubicBezTo>
                    <a:pt x="169" y="132"/>
                    <a:pt x="169" y="132"/>
                    <a:pt x="169" y="132"/>
                  </a:cubicBezTo>
                  <a:cubicBezTo>
                    <a:pt x="163" y="126"/>
                    <a:pt x="163" y="126"/>
                    <a:pt x="163" y="126"/>
                  </a:cubicBezTo>
                  <a:cubicBezTo>
                    <a:pt x="163" y="126"/>
                    <a:pt x="163" y="126"/>
                    <a:pt x="163" y="126"/>
                  </a:cubicBezTo>
                  <a:cubicBezTo>
                    <a:pt x="163" y="125"/>
                    <a:pt x="163" y="125"/>
                    <a:pt x="163" y="125"/>
                  </a:cubicBezTo>
                  <a:cubicBezTo>
                    <a:pt x="160" y="116"/>
                    <a:pt x="160" y="116"/>
                    <a:pt x="160" y="116"/>
                  </a:cubicBezTo>
                  <a:cubicBezTo>
                    <a:pt x="158" y="110"/>
                    <a:pt x="158" y="104"/>
                    <a:pt x="158" y="98"/>
                  </a:cubicBezTo>
                  <a:cubicBezTo>
                    <a:pt x="158" y="94"/>
                    <a:pt x="158" y="94"/>
                    <a:pt x="158" y="94"/>
                  </a:cubicBezTo>
                  <a:cubicBezTo>
                    <a:pt x="154" y="98"/>
                    <a:pt x="154" y="98"/>
                    <a:pt x="154" y="98"/>
                  </a:cubicBezTo>
                  <a:cubicBezTo>
                    <a:pt x="151" y="102"/>
                    <a:pt x="151" y="102"/>
                    <a:pt x="151" y="102"/>
                  </a:cubicBezTo>
                  <a:cubicBezTo>
                    <a:pt x="150" y="85"/>
                    <a:pt x="150" y="85"/>
                    <a:pt x="150" y="85"/>
                  </a:cubicBezTo>
                  <a:cubicBezTo>
                    <a:pt x="150" y="85"/>
                    <a:pt x="150" y="85"/>
                    <a:pt x="150" y="85"/>
                  </a:cubicBezTo>
                  <a:cubicBezTo>
                    <a:pt x="150" y="84"/>
                    <a:pt x="150" y="84"/>
                    <a:pt x="150" y="84"/>
                  </a:cubicBezTo>
                  <a:cubicBezTo>
                    <a:pt x="150" y="84"/>
                    <a:pt x="150" y="84"/>
                    <a:pt x="150" y="84"/>
                  </a:cubicBezTo>
                  <a:cubicBezTo>
                    <a:pt x="159" y="71"/>
                    <a:pt x="165" y="64"/>
                    <a:pt x="167" y="62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2" y="44"/>
                    <a:pt x="161" y="40"/>
                    <a:pt x="161" y="38"/>
                  </a:cubicBezTo>
                  <a:cubicBezTo>
                    <a:pt x="154" y="35"/>
                    <a:pt x="154" y="35"/>
                    <a:pt x="154" y="35"/>
                  </a:cubicBezTo>
                  <a:lnTo>
                    <a:pt x="150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" name="îṥḻíḋé"/>
            <p:cNvSpPr/>
            <p:nvPr/>
          </p:nvSpPr>
          <p:spPr bwMode="auto">
            <a:xfrm>
              <a:off x="3333" y="2433"/>
              <a:ext cx="578" cy="363"/>
            </a:xfrm>
            <a:custGeom>
              <a:avLst/>
              <a:gdLst>
                <a:gd name="T0" fmla="*/ 32 w 244"/>
                <a:gd name="T1" fmla="*/ 5 h 153"/>
                <a:gd name="T2" fmla="*/ 43 w 244"/>
                <a:gd name="T3" fmla="*/ 12 h 153"/>
                <a:gd name="T4" fmla="*/ 49 w 244"/>
                <a:gd name="T5" fmla="*/ 20 h 153"/>
                <a:gd name="T6" fmla="*/ 44 w 244"/>
                <a:gd name="T7" fmla="*/ 26 h 153"/>
                <a:gd name="T8" fmla="*/ 30 w 244"/>
                <a:gd name="T9" fmla="*/ 29 h 153"/>
                <a:gd name="T10" fmla="*/ 32 w 244"/>
                <a:gd name="T11" fmla="*/ 37 h 153"/>
                <a:gd name="T12" fmla="*/ 36 w 244"/>
                <a:gd name="T13" fmla="*/ 54 h 153"/>
                <a:gd name="T14" fmla="*/ 45 w 244"/>
                <a:gd name="T15" fmla="*/ 57 h 153"/>
                <a:gd name="T16" fmla="*/ 46 w 244"/>
                <a:gd name="T17" fmla="*/ 58 h 153"/>
                <a:gd name="T18" fmla="*/ 51 w 244"/>
                <a:gd name="T19" fmla="*/ 65 h 153"/>
                <a:gd name="T20" fmla="*/ 54 w 244"/>
                <a:gd name="T21" fmla="*/ 73 h 153"/>
                <a:gd name="T22" fmla="*/ 40 w 244"/>
                <a:gd name="T23" fmla="*/ 92 h 153"/>
                <a:gd name="T24" fmla="*/ 2 w 244"/>
                <a:gd name="T25" fmla="*/ 102 h 153"/>
                <a:gd name="T26" fmla="*/ 4 w 244"/>
                <a:gd name="T27" fmla="*/ 116 h 153"/>
                <a:gd name="T28" fmla="*/ 19 w 244"/>
                <a:gd name="T29" fmla="*/ 143 h 153"/>
                <a:gd name="T30" fmla="*/ 20 w 244"/>
                <a:gd name="T31" fmla="*/ 143 h 153"/>
                <a:gd name="T32" fmla="*/ 26 w 244"/>
                <a:gd name="T33" fmla="*/ 151 h 153"/>
                <a:gd name="T34" fmla="*/ 30 w 244"/>
                <a:gd name="T35" fmla="*/ 138 h 153"/>
                <a:gd name="T36" fmla="*/ 39 w 244"/>
                <a:gd name="T37" fmla="*/ 127 h 153"/>
                <a:gd name="T38" fmla="*/ 56 w 244"/>
                <a:gd name="T39" fmla="*/ 127 h 153"/>
                <a:gd name="T40" fmla="*/ 63 w 244"/>
                <a:gd name="T41" fmla="*/ 111 h 153"/>
                <a:gd name="T42" fmla="*/ 80 w 244"/>
                <a:gd name="T43" fmla="*/ 111 h 153"/>
                <a:gd name="T44" fmla="*/ 109 w 244"/>
                <a:gd name="T45" fmla="*/ 121 h 153"/>
                <a:gd name="T46" fmla="*/ 110 w 244"/>
                <a:gd name="T47" fmla="*/ 121 h 153"/>
                <a:gd name="T48" fmla="*/ 121 w 244"/>
                <a:gd name="T49" fmla="*/ 127 h 153"/>
                <a:gd name="T50" fmla="*/ 121 w 244"/>
                <a:gd name="T51" fmla="*/ 127 h 153"/>
                <a:gd name="T52" fmla="*/ 132 w 244"/>
                <a:gd name="T53" fmla="*/ 128 h 153"/>
                <a:gd name="T54" fmla="*/ 142 w 244"/>
                <a:gd name="T55" fmla="*/ 115 h 153"/>
                <a:gd name="T56" fmla="*/ 148 w 244"/>
                <a:gd name="T57" fmla="*/ 120 h 153"/>
                <a:gd name="T58" fmla="*/ 149 w 244"/>
                <a:gd name="T59" fmla="*/ 129 h 153"/>
                <a:gd name="T60" fmla="*/ 159 w 244"/>
                <a:gd name="T61" fmla="*/ 123 h 153"/>
                <a:gd name="T62" fmla="*/ 165 w 244"/>
                <a:gd name="T63" fmla="*/ 123 h 153"/>
                <a:gd name="T64" fmla="*/ 170 w 244"/>
                <a:gd name="T65" fmla="*/ 141 h 153"/>
                <a:gd name="T66" fmla="*/ 194 w 244"/>
                <a:gd name="T67" fmla="*/ 130 h 153"/>
                <a:gd name="T68" fmla="*/ 215 w 244"/>
                <a:gd name="T69" fmla="*/ 121 h 153"/>
                <a:gd name="T70" fmla="*/ 237 w 244"/>
                <a:gd name="T71" fmla="*/ 114 h 153"/>
                <a:gd name="T72" fmla="*/ 242 w 244"/>
                <a:gd name="T73" fmla="*/ 111 h 153"/>
                <a:gd name="T74" fmla="*/ 230 w 244"/>
                <a:gd name="T75" fmla="*/ 77 h 153"/>
                <a:gd name="T76" fmla="*/ 236 w 244"/>
                <a:gd name="T77" fmla="*/ 67 h 153"/>
                <a:gd name="T78" fmla="*/ 222 w 244"/>
                <a:gd name="T79" fmla="*/ 63 h 153"/>
                <a:gd name="T80" fmla="*/ 215 w 244"/>
                <a:gd name="T81" fmla="*/ 55 h 153"/>
                <a:gd name="T82" fmla="*/ 214 w 244"/>
                <a:gd name="T83" fmla="*/ 54 h 153"/>
                <a:gd name="T84" fmla="*/ 186 w 244"/>
                <a:gd name="T85" fmla="*/ 47 h 153"/>
                <a:gd name="T86" fmla="*/ 162 w 244"/>
                <a:gd name="T87" fmla="*/ 47 h 153"/>
                <a:gd name="T88" fmla="*/ 108 w 244"/>
                <a:gd name="T89" fmla="*/ 25 h 153"/>
                <a:gd name="T90" fmla="*/ 72 w 244"/>
                <a:gd name="T91" fmla="*/ 0 h 153"/>
                <a:gd name="T92" fmla="*/ 37 w 244"/>
                <a:gd name="T93" fmla="*/ 3 h 153"/>
                <a:gd name="T94" fmla="*/ 31 w 244"/>
                <a:gd name="T95" fmla="*/ 1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44" h="153">
                  <a:moveTo>
                    <a:pt x="31" y="1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44" y="57"/>
                    <a:pt x="44" y="57"/>
                    <a:pt x="44" y="57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51" y="65"/>
                    <a:pt x="51" y="65"/>
                    <a:pt x="51" y="65"/>
                  </a:cubicBezTo>
                  <a:cubicBezTo>
                    <a:pt x="51" y="65"/>
                    <a:pt x="51" y="65"/>
                    <a:pt x="51" y="65"/>
                  </a:cubicBezTo>
                  <a:cubicBezTo>
                    <a:pt x="51" y="65"/>
                    <a:pt x="51" y="65"/>
                    <a:pt x="51" y="65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4" y="78"/>
                    <a:pt x="54" y="78"/>
                    <a:pt x="54" y="78"/>
                  </a:cubicBezTo>
                  <a:cubicBezTo>
                    <a:pt x="53" y="81"/>
                    <a:pt x="52" y="83"/>
                    <a:pt x="52" y="85"/>
                  </a:cubicBezTo>
                  <a:cubicBezTo>
                    <a:pt x="50" y="87"/>
                    <a:pt x="46" y="90"/>
                    <a:pt x="40" y="92"/>
                  </a:cubicBezTo>
                  <a:cubicBezTo>
                    <a:pt x="27" y="100"/>
                    <a:pt x="27" y="100"/>
                    <a:pt x="27" y="100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4" y="116"/>
                    <a:pt x="4" y="116"/>
                    <a:pt x="4" y="116"/>
                  </a:cubicBezTo>
                  <a:cubicBezTo>
                    <a:pt x="4" y="116"/>
                    <a:pt x="4" y="116"/>
                    <a:pt x="4" y="116"/>
                  </a:cubicBezTo>
                  <a:cubicBezTo>
                    <a:pt x="4" y="117"/>
                    <a:pt x="4" y="117"/>
                    <a:pt x="4" y="117"/>
                  </a:cubicBezTo>
                  <a:cubicBezTo>
                    <a:pt x="6" y="127"/>
                    <a:pt x="6" y="127"/>
                    <a:pt x="6" y="127"/>
                  </a:cubicBezTo>
                  <a:cubicBezTo>
                    <a:pt x="19" y="143"/>
                    <a:pt x="19" y="143"/>
                    <a:pt x="19" y="143"/>
                  </a:cubicBezTo>
                  <a:cubicBezTo>
                    <a:pt x="20" y="143"/>
                    <a:pt x="20" y="143"/>
                    <a:pt x="20" y="143"/>
                  </a:cubicBezTo>
                  <a:cubicBezTo>
                    <a:pt x="20" y="143"/>
                    <a:pt x="20" y="143"/>
                    <a:pt x="20" y="143"/>
                  </a:cubicBezTo>
                  <a:cubicBezTo>
                    <a:pt x="20" y="143"/>
                    <a:pt x="20" y="143"/>
                    <a:pt x="20" y="143"/>
                  </a:cubicBezTo>
                  <a:cubicBezTo>
                    <a:pt x="25" y="153"/>
                    <a:pt x="25" y="153"/>
                    <a:pt x="25" y="153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30" y="139"/>
                    <a:pt x="30" y="139"/>
                    <a:pt x="30" y="139"/>
                  </a:cubicBezTo>
                  <a:cubicBezTo>
                    <a:pt x="30" y="139"/>
                    <a:pt x="30" y="139"/>
                    <a:pt x="30" y="139"/>
                  </a:cubicBezTo>
                  <a:cubicBezTo>
                    <a:pt x="30" y="138"/>
                    <a:pt x="30" y="138"/>
                    <a:pt x="30" y="138"/>
                  </a:cubicBezTo>
                  <a:cubicBezTo>
                    <a:pt x="30" y="138"/>
                    <a:pt x="30" y="138"/>
                    <a:pt x="30" y="138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50" y="123"/>
                    <a:pt x="50" y="123"/>
                    <a:pt x="50" y="123"/>
                  </a:cubicBezTo>
                  <a:cubicBezTo>
                    <a:pt x="56" y="127"/>
                    <a:pt x="56" y="127"/>
                    <a:pt x="56" y="127"/>
                  </a:cubicBezTo>
                  <a:cubicBezTo>
                    <a:pt x="64" y="126"/>
                    <a:pt x="64" y="126"/>
                    <a:pt x="64" y="126"/>
                  </a:cubicBezTo>
                  <a:cubicBezTo>
                    <a:pt x="62" y="112"/>
                    <a:pt x="62" y="112"/>
                    <a:pt x="62" y="112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71" y="111"/>
                    <a:pt x="71" y="111"/>
                    <a:pt x="71" y="111"/>
                  </a:cubicBezTo>
                  <a:cubicBezTo>
                    <a:pt x="79" y="111"/>
                    <a:pt x="79" y="111"/>
                    <a:pt x="79" y="111"/>
                  </a:cubicBezTo>
                  <a:cubicBezTo>
                    <a:pt x="80" y="111"/>
                    <a:pt x="80" y="111"/>
                    <a:pt x="80" y="111"/>
                  </a:cubicBezTo>
                  <a:cubicBezTo>
                    <a:pt x="80" y="111"/>
                    <a:pt x="80" y="111"/>
                    <a:pt x="80" y="111"/>
                  </a:cubicBezTo>
                  <a:cubicBezTo>
                    <a:pt x="96" y="119"/>
                    <a:pt x="96" y="119"/>
                    <a:pt x="96" y="119"/>
                  </a:cubicBezTo>
                  <a:cubicBezTo>
                    <a:pt x="109" y="121"/>
                    <a:pt x="109" y="121"/>
                    <a:pt x="109" y="121"/>
                  </a:cubicBezTo>
                  <a:cubicBezTo>
                    <a:pt x="110" y="121"/>
                    <a:pt x="110" y="121"/>
                    <a:pt x="110" y="121"/>
                  </a:cubicBezTo>
                  <a:cubicBezTo>
                    <a:pt x="110" y="121"/>
                    <a:pt x="110" y="121"/>
                    <a:pt x="110" y="121"/>
                  </a:cubicBezTo>
                  <a:cubicBezTo>
                    <a:pt x="110" y="121"/>
                    <a:pt x="110" y="121"/>
                    <a:pt x="110" y="121"/>
                  </a:cubicBezTo>
                  <a:cubicBezTo>
                    <a:pt x="114" y="125"/>
                    <a:pt x="114" y="125"/>
                    <a:pt x="114" y="125"/>
                  </a:cubicBezTo>
                  <a:cubicBezTo>
                    <a:pt x="121" y="127"/>
                    <a:pt x="121" y="127"/>
                    <a:pt x="121" y="127"/>
                  </a:cubicBezTo>
                  <a:cubicBezTo>
                    <a:pt x="121" y="127"/>
                    <a:pt x="121" y="127"/>
                    <a:pt x="121" y="127"/>
                  </a:cubicBezTo>
                  <a:cubicBezTo>
                    <a:pt x="121" y="127"/>
                    <a:pt x="121" y="127"/>
                    <a:pt x="121" y="127"/>
                  </a:cubicBezTo>
                  <a:cubicBezTo>
                    <a:pt x="121" y="127"/>
                    <a:pt x="121" y="127"/>
                    <a:pt x="121" y="127"/>
                  </a:cubicBezTo>
                  <a:cubicBezTo>
                    <a:pt x="121" y="127"/>
                    <a:pt x="121" y="127"/>
                    <a:pt x="121" y="127"/>
                  </a:cubicBezTo>
                  <a:cubicBezTo>
                    <a:pt x="125" y="131"/>
                    <a:pt x="125" y="131"/>
                    <a:pt x="125" y="131"/>
                  </a:cubicBezTo>
                  <a:cubicBezTo>
                    <a:pt x="127" y="132"/>
                    <a:pt x="127" y="132"/>
                    <a:pt x="127" y="132"/>
                  </a:cubicBezTo>
                  <a:cubicBezTo>
                    <a:pt x="132" y="128"/>
                    <a:pt x="132" y="128"/>
                    <a:pt x="132" y="128"/>
                  </a:cubicBezTo>
                  <a:cubicBezTo>
                    <a:pt x="132" y="127"/>
                    <a:pt x="132" y="127"/>
                    <a:pt x="132" y="127"/>
                  </a:cubicBezTo>
                  <a:cubicBezTo>
                    <a:pt x="138" y="122"/>
                    <a:pt x="138" y="122"/>
                    <a:pt x="138" y="122"/>
                  </a:cubicBezTo>
                  <a:cubicBezTo>
                    <a:pt x="142" y="115"/>
                    <a:pt x="142" y="115"/>
                    <a:pt x="142" y="115"/>
                  </a:cubicBezTo>
                  <a:cubicBezTo>
                    <a:pt x="148" y="119"/>
                    <a:pt x="148" y="119"/>
                    <a:pt x="148" y="119"/>
                  </a:cubicBezTo>
                  <a:cubicBezTo>
                    <a:pt x="148" y="119"/>
                    <a:pt x="148" y="119"/>
                    <a:pt x="148" y="119"/>
                  </a:cubicBezTo>
                  <a:cubicBezTo>
                    <a:pt x="148" y="120"/>
                    <a:pt x="148" y="120"/>
                    <a:pt x="148" y="120"/>
                  </a:cubicBezTo>
                  <a:cubicBezTo>
                    <a:pt x="150" y="125"/>
                    <a:pt x="150" y="125"/>
                    <a:pt x="150" y="125"/>
                  </a:cubicBezTo>
                  <a:cubicBezTo>
                    <a:pt x="150" y="126"/>
                    <a:pt x="150" y="126"/>
                    <a:pt x="150" y="126"/>
                  </a:cubicBezTo>
                  <a:cubicBezTo>
                    <a:pt x="149" y="129"/>
                    <a:pt x="149" y="129"/>
                    <a:pt x="149" y="129"/>
                  </a:cubicBezTo>
                  <a:cubicBezTo>
                    <a:pt x="150" y="130"/>
                    <a:pt x="150" y="130"/>
                    <a:pt x="150" y="130"/>
                  </a:cubicBezTo>
                  <a:cubicBezTo>
                    <a:pt x="154" y="128"/>
                    <a:pt x="154" y="128"/>
                    <a:pt x="154" y="128"/>
                  </a:cubicBezTo>
                  <a:cubicBezTo>
                    <a:pt x="159" y="123"/>
                    <a:pt x="159" y="123"/>
                    <a:pt x="159" y="123"/>
                  </a:cubicBezTo>
                  <a:cubicBezTo>
                    <a:pt x="164" y="123"/>
                    <a:pt x="164" y="123"/>
                    <a:pt x="164" y="123"/>
                  </a:cubicBezTo>
                  <a:cubicBezTo>
                    <a:pt x="164" y="123"/>
                    <a:pt x="164" y="123"/>
                    <a:pt x="164" y="123"/>
                  </a:cubicBezTo>
                  <a:cubicBezTo>
                    <a:pt x="165" y="123"/>
                    <a:pt x="165" y="123"/>
                    <a:pt x="165" y="123"/>
                  </a:cubicBezTo>
                  <a:cubicBezTo>
                    <a:pt x="168" y="125"/>
                    <a:pt x="168" y="125"/>
                    <a:pt x="168" y="125"/>
                  </a:cubicBezTo>
                  <a:cubicBezTo>
                    <a:pt x="171" y="128"/>
                    <a:pt x="172" y="130"/>
                    <a:pt x="171" y="132"/>
                  </a:cubicBezTo>
                  <a:cubicBezTo>
                    <a:pt x="170" y="141"/>
                    <a:pt x="170" y="141"/>
                    <a:pt x="170" y="141"/>
                  </a:cubicBezTo>
                  <a:cubicBezTo>
                    <a:pt x="173" y="145"/>
                    <a:pt x="173" y="145"/>
                    <a:pt x="173" y="145"/>
                  </a:cubicBezTo>
                  <a:cubicBezTo>
                    <a:pt x="174" y="145"/>
                    <a:pt x="174" y="145"/>
                    <a:pt x="174" y="145"/>
                  </a:cubicBezTo>
                  <a:cubicBezTo>
                    <a:pt x="183" y="135"/>
                    <a:pt x="190" y="130"/>
                    <a:pt x="194" y="130"/>
                  </a:cubicBezTo>
                  <a:cubicBezTo>
                    <a:pt x="204" y="130"/>
                    <a:pt x="204" y="130"/>
                    <a:pt x="204" y="130"/>
                  </a:cubicBezTo>
                  <a:cubicBezTo>
                    <a:pt x="207" y="125"/>
                    <a:pt x="207" y="125"/>
                    <a:pt x="207" y="125"/>
                  </a:cubicBezTo>
                  <a:cubicBezTo>
                    <a:pt x="215" y="121"/>
                    <a:pt x="215" y="121"/>
                    <a:pt x="215" y="121"/>
                  </a:cubicBezTo>
                  <a:cubicBezTo>
                    <a:pt x="216" y="121"/>
                    <a:pt x="216" y="121"/>
                    <a:pt x="216" y="121"/>
                  </a:cubicBezTo>
                  <a:cubicBezTo>
                    <a:pt x="226" y="120"/>
                    <a:pt x="226" y="120"/>
                    <a:pt x="226" y="120"/>
                  </a:cubicBezTo>
                  <a:cubicBezTo>
                    <a:pt x="237" y="114"/>
                    <a:pt x="237" y="114"/>
                    <a:pt x="237" y="114"/>
                  </a:cubicBezTo>
                  <a:cubicBezTo>
                    <a:pt x="237" y="114"/>
                    <a:pt x="237" y="114"/>
                    <a:pt x="237" y="114"/>
                  </a:cubicBezTo>
                  <a:cubicBezTo>
                    <a:pt x="244" y="114"/>
                    <a:pt x="244" y="114"/>
                    <a:pt x="244" y="114"/>
                  </a:cubicBezTo>
                  <a:cubicBezTo>
                    <a:pt x="242" y="111"/>
                    <a:pt x="242" y="111"/>
                    <a:pt x="242" y="111"/>
                  </a:cubicBezTo>
                  <a:cubicBezTo>
                    <a:pt x="243" y="110"/>
                    <a:pt x="243" y="110"/>
                    <a:pt x="243" y="110"/>
                  </a:cubicBezTo>
                  <a:cubicBezTo>
                    <a:pt x="244" y="108"/>
                    <a:pt x="244" y="108"/>
                    <a:pt x="244" y="108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0" y="76"/>
                    <a:pt x="230" y="76"/>
                    <a:pt x="230" y="76"/>
                  </a:cubicBezTo>
                  <a:cubicBezTo>
                    <a:pt x="229" y="75"/>
                    <a:pt x="229" y="75"/>
                    <a:pt x="229" y="75"/>
                  </a:cubicBezTo>
                  <a:cubicBezTo>
                    <a:pt x="236" y="67"/>
                    <a:pt x="236" y="67"/>
                    <a:pt x="236" y="67"/>
                  </a:cubicBezTo>
                  <a:cubicBezTo>
                    <a:pt x="234" y="65"/>
                    <a:pt x="234" y="65"/>
                    <a:pt x="234" y="65"/>
                  </a:cubicBezTo>
                  <a:cubicBezTo>
                    <a:pt x="223" y="63"/>
                    <a:pt x="223" y="63"/>
                    <a:pt x="223" y="63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62"/>
                    <a:pt x="222" y="62"/>
                    <a:pt x="222" y="62"/>
                  </a:cubicBezTo>
                  <a:cubicBezTo>
                    <a:pt x="215" y="55"/>
                    <a:pt x="215" y="55"/>
                    <a:pt x="215" y="55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214" y="54"/>
                    <a:pt x="214" y="54"/>
                    <a:pt x="214" y="54"/>
                  </a:cubicBezTo>
                  <a:cubicBezTo>
                    <a:pt x="208" y="50"/>
                    <a:pt x="208" y="50"/>
                    <a:pt x="208" y="50"/>
                  </a:cubicBezTo>
                  <a:cubicBezTo>
                    <a:pt x="206" y="53"/>
                    <a:pt x="203" y="56"/>
                    <a:pt x="200" y="57"/>
                  </a:cubicBezTo>
                  <a:cubicBezTo>
                    <a:pt x="197" y="58"/>
                    <a:pt x="192" y="55"/>
                    <a:pt x="186" y="47"/>
                  </a:cubicBezTo>
                  <a:cubicBezTo>
                    <a:pt x="183" y="43"/>
                    <a:pt x="183" y="43"/>
                    <a:pt x="183" y="43"/>
                  </a:cubicBezTo>
                  <a:cubicBezTo>
                    <a:pt x="183" y="43"/>
                    <a:pt x="180" y="43"/>
                    <a:pt x="176" y="45"/>
                  </a:cubicBezTo>
                  <a:cubicBezTo>
                    <a:pt x="169" y="47"/>
                    <a:pt x="164" y="48"/>
                    <a:pt x="162" y="47"/>
                  </a:cubicBezTo>
                  <a:cubicBezTo>
                    <a:pt x="160" y="45"/>
                    <a:pt x="160" y="41"/>
                    <a:pt x="160" y="35"/>
                  </a:cubicBezTo>
                  <a:cubicBezTo>
                    <a:pt x="161" y="31"/>
                    <a:pt x="160" y="29"/>
                    <a:pt x="160" y="27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3" y="23"/>
                    <a:pt x="99" y="21"/>
                    <a:pt x="97" y="19"/>
                  </a:cubicBezTo>
                  <a:cubicBezTo>
                    <a:pt x="89" y="17"/>
                    <a:pt x="89" y="17"/>
                    <a:pt x="89" y="17"/>
                  </a:cubicBezTo>
                  <a:cubicBezTo>
                    <a:pt x="86" y="15"/>
                    <a:pt x="80" y="10"/>
                    <a:pt x="72" y="0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lnTo>
                    <a:pt x="31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" name="íṡḷîďé"/>
            <p:cNvSpPr/>
            <p:nvPr/>
          </p:nvSpPr>
          <p:spPr bwMode="auto">
            <a:xfrm>
              <a:off x="3461" y="3098"/>
              <a:ext cx="601" cy="476"/>
            </a:xfrm>
            <a:custGeom>
              <a:avLst/>
              <a:gdLst>
                <a:gd name="T0" fmla="*/ 244 w 254"/>
                <a:gd name="T1" fmla="*/ 64 h 201"/>
                <a:gd name="T2" fmla="*/ 254 w 254"/>
                <a:gd name="T3" fmla="*/ 63 h 201"/>
                <a:gd name="T4" fmla="*/ 236 w 254"/>
                <a:gd name="T5" fmla="*/ 44 h 201"/>
                <a:gd name="T6" fmla="*/ 223 w 254"/>
                <a:gd name="T7" fmla="*/ 22 h 201"/>
                <a:gd name="T8" fmla="*/ 202 w 254"/>
                <a:gd name="T9" fmla="*/ 27 h 201"/>
                <a:gd name="T10" fmla="*/ 200 w 254"/>
                <a:gd name="T11" fmla="*/ 29 h 201"/>
                <a:gd name="T12" fmla="*/ 182 w 254"/>
                <a:gd name="T13" fmla="*/ 25 h 201"/>
                <a:gd name="T14" fmla="*/ 150 w 254"/>
                <a:gd name="T15" fmla="*/ 40 h 201"/>
                <a:gd name="T16" fmla="*/ 150 w 254"/>
                <a:gd name="T17" fmla="*/ 19 h 201"/>
                <a:gd name="T18" fmla="*/ 149 w 254"/>
                <a:gd name="T19" fmla="*/ 10 h 201"/>
                <a:gd name="T20" fmla="*/ 138 w 254"/>
                <a:gd name="T21" fmla="*/ 10 h 201"/>
                <a:gd name="T22" fmla="*/ 126 w 254"/>
                <a:gd name="T23" fmla="*/ 9 h 201"/>
                <a:gd name="T24" fmla="*/ 110 w 254"/>
                <a:gd name="T25" fmla="*/ 1 h 201"/>
                <a:gd name="T26" fmla="*/ 105 w 254"/>
                <a:gd name="T27" fmla="*/ 24 h 201"/>
                <a:gd name="T28" fmla="*/ 82 w 254"/>
                <a:gd name="T29" fmla="*/ 18 h 201"/>
                <a:gd name="T30" fmla="*/ 78 w 254"/>
                <a:gd name="T31" fmla="*/ 16 h 201"/>
                <a:gd name="T32" fmla="*/ 72 w 254"/>
                <a:gd name="T33" fmla="*/ 33 h 201"/>
                <a:gd name="T34" fmla="*/ 75 w 254"/>
                <a:gd name="T35" fmla="*/ 47 h 201"/>
                <a:gd name="T36" fmla="*/ 68 w 254"/>
                <a:gd name="T37" fmla="*/ 61 h 201"/>
                <a:gd name="T38" fmla="*/ 52 w 254"/>
                <a:gd name="T39" fmla="*/ 102 h 201"/>
                <a:gd name="T40" fmla="*/ 29 w 254"/>
                <a:gd name="T41" fmla="*/ 117 h 201"/>
                <a:gd name="T42" fmla="*/ 32 w 254"/>
                <a:gd name="T43" fmla="*/ 124 h 201"/>
                <a:gd name="T44" fmla="*/ 19 w 254"/>
                <a:gd name="T45" fmla="*/ 142 h 201"/>
                <a:gd name="T46" fmla="*/ 5 w 254"/>
                <a:gd name="T47" fmla="*/ 146 h 201"/>
                <a:gd name="T48" fmla="*/ 2 w 254"/>
                <a:gd name="T49" fmla="*/ 184 h 201"/>
                <a:gd name="T50" fmla="*/ 8 w 254"/>
                <a:gd name="T51" fmla="*/ 196 h 201"/>
                <a:gd name="T52" fmla="*/ 21 w 254"/>
                <a:gd name="T53" fmla="*/ 200 h 201"/>
                <a:gd name="T54" fmla="*/ 22 w 254"/>
                <a:gd name="T55" fmla="*/ 199 h 201"/>
                <a:gd name="T56" fmla="*/ 18 w 254"/>
                <a:gd name="T57" fmla="*/ 186 h 201"/>
                <a:gd name="T58" fmla="*/ 12 w 254"/>
                <a:gd name="T59" fmla="*/ 182 h 201"/>
                <a:gd name="T60" fmla="*/ 18 w 254"/>
                <a:gd name="T61" fmla="*/ 173 h 201"/>
                <a:gd name="T62" fmla="*/ 32 w 254"/>
                <a:gd name="T63" fmla="*/ 162 h 201"/>
                <a:gd name="T64" fmla="*/ 64 w 254"/>
                <a:gd name="T65" fmla="*/ 141 h 201"/>
                <a:gd name="T66" fmla="*/ 70 w 254"/>
                <a:gd name="T67" fmla="*/ 145 h 201"/>
                <a:gd name="T68" fmla="*/ 75 w 254"/>
                <a:gd name="T69" fmla="*/ 141 h 201"/>
                <a:gd name="T70" fmla="*/ 96 w 254"/>
                <a:gd name="T71" fmla="*/ 137 h 201"/>
                <a:gd name="T72" fmla="*/ 98 w 254"/>
                <a:gd name="T73" fmla="*/ 136 h 201"/>
                <a:gd name="T74" fmla="*/ 119 w 254"/>
                <a:gd name="T75" fmla="*/ 128 h 201"/>
                <a:gd name="T76" fmla="*/ 124 w 254"/>
                <a:gd name="T77" fmla="*/ 96 h 201"/>
                <a:gd name="T78" fmla="*/ 130 w 254"/>
                <a:gd name="T79" fmla="*/ 94 h 201"/>
                <a:gd name="T80" fmla="*/ 132 w 254"/>
                <a:gd name="T81" fmla="*/ 95 h 201"/>
                <a:gd name="T82" fmla="*/ 159 w 254"/>
                <a:gd name="T83" fmla="*/ 112 h 201"/>
                <a:gd name="T84" fmla="*/ 156 w 254"/>
                <a:gd name="T85" fmla="*/ 103 h 201"/>
                <a:gd name="T86" fmla="*/ 166 w 254"/>
                <a:gd name="T87" fmla="*/ 99 h 201"/>
                <a:gd name="T88" fmla="*/ 173 w 254"/>
                <a:gd name="T89" fmla="*/ 95 h 201"/>
                <a:gd name="T90" fmla="*/ 193 w 254"/>
                <a:gd name="T91" fmla="*/ 101 h 201"/>
                <a:gd name="T92" fmla="*/ 206 w 254"/>
                <a:gd name="T93" fmla="*/ 92 h 201"/>
                <a:gd name="T94" fmla="*/ 207 w 254"/>
                <a:gd name="T95" fmla="*/ 94 h 201"/>
                <a:gd name="T96" fmla="*/ 238 w 254"/>
                <a:gd name="T97" fmla="*/ 69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" h="201">
                  <a:moveTo>
                    <a:pt x="238" y="69"/>
                  </a:moveTo>
                  <a:cubicBezTo>
                    <a:pt x="242" y="68"/>
                    <a:pt x="244" y="67"/>
                    <a:pt x="244" y="65"/>
                  </a:cubicBezTo>
                  <a:cubicBezTo>
                    <a:pt x="244" y="64"/>
                    <a:pt x="244" y="64"/>
                    <a:pt x="244" y="64"/>
                  </a:cubicBezTo>
                  <a:cubicBezTo>
                    <a:pt x="245" y="63"/>
                    <a:pt x="245" y="63"/>
                    <a:pt x="245" y="63"/>
                  </a:cubicBezTo>
                  <a:cubicBezTo>
                    <a:pt x="246" y="63"/>
                    <a:pt x="246" y="63"/>
                    <a:pt x="246" y="63"/>
                  </a:cubicBezTo>
                  <a:cubicBezTo>
                    <a:pt x="254" y="63"/>
                    <a:pt x="254" y="63"/>
                    <a:pt x="254" y="63"/>
                  </a:cubicBezTo>
                  <a:cubicBezTo>
                    <a:pt x="254" y="58"/>
                    <a:pt x="254" y="58"/>
                    <a:pt x="254" y="58"/>
                  </a:cubicBezTo>
                  <a:cubicBezTo>
                    <a:pt x="252" y="58"/>
                    <a:pt x="250" y="57"/>
                    <a:pt x="248" y="55"/>
                  </a:cubicBezTo>
                  <a:cubicBezTo>
                    <a:pt x="236" y="44"/>
                    <a:pt x="236" y="44"/>
                    <a:pt x="236" y="44"/>
                  </a:cubicBezTo>
                  <a:cubicBezTo>
                    <a:pt x="236" y="44"/>
                    <a:pt x="236" y="44"/>
                    <a:pt x="236" y="44"/>
                  </a:cubicBezTo>
                  <a:cubicBezTo>
                    <a:pt x="230" y="29"/>
                    <a:pt x="230" y="29"/>
                    <a:pt x="230" y="29"/>
                  </a:cubicBezTo>
                  <a:cubicBezTo>
                    <a:pt x="223" y="22"/>
                    <a:pt x="223" y="22"/>
                    <a:pt x="223" y="22"/>
                  </a:cubicBezTo>
                  <a:cubicBezTo>
                    <a:pt x="214" y="21"/>
                    <a:pt x="208" y="21"/>
                    <a:pt x="203" y="22"/>
                  </a:cubicBezTo>
                  <a:cubicBezTo>
                    <a:pt x="201" y="22"/>
                    <a:pt x="201" y="22"/>
                    <a:pt x="201" y="22"/>
                  </a:cubicBezTo>
                  <a:cubicBezTo>
                    <a:pt x="202" y="27"/>
                    <a:pt x="202" y="27"/>
                    <a:pt x="202" y="27"/>
                  </a:cubicBezTo>
                  <a:cubicBezTo>
                    <a:pt x="202" y="28"/>
                    <a:pt x="202" y="28"/>
                    <a:pt x="202" y="28"/>
                  </a:cubicBezTo>
                  <a:cubicBezTo>
                    <a:pt x="202" y="29"/>
                    <a:pt x="202" y="29"/>
                    <a:pt x="202" y="29"/>
                  </a:cubicBezTo>
                  <a:cubicBezTo>
                    <a:pt x="200" y="29"/>
                    <a:pt x="200" y="29"/>
                    <a:pt x="200" y="29"/>
                  </a:cubicBezTo>
                  <a:cubicBezTo>
                    <a:pt x="194" y="32"/>
                    <a:pt x="194" y="32"/>
                    <a:pt x="194" y="32"/>
                  </a:cubicBezTo>
                  <a:cubicBezTo>
                    <a:pt x="193" y="31"/>
                    <a:pt x="193" y="31"/>
                    <a:pt x="193" y="31"/>
                  </a:cubicBezTo>
                  <a:cubicBezTo>
                    <a:pt x="188" y="26"/>
                    <a:pt x="184" y="24"/>
                    <a:pt x="182" y="25"/>
                  </a:cubicBezTo>
                  <a:cubicBezTo>
                    <a:pt x="168" y="32"/>
                    <a:pt x="160" y="35"/>
                    <a:pt x="158" y="33"/>
                  </a:cubicBezTo>
                  <a:cubicBezTo>
                    <a:pt x="156" y="34"/>
                    <a:pt x="154" y="35"/>
                    <a:pt x="152" y="38"/>
                  </a:cubicBezTo>
                  <a:cubicBezTo>
                    <a:pt x="150" y="40"/>
                    <a:pt x="150" y="40"/>
                    <a:pt x="150" y="40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5" y="34"/>
                    <a:pt x="143" y="31"/>
                    <a:pt x="143" y="29"/>
                  </a:cubicBezTo>
                  <a:cubicBezTo>
                    <a:pt x="143" y="27"/>
                    <a:pt x="146" y="24"/>
                    <a:pt x="150" y="19"/>
                  </a:cubicBezTo>
                  <a:cubicBezTo>
                    <a:pt x="156" y="12"/>
                    <a:pt x="159" y="9"/>
                    <a:pt x="159" y="8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56" y="5"/>
                    <a:pt x="153" y="7"/>
                    <a:pt x="149" y="10"/>
                  </a:cubicBezTo>
                  <a:cubicBezTo>
                    <a:pt x="145" y="13"/>
                    <a:pt x="142" y="14"/>
                    <a:pt x="141" y="14"/>
                  </a:cubicBezTo>
                  <a:cubicBezTo>
                    <a:pt x="140" y="14"/>
                    <a:pt x="139" y="12"/>
                    <a:pt x="139" y="10"/>
                  </a:cubicBezTo>
                  <a:cubicBezTo>
                    <a:pt x="138" y="10"/>
                    <a:pt x="138" y="10"/>
                    <a:pt x="138" y="10"/>
                  </a:cubicBezTo>
                  <a:cubicBezTo>
                    <a:pt x="135" y="3"/>
                    <a:pt x="135" y="3"/>
                    <a:pt x="135" y="3"/>
                  </a:cubicBezTo>
                  <a:cubicBezTo>
                    <a:pt x="127" y="8"/>
                    <a:pt x="127" y="8"/>
                    <a:pt x="127" y="8"/>
                  </a:cubicBezTo>
                  <a:cubicBezTo>
                    <a:pt x="126" y="9"/>
                    <a:pt x="126" y="9"/>
                    <a:pt x="126" y="9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120" y="5"/>
                    <a:pt x="115" y="3"/>
                    <a:pt x="110" y="1"/>
                  </a:cubicBezTo>
                  <a:cubicBezTo>
                    <a:pt x="106" y="0"/>
                    <a:pt x="102" y="1"/>
                    <a:pt x="99" y="6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5" y="18"/>
                    <a:pt x="106" y="22"/>
                    <a:pt x="105" y="24"/>
                  </a:cubicBezTo>
                  <a:cubicBezTo>
                    <a:pt x="104" y="26"/>
                    <a:pt x="103" y="27"/>
                    <a:pt x="102" y="27"/>
                  </a:cubicBezTo>
                  <a:cubicBezTo>
                    <a:pt x="99" y="28"/>
                    <a:pt x="96" y="27"/>
                    <a:pt x="91" y="23"/>
                  </a:cubicBezTo>
                  <a:cubicBezTo>
                    <a:pt x="88" y="21"/>
                    <a:pt x="85" y="19"/>
                    <a:pt x="82" y="18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78" y="17"/>
                    <a:pt x="78" y="17"/>
                    <a:pt x="78" y="17"/>
                  </a:cubicBezTo>
                  <a:cubicBezTo>
                    <a:pt x="78" y="26"/>
                    <a:pt x="78" y="26"/>
                    <a:pt x="78" y="26"/>
                  </a:cubicBezTo>
                  <a:cubicBezTo>
                    <a:pt x="72" y="33"/>
                    <a:pt x="72" y="33"/>
                    <a:pt x="72" y="3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5" y="47"/>
                    <a:pt x="75" y="47"/>
                    <a:pt x="75" y="47"/>
                  </a:cubicBezTo>
                  <a:cubicBezTo>
                    <a:pt x="70" y="54"/>
                    <a:pt x="70" y="54"/>
                    <a:pt x="70" y="54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61"/>
                    <a:pt x="68" y="61"/>
                    <a:pt x="68" y="61"/>
                  </a:cubicBezTo>
                  <a:cubicBezTo>
                    <a:pt x="62" y="67"/>
                    <a:pt x="62" y="67"/>
                    <a:pt x="62" y="67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102"/>
                    <a:pt x="52" y="102"/>
                    <a:pt x="52" y="102"/>
                  </a:cubicBezTo>
                  <a:cubicBezTo>
                    <a:pt x="52" y="102"/>
                    <a:pt x="52" y="102"/>
                    <a:pt x="52" y="102"/>
                  </a:cubicBezTo>
                  <a:cubicBezTo>
                    <a:pt x="30" y="115"/>
                    <a:pt x="30" y="115"/>
                    <a:pt x="30" y="115"/>
                  </a:cubicBezTo>
                  <a:cubicBezTo>
                    <a:pt x="29" y="117"/>
                    <a:pt x="29" y="117"/>
                    <a:pt x="29" y="117"/>
                  </a:cubicBezTo>
                  <a:cubicBezTo>
                    <a:pt x="32" y="124"/>
                    <a:pt x="32" y="124"/>
                    <a:pt x="32" y="124"/>
                  </a:cubicBezTo>
                  <a:cubicBezTo>
                    <a:pt x="32" y="124"/>
                    <a:pt x="32" y="124"/>
                    <a:pt x="32" y="124"/>
                  </a:cubicBezTo>
                  <a:cubicBezTo>
                    <a:pt x="32" y="124"/>
                    <a:pt x="32" y="124"/>
                    <a:pt x="32" y="124"/>
                  </a:cubicBezTo>
                  <a:cubicBezTo>
                    <a:pt x="30" y="133"/>
                    <a:pt x="30" y="133"/>
                    <a:pt x="30" y="133"/>
                  </a:cubicBezTo>
                  <a:cubicBezTo>
                    <a:pt x="21" y="132"/>
                    <a:pt x="21" y="132"/>
                    <a:pt x="21" y="132"/>
                  </a:cubicBezTo>
                  <a:cubicBezTo>
                    <a:pt x="19" y="142"/>
                    <a:pt x="19" y="142"/>
                    <a:pt x="19" y="142"/>
                  </a:cubicBezTo>
                  <a:cubicBezTo>
                    <a:pt x="8" y="142"/>
                    <a:pt x="8" y="142"/>
                    <a:pt x="8" y="142"/>
                  </a:cubicBezTo>
                  <a:cubicBezTo>
                    <a:pt x="5" y="146"/>
                    <a:pt x="5" y="146"/>
                    <a:pt x="5" y="146"/>
                  </a:cubicBezTo>
                  <a:cubicBezTo>
                    <a:pt x="5" y="146"/>
                    <a:pt x="5" y="146"/>
                    <a:pt x="5" y="146"/>
                  </a:cubicBezTo>
                  <a:cubicBezTo>
                    <a:pt x="2" y="153"/>
                    <a:pt x="2" y="153"/>
                    <a:pt x="2" y="15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2" y="184"/>
                    <a:pt x="2" y="184"/>
                    <a:pt x="2" y="184"/>
                  </a:cubicBezTo>
                  <a:cubicBezTo>
                    <a:pt x="3" y="184"/>
                    <a:pt x="3" y="184"/>
                    <a:pt x="3" y="184"/>
                  </a:cubicBezTo>
                  <a:cubicBezTo>
                    <a:pt x="3" y="190"/>
                    <a:pt x="3" y="190"/>
                    <a:pt x="3" y="190"/>
                  </a:cubicBezTo>
                  <a:cubicBezTo>
                    <a:pt x="8" y="196"/>
                    <a:pt x="8" y="196"/>
                    <a:pt x="8" y="196"/>
                  </a:cubicBezTo>
                  <a:cubicBezTo>
                    <a:pt x="8" y="196"/>
                    <a:pt x="8" y="196"/>
                    <a:pt x="8" y="196"/>
                  </a:cubicBezTo>
                  <a:cubicBezTo>
                    <a:pt x="8" y="201"/>
                    <a:pt x="8" y="201"/>
                    <a:pt x="8" y="201"/>
                  </a:cubicBezTo>
                  <a:cubicBezTo>
                    <a:pt x="21" y="200"/>
                    <a:pt x="21" y="200"/>
                    <a:pt x="21" y="200"/>
                  </a:cubicBezTo>
                  <a:cubicBezTo>
                    <a:pt x="22" y="199"/>
                    <a:pt x="22" y="199"/>
                    <a:pt x="22" y="199"/>
                  </a:cubicBezTo>
                  <a:cubicBezTo>
                    <a:pt x="22" y="199"/>
                    <a:pt x="22" y="199"/>
                    <a:pt x="22" y="199"/>
                  </a:cubicBezTo>
                  <a:cubicBezTo>
                    <a:pt x="22" y="199"/>
                    <a:pt x="22" y="199"/>
                    <a:pt x="22" y="199"/>
                  </a:cubicBezTo>
                  <a:cubicBezTo>
                    <a:pt x="22" y="198"/>
                    <a:pt x="22" y="198"/>
                    <a:pt x="22" y="198"/>
                  </a:cubicBezTo>
                  <a:cubicBezTo>
                    <a:pt x="26" y="194"/>
                    <a:pt x="26" y="194"/>
                    <a:pt x="26" y="194"/>
                  </a:cubicBezTo>
                  <a:cubicBezTo>
                    <a:pt x="18" y="186"/>
                    <a:pt x="18" y="186"/>
                    <a:pt x="18" y="186"/>
                  </a:cubicBezTo>
                  <a:cubicBezTo>
                    <a:pt x="17" y="186"/>
                    <a:pt x="17" y="186"/>
                    <a:pt x="17" y="186"/>
                  </a:cubicBezTo>
                  <a:cubicBezTo>
                    <a:pt x="12" y="182"/>
                    <a:pt x="12" y="182"/>
                    <a:pt x="12" y="182"/>
                  </a:cubicBezTo>
                  <a:cubicBezTo>
                    <a:pt x="12" y="182"/>
                    <a:pt x="12" y="182"/>
                    <a:pt x="12" y="182"/>
                  </a:cubicBezTo>
                  <a:cubicBezTo>
                    <a:pt x="12" y="181"/>
                    <a:pt x="12" y="181"/>
                    <a:pt x="12" y="181"/>
                  </a:cubicBezTo>
                  <a:cubicBezTo>
                    <a:pt x="12" y="173"/>
                    <a:pt x="12" y="173"/>
                    <a:pt x="12" y="173"/>
                  </a:cubicBezTo>
                  <a:cubicBezTo>
                    <a:pt x="18" y="173"/>
                    <a:pt x="18" y="173"/>
                    <a:pt x="18" y="173"/>
                  </a:cubicBezTo>
                  <a:cubicBezTo>
                    <a:pt x="19" y="170"/>
                    <a:pt x="19" y="170"/>
                    <a:pt x="19" y="170"/>
                  </a:cubicBezTo>
                  <a:cubicBezTo>
                    <a:pt x="16" y="162"/>
                    <a:pt x="16" y="162"/>
                    <a:pt x="16" y="162"/>
                  </a:cubicBezTo>
                  <a:cubicBezTo>
                    <a:pt x="32" y="162"/>
                    <a:pt x="32" y="162"/>
                    <a:pt x="32" y="162"/>
                  </a:cubicBezTo>
                  <a:cubicBezTo>
                    <a:pt x="60" y="149"/>
                    <a:pt x="60" y="149"/>
                    <a:pt x="60" y="149"/>
                  </a:cubicBezTo>
                  <a:cubicBezTo>
                    <a:pt x="63" y="143"/>
                    <a:pt x="63" y="143"/>
                    <a:pt x="63" y="143"/>
                  </a:cubicBezTo>
                  <a:cubicBezTo>
                    <a:pt x="64" y="141"/>
                    <a:pt x="64" y="141"/>
                    <a:pt x="64" y="141"/>
                  </a:cubicBezTo>
                  <a:cubicBezTo>
                    <a:pt x="70" y="144"/>
                    <a:pt x="70" y="144"/>
                    <a:pt x="70" y="144"/>
                  </a:cubicBezTo>
                  <a:cubicBezTo>
                    <a:pt x="70" y="144"/>
                    <a:pt x="70" y="144"/>
                    <a:pt x="70" y="144"/>
                  </a:cubicBezTo>
                  <a:cubicBezTo>
                    <a:pt x="70" y="145"/>
                    <a:pt x="70" y="145"/>
                    <a:pt x="70" y="145"/>
                  </a:cubicBezTo>
                  <a:cubicBezTo>
                    <a:pt x="73" y="148"/>
                    <a:pt x="73" y="148"/>
                    <a:pt x="73" y="148"/>
                  </a:cubicBezTo>
                  <a:cubicBezTo>
                    <a:pt x="76" y="147"/>
                    <a:pt x="76" y="147"/>
                    <a:pt x="76" y="147"/>
                  </a:cubicBezTo>
                  <a:cubicBezTo>
                    <a:pt x="75" y="141"/>
                    <a:pt x="75" y="141"/>
                    <a:pt x="75" y="141"/>
                  </a:cubicBezTo>
                  <a:cubicBezTo>
                    <a:pt x="84" y="141"/>
                    <a:pt x="84" y="141"/>
                    <a:pt x="84" y="141"/>
                  </a:cubicBezTo>
                  <a:cubicBezTo>
                    <a:pt x="93" y="143"/>
                    <a:pt x="93" y="143"/>
                    <a:pt x="93" y="143"/>
                  </a:cubicBezTo>
                  <a:cubicBezTo>
                    <a:pt x="96" y="137"/>
                    <a:pt x="96" y="137"/>
                    <a:pt x="96" y="137"/>
                  </a:cubicBezTo>
                  <a:cubicBezTo>
                    <a:pt x="97" y="136"/>
                    <a:pt x="97" y="136"/>
                    <a:pt x="97" y="136"/>
                  </a:cubicBezTo>
                  <a:cubicBezTo>
                    <a:pt x="97" y="136"/>
                    <a:pt x="97" y="136"/>
                    <a:pt x="97" y="136"/>
                  </a:cubicBezTo>
                  <a:cubicBezTo>
                    <a:pt x="98" y="136"/>
                    <a:pt x="98" y="136"/>
                    <a:pt x="98" y="136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09" y="119"/>
                    <a:pt x="109" y="119"/>
                    <a:pt x="109" y="119"/>
                  </a:cubicBezTo>
                  <a:cubicBezTo>
                    <a:pt x="119" y="128"/>
                    <a:pt x="119" y="128"/>
                    <a:pt x="119" y="128"/>
                  </a:cubicBezTo>
                  <a:cubicBezTo>
                    <a:pt x="123" y="128"/>
                    <a:pt x="123" y="128"/>
                    <a:pt x="123" y="128"/>
                  </a:cubicBezTo>
                  <a:cubicBezTo>
                    <a:pt x="125" y="126"/>
                    <a:pt x="125" y="126"/>
                    <a:pt x="125" y="126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95"/>
                    <a:pt x="124" y="95"/>
                    <a:pt x="124" y="95"/>
                  </a:cubicBezTo>
                  <a:cubicBezTo>
                    <a:pt x="124" y="93"/>
                    <a:pt x="124" y="93"/>
                    <a:pt x="124" y="93"/>
                  </a:cubicBezTo>
                  <a:cubicBezTo>
                    <a:pt x="130" y="94"/>
                    <a:pt x="130" y="94"/>
                    <a:pt x="130" y="94"/>
                  </a:cubicBezTo>
                  <a:cubicBezTo>
                    <a:pt x="131" y="94"/>
                    <a:pt x="131" y="94"/>
                    <a:pt x="131" y="94"/>
                  </a:cubicBezTo>
                  <a:cubicBezTo>
                    <a:pt x="132" y="95"/>
                    <a:pt x="132" y="95"/>
                    <a:pt x="132" y="95"/>
                  </a:cubicBezTo>
                  <a:cubicBezTo>
                    <a:pt x="132" y="95"/>
                    <a:pt x="132" y="95"/>
                    <a:pt x="132" y="95"/>
                  </a:cubicBezTo>
                  <a:cubicBezTo>
                    <a:pt x="143" y="115"/>
                    <a:pt x="143" y="115"/>
                    <a:pt x="143" y="115"/>
                  </a:cubicBezTo>
                  <a:cubicBezTo>
                    <a:pt x="156" y="113"/>
                    <a:pt x="156" y="113"/>
                    <a:pt x="156" y="113"/>
                  </a:cubicBezTo>
                  <a:cubicBezTo>
                    <a:pt x="159" y="112"/>
                    <a:pt x="159" y="112"/>
                    <a:pt x="159" y="112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57" y="104"/>
                    <a:pt x="157" y="104"/>
                    <a:pt x="157" y="104"/>
                  </a:cubicBezTo>
                  <a:cubicBezTo>
                    <a:pt x="156" y="103"/>
                    <a:pt x="156" y="103"/>
                    <a:pt x="156" y="103"/>
                  </a:cubicBezTo>
                  <a:cubicBezTo>
                    <a:pt x="165" y="100"/>
                    <a:pt x="165" y="100"/>
                    <a:pt x="165" y="100"/>
                  </a:cubicBezTo>
                  <a:cubicBezTo>
                    <a:pt x="166" y="99"/>
                    <a:pt x="166" y="99"/>
                    <a:pt x="166" y="99"/>
                  </a:cubicBezTo>
                  <a:cubicBezTo>
                    <a:pt x="166" y="99"/>
                    <a:pt x="166" y="99"/>
                    <a:pt x="166" y="99"/>
                  </a:cubicBezTo>
                  <a:cubicBezTo>
                    <a:pt x="170" y="103"/>
                    <a:pt x="170" y="103"/>
                    <a:pt x="170" y="103"/>
                  </a:cubicBezTo>
                  <a:cubicBezTo>
                    <a:pt x="173" y="101"/>
                    <a:pt x="173" y="101"/>
                    <a:pt x="173" y="101"/>
                  </a:cubicBezTo>
                  <a:cubicBezTo>
                    <a:pt x="173" y="95"/>
                    <a:pt x="173" y="95"/>
                    <a:pt x="173" y="95"/>
                  </a:cubicBezTo>
                  <a:cubicBezTo>
                    <a:pt x="175" y="95"/>
                    <a:pt x="175" y="95"/>
                    <a:pt x="175" y="95"/>
                  </a:cubicBezTo>
                  <a:cubicBezTo>
                    <a:pt x="182" y="95"/>
                    <a:pt x="182" y="95"/>
                    <a:pt x="182" y="95"/>
                  </a:cubicBezTo>
                  <a:cubicBezTo>
                    <a:pt x="186" y="95"/>
                    <a:pt x="190" y="98"/>
                    <a:pt x="193" y="101"/>
                  </a:cubicBezTo>
                  <a:cubicBezTo>
                    <a:pt x="194" y="103"/>
                    <a:pt x="194" y="103"/>
                    <a:pt x="194" y="103"/>
                  </a:cubicBezTo>
                  <a:cubicBezTo>
                    <a:pt x="196" y="93"/>
                    <a:pt x="196" y="93"/>
                    <a:pt x="196" y="93"/>
                  </a:cubicBezTo>
                  <a:cubicBezTo>
                    <a:pt x="198" y="91"/>
                    <a:pt x="201" y="90"/>
                    <a:pt x="206" y="92"/>
                  </a:cubicBezTo>
                  <a:cubicBezTo>
                    <a:pt x="207" y="93"/>
                    <a:pt x="207" y="93"/>
                    <a:pt x="207" y="93"/>
                  </a:cubicBezTo>
                  <a:cubicBezTo>
                    <a:pt x="207" y="93"/>
                    <a:pt x="207" y="93"/>
                    <a:pt x="207" y="93"/>
                  </a:cubicBezTo>
                  <a:cubicBezTo>
                    <a:pt x="207" y="94"/>
                    <a:pt x="207" y="94"/>
                    <a:pt x="207" y="94"/>
                  </a:cubicBezTo>
                  <a:cubicBezTo>
                    <a:pt x="208" y="94"/>
                    <a:pt x="208" y="94"/>
                    <a:pt x="209" y="94"/>
                  </a:cubicBezTo>
                  <a:cubicBezTo>
                    <a:pt x="211" y="94"/>
                    <a:pt x="218" y="89"/>
                    <a:pt x="230" y="80"/>
                  </a:cubicBezTo>
                  <a:cubicBezTo>
                    <a:pt x="230" y="74"/>
                    <a:pt x="233" y="70"/>
                    <a:pt x="238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" name="ïṣ1ïḍé"/>
            <p:cNvSpPr/>
            <p:nvPr/>
          </p:nvSpPr>
          <p:spPr bwMode="auto">
            <a:xfrm>
              <a:off x="3745" y="2687"/>
              <a:ext cx="360" cy="490"/>
            </a:xfrm>
            <a:custGeom>
              <a:avLst/>
              <a:gdLst>
                <a:gd name="T0" fmla="*/ 119 w 152"/>
                <a:gd name="T1" fmla="*/ 8 h 207"/>
                <a:gd name="T2" fmla="*/ 106 w 152"/>
                <a:gd name="T3" fmla="*/ 3 h 207"/>
                <a:gd name="T4" fmla="*/ 88 w 152"/>
                <a:gd name="T5" fmla="*/ 16 h 207"/>
                <a:gd name="T6" fmla="*/ 76 w 152"/>
                <a:gd name="T7" fmla="*/ 11 h 207"/>
                <a:gd name="T8" fmla="*/ 76 w 152"/>
                <a:gd name="T9" fmla="*/ 12 h 207"/>
                <a:gd name="T10" fmla="*/ 54 w 152"/>
                <a:gd name="T11" fmla="*/ 17 h 207"/>
                <a:gd name="T12" fmla="*/ 42 w 152"/>
                <a:gd name="T13" fmla="*/ 18 h 207"/>
                <a:gd name="T14" fmla="*/ 34 w 152"/>
                <a:gd name="T15" fmla="*/ 27 h 207"/>
                <a:gd name="T16" fmla="*/ 20 w 152"/>
                <a:gd name="T17" fmla="*/ 28 h 207"/>
                <a:gd name="T18" fmla="*/ 10 w 152"/>
                <a:gd name="T19" fmla="*/ 44 h 207"/>
                <a:gd name="T20" fmla="*/ 11 w 152"/>
                <a:gd name="T21" fmla="*/ 46 h 207"/>
                <a:gd name="T22" fmla="*/ 17 w 152"/>
                <a:gd name="T23" fmla="*/ 69 h 207"/>
                <a:gd name="T24" fmla="*/ 17 w 152"/>
                <a:gd name="T25" fmla="*/ 72 h 207"/>
                <a:gd name="T26" fmla="*/ 16 w 152"/>
                <a:gd name="T27" fmla="*/ 72 h 207"/>
                <a:gd name="T28" fmla="*/ 0 w 152"/>
                <a:gd name="T29" fmla="*/ 94 h 207"/>
                <a:gd name="T30" fmla="*/ 6 w 152"/>
                <a:gd name="T31" fmla="*/ 98 h 207"/>
                <a:gd name="T32" fmla="*/ 12 w 152"/>
                <a:gd name="T33" fmla="*/ 131 h 207"/>
                <a:gd name="T34" fmla="*/ 20 w 152"/>
                <a:gd name="T35" fmla="*/ 143 h 207"/>
                <a:gd name="T36" fmla="*/ 21 w 152"/>
                <a:gd name="T37" fmla="*/ 152 h 207"/>
                <a:gd name="T38" fmla="*/ 22 w 152"/>
                <a:gd name="T39" fmla="*/ 181 h 207"/>
                <a:gd name="T40" fmla="*/ 26 w 152"/>
                <a:gd name="T41" fmla="*/ 181 h 207"/>
                <a:gd name="T42" fmla="*/ 43 w 152"/>
                <a:gd name="T43" fmla="*/ 181 h 207"/>
                <a:gd name="T44" fmla="*/ 28 w 152"/>
                <a:gd name="T45" fmla="*/ 203 h 207"/>
                <a:gd name="T46" fmla="*/ 40 w 152"/>
                <a:gd name="T47" fmla="*/ 203 h 207"/>
                <a:gd name="T48" fmla="*/ 75 w 152"/>
                <a:gd name="T49" fmla="*/ 201 h 207"/>
                <a:gd name="T50" fmla="*/ 77 w 152"/>
                <a:gd name="T51" fmla="*/ 195 h 207"/>
                <a:gd name="T52" fmla="*/ 77 w 152"/>
                <a:gd name="T53" fmla="*/ 190 h 207"/>
                <a:gd name="T54" fmla="*/ 75 w 152"/>
                <a:gd name="T55" fmla="*/ 179 h 207"/>
                <a:gd name="T56" fmla="*/ 83 w 152"/>
                <a:gd name="T57" fmla="*/ 173 h 207"/>
                <a:gd name="T58" fmla="*/ 81 w 152"/>
                <a:gd name="T59" fmla="*/ 168 h 207"/>
                <a:gd name="T60" fmla="*/ 81 w 152"/>
                <a:gd name="T61" fmla="*/ 167 h 207"/>
                <a:gd name="T62" fmla="*/ 85 w 152"/>
                <a:gd name="T63" fmla="*/ 154 h 207"/>
                <a:gd name="T64" fmla="*/ 89 w 152"/>
                <a:gd name="T65" fmla="*/ 149 h 207"/>
                <a:gd name="T66" fmla="*/ 93 w 152"/>
                <a:gd name="T67" fmla="*/ 146 h 207"/>
                <a:gd name="T68" fmla="*/ 100 w 152"/>
                <a:gd name="T69" fmla="*/ 130 h 207"/>
                <a:gd name="T70" fmla="*/ 103 w 152"/>
                <a:gd name="T71" fmla="*/ 128 h 207"/>
                <a:gd name="T72" fmla="*/ 99 w 152"/>
                <a:gd name="T73" fmla="*/ 111 h 207"/>
                <a:gd name="T74" fmla="*/ 112 w 152"/>
                <a:gd name="T75" fmla="*/ 100 h 207"/>
                <a:gd name="T76" fmla="*/ 110 w 152"/>
                <a:gd name="T77" fmla="*/ 85 h 207"/>
                <a:gd name="T78" fmla="*/ 125 w 152"/>
                <a:gd name="T79" fmla="*/ 68 h 207"/>
                <a:gd name="T80" fmla="*/ 131 w 152"/>
                <a:gd name="T81" fmla="*/ 70 h 207"/>
                <a:gd name="T82" fmla="*/ 142 w 152"/>
                <a:gd name="T83" fmla="*/ 64 h 207"/>
                <a:gd name="T84" fmla="*/ 142 w 152"/>
                <a:gd name="T85" fmla="*/ 64 h 207"/>
                <a:gd name="T86" fmla="*/ 148 w 152"/>
                <a:gd name="T87" fmla="*/ 60 h 207"/>
                <a:gd name="T88" fmla="*/ 148 w 152"/>
                <a:gd name="T89" fmla="*/ 53 h 207"/>
                <a:gd name="T90" fmla="*/ 150 w 152"/>
                <a:gd name="T91" fmla="*/ 51 h 207"/>
                <a:gd name="T92" fmla="*/ 152 w 152"/>
                <a:gd name="T93" fmla="*/ 48 h 207"/>
                <a:gd name="T94" fmla="*/ 138 w 152"/>
                <a:gd name="T95" fmla="*/ 26 h 207"/>
                <a:gd name="T96" fmla="*/ 132 w 152"/>
                <a:gd name="T97" fmla="*/ 1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2" h="207">
                  <a:moveTo>
                    <a:pt x="120" y="8"/>
                  </a:moveTo>
                  <a:cubicBezTo>
                    <a:pt x="119" y="8"/>
                    <a:pt x="119" y="8"/>
                    <a:pt x="119" y="8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6" y="3"/>
                    <a:pt x="106" y="3"/>
                    <a:pt x="106" y="3"/>
                  </a:cubicBezTo>
                  <a:cubicBezTo>
                    <a:pt x="102" y="10"/>
                    <a:pt x="98" y="14"/>
                    <a:pt x="92" y="16"/>
                  </a:cubicBezTo>
                  <a:cubicBezTo>
                    <a:pt x="91" y="17"/>
                    <a:pt x="89" y="17"/>
                    <a:pt x="88" y="16"/>
                  </a:cubicBezTo>
                  <a:cubicBezTo>
                    <a:pt x="86" y="14"/>
                    <a:pt x="87" y="9"/>
                    <a:pt x="90" y="2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6" y="12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17" y="28"/>
                    <a:pt x="12" y="32"/>
                    <a:pt x="4" y="40"/>
                  </a:cubicBezTo>
                  <a:cubicBezTo>
                    <a:pt x="8" y="42"/>
                    <a:pt x="10" y="43"/>
                    <a:pt x="10" y="44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17" y="70"/>
                    <a:pt x="17" y="70"/>
                    <a:pt x="17" y="70"/>
                  </a:cubicBezTo>
                  <a:cubicBezTo>
                    <a:pt x="17" y="72"/>
                    <a:pt x="17" y="72"/>
                    <a:pt x="17" y="72"/>
                  </a:cubicBezTo>
                  <a:cubicBezTo>
                    <a:pt x="17" y="72"/>
                    <a:pt x="17" y="72"/>
                    <a:pt x="17" y="72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3" y="98"/>
                    <a:pt x="5" y="97"/>
                    <a:pt x="6" y="98"/>
                  </a:cubicBezTo>
                  <a:cubicBezTo>
                    <a:pt x="8" y="99"/>
                    <a:pt x="9" y="102"/>
                    <a:pt x="8" y="107"/>
                  </a:cubicBezTo>
                  <a:cubicBezTo>
                    <a:pt x="8" y="114"/>
                    <a:pt x="9" y="123"/>
                    <a:pt x="12" y="131"/>
                  </a:cubicBezTo>
                  <a:cubicBezTo>
                    <a:pt x="18" y="137"/>
                    <a:pt x="18" y="137"/>
                    <a:pt x="18" y="137"/>
                  </a:cubicBezTo>
                  <a:cubicBezTo>
                    <a:pt x="20" y="139"/>
                    <a:pt x="21" y="141"/>
                    <a:pt x="20" y="143"/>
                  </a:cubicBezTo>
                  <a:cubicBezTo>
                    <a:pt x="18" y="147"/>
                    <a:pt x="18" y="147"/>
                    <a:pt x="18" y="147"/>
                  </a:cubicBezTo>
                  <a:cubicBezTo>
                    <a:pt x="21" y="152"/>
                    <a:pt x="21" y="152"/>
                    <a:pt x="21" y="152"/>
                  </a:cubicBezTo>
                  <a:cubicBezTo>
                    <a:pt x="23" y="156"/>
                    <a:pt x="22" y="162"/>
                    <a:pt x="17" y="172"/>
                  </a:cubicBezTo>
                  <a:cubicBezTo>
                    <a:pt x="22" y="181"/>
                    <a:pt x="22" y="181"/>
                    <a:pt x="22" y="181"/>
                  </a:cubicBezTo>
                  <a:cubicBezTo>
                    <a:pt x="23" y="183"/>
                    <a:pt x="23" y="183"/>
                    <a:pt x="23" y="183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31" y="176"/>
                    <a:pt x="36" y="175"/>
                    <a:pt x="39" y="176"/>
                  </a:cubicBezTo>
                  <a:cubicBezTo>
                    <a:pt x="42" y="177"/>
                    <a:pt x="43" y="179"/>
                    <a:pt x="43" y="181"/>
                  </a:cubicBezTo>
                  <a:cubicBezTo>
                    <a:pt x="44" y="184"/>
                    <a:pt x="40" y="188"/>
                    <a:pt x="33" y="196"/>
                  </a:cubicBezTo>
                  <a:cubicBezTo>
                    <a:pt x="28" y="203"/>
                    <a:pt x="28" y="203"/>
                    <a:pt x="28" y="203"/>
                  </a:cubicBezTo>
                  <a:cubicBezTo>
                    <a:pt x="30" y="207"/>
                    <a:pt x="30" y="207"/>
                    <a:pt x="30" y="207"/>
                  </a:cubicBezTo>
                  <a:cubicBezTo>
                    <a:pt x="34" y="204"/>
                    <a:pt x="38" y="202"/>
                    <a:pt x="40" y="203"/>
                  </a:cubicBezTo>
                  <a:cubicBezTo>
                    <a:pt x="42" y="203"/>
                    <a:pt x="49" y="201"/>
                    <a:pt x="60" y="195"/>
                  </a:cubicBezTo>
                  <a:cubicBezTo>
                    <a:pt x="64" y="193"/>
                    <a:pt x="69" y="195"/>
                    <a:pt x="75" y="201"/>
                  </a:cubicBezTo>
                  <a:cubicBezTo>
                    <a:pt x="77" y="200"/>
                    <a:pt x="77" y="200"/>
                    <a:pt x="77" y="200"/>
                  </a:cubicBezTo>
                  <a:cubicBezTo>
                    <a:pt x="77" y="195"/>
                    <a:pt x="77" y="195"/>
                    <a:pt x="77" y="195"/>
                  </a:cubicBezTo>
                  <a:cubicBezTo>
                    <a:pt x="76" y="194"/>
                    <a:pt x="76" y="194"/>
                    <a:pt x="76" y="194"/>
                  </a:cubicBezTo>
                  <a:cubicBezTo>
                    <a:pt x="75" y="193"/>
                    <a:pt x="76" y="192"/>
                    <a:pt x="77" y="190"/>
                  </a:cubicBezTo>
                  <a:cubicBezTo>
                    <a:pt x="75" y="183"/>
                    <a:pt x="75" y="183"/>
                    <a:pt x="75" y="183"/>
                  </a:cubicBezTo>
                  <a:cubicBezTo>
                    <a:pt x="74" y="182"/>
                    <a:pt x="74" y="180"/>
                    <a:pt x="75" y="179"/>
                  </a:cubicBezTo>
                  <a:cubicBezTo>
                    <a:pt x="76" y="178"/>
                    <a:pt x="78" y="177"/>
                    <a:pt x="79" y="176"/>
                  </a:cubicBezTo>
                  <a:cubicBezTo>
                    <a:pt x="83" y="173"/>
                    <a:pt x="83" y="173"/>
                    <a:pt x="83" y="173"/>
                  </a:cubicBezTo>
                  <a:cubicBezTo>
                    <a:pt x="81" y="168"/>
                    <a:pt x="81" y="168"/>
                    <a:pt x="81" y="168"/>
                  </a:cubicBezTo>
                  <a:cubicBezTo>
                    <a:pt x="81" y="168"/>
                    <a:pt x="81" y="168"/>
                    <a:pt x="81" y="168"/>
                  </a:cubicBezTo>
                  <a:cubicBezTo>
                    <a:pt x="81" y="168"/>
                    <a:pt x="81" y="168"/>
                    <a:pt x="81" y="168"/>
                  </a:cubicBezTo>
                  <a:cubicBezTo>
                    <a:pt x="81" y="167"/>
                    <a:pt x="81" y="167"/>
                    <a:pt x="81" y="167"/>
                  </a:cubicBezTo>
                  <a:cubicBezTo>
                    <a:pt x="83" y="165"/>
                    <a:pt x="83" y="163"/>
                    <a:pt x="82" y="162"/>
                  </a:cubicBezTo>
                  <a:cubicBezTo>
                    <a:pt x="81" y="159"/>
                    <a:pt x="82" y="157"/>
                    <a:pt x="85" y="154"/>
                  </a:cubicBezTo>
                  <a:cubicBezTo>
                    <a:pt x="90" y="150"/>
                    <a:pt x="90" y="150"/>
                    <a:pt x="90" y="150"/>
                  </a:cubicBezTo>
                  <a:cubicBezTo>
                    <a:pt x="89" y="149"/>
                    <a:pt x="89" y="149"/>
                    <a:pt x="89" y="149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93" y="146"/>
                    <a:pt x="93" y="146"/>
                    <a:pt x="93" y="146"/>
                  </a:cubicBezTo>
                  <a:cubicBezTo>
                    <a:pt x="93" y="139"/>
                    <a:pt x="93" y="139"/>
                    <a:pt x="93" y="139"/>
                  </a:cubicBezTo>
                  <a:cubicBezTo>
                    <a:pt x="93" y="137"/>
                    <a:pt x="95" y="134"/>
                    <a:pt x="100" y="130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97" y="121"/>
                    <a:pt x="97" y="121"/>
                    <a:pt x="97" y="121"/>
                  </a:cubicBezTo>
                  <a:cubicBezTo>
                    <a:pt x="95" y="118"/>
                    <a:pt x="96" y="114"/>
                    <a:pt x="99" y="111"/>
                  </a:cubicBezTo>
                  <a:cubicBezTo>
                    <a:pt x="99" y="110"/>
                    <a:pt x="99" y="110"/>
                    <a:pt x="99" y="110"/>
                  </a:cubicBezTo>
                  <a:cubicBezTo>
                    <a:pt x="112" y="100"/>
                    <a:pt x="112" y="100"/>
                    <a:pt x="112" y="100"/>
                  </a:cubicBezTo>
                  <a:cubicBezTo>
                    <a:pt x="112" y="97"/>
                    <a:pt x="112" y="97"/>
                    <a:pt x="112" y="97"/>
                  </a:cubicBezTo>
                  <a:cubicBezTo>
                    <a:pt x="110" y="96"/>
                    <a:pt x="109" y="92"/>
                    <a:pt x="110" y="85"/>
                  </a:cubicBezTo>
                  <a:cubicBezTo>
                    <a:pt x="112" y="74"/>
                    <a:pt x="116" y="69"/>
                    <a:pt x="125" y="68"/>
                  </a:cubicBezTo>
                  <a:cubicBezTo>
                    <a:pt x="125" y="68"/>
                    <a:pt x="125" y="68"/>
                    <a:pt x="125" y="68"/>
                  </a:cubicBezTo>
                  <a:cubicBezTo>
                    <a:pt x="126" y="68"/>
                    <a:pt x="126" y="68"/>
                    <a:pt x="126" y="68"/>
                  </a:cubicBezTo>
                  <a:cubicBezTo>
                    <a:pt x="131" y="70"/>
                    <a:pt x="131" y="70"/>
                    <a:pt x="131" y="70"/>
                  </a:cubicBezTo>
                  <a:cubicBezTo>
                    <a:pt x="136" y="70"/>
                    <a:pt x="136" y="70"/>
                    <a:pt x="136" y="70"/>
                  </a:cubicBezTo>
                  <a:cubicBezTo>
                    <a:pt x="142" y="64"/>
                    <a:pt x="142" y="64"/>
                    <a:pt x="142" y="64"/>
                  </a:cubicBezTo>
                  <a:cubicBezTo>
                    <a:pt x="142" y="64"/>
                    <a:pt x="142" y="64"/>
                    <a:pt x="142" y="64"/>
                  </a:cubicBezTo>
                  <a:cubicBezTo>
                    <a:pt x="142" y="64"/>
                    <a:pt x="142" y="64"/>
                    <a:pt x="142" y="64"/>
                  </a:cubicBezTo>
                  <a:cubicBezTo>
                    <a:pt x="142" y="64"/>
                    <a:pt x="142" y="64"/>
                    <a:pt x="142" y="64"/>
                  </a:cubicBezTo>
                  <a:cubicBezTo>
                    <a:pt x="148" y="60"/>
                    <a:pt x="148" y="60"/>
                    <a:pt x="148" y="60"/>
                  </a:cubicBezTo>
                  <a:cubicBezTo>
                    <a:pt x="148" y="54"/>
                    <a:pt x="148" y="54"/>
                    <a:pt x="148" y="54"/>
                  </a:cubicBezTo>
                  <a:cubicBezTo>
                    <a:pt x="148" y="53"/>
                    <a:pt x="148" y="53"/>
                    <a:pt x="148" y="53"/>
                  </a:cubicBezTo>
                  <a:cubicBezTo>
                    <a:pt x="148" y="52"/>
                    <a:pt x="148" y="52"/>
                    <a:pt x="148" y="52"/>
                  </a:cubicBezTo>
                  <a:cubicBezTo>
                    <a:pt x="150" y="51"/>
                    <a:pt x="150" y="51"/>
                    <a:pt x="150" y="51"/>
                  </a:cubicBezTo>
                  <a:cubicBezTo>
                    <a:pt x="152" y="49"/>
                    <a:pt x="152" y="49"/>
                    <a:pt x="152" y="49"/>
                  </a:cubicBezTo>
                  <a:cubicBezTo>
                    <a:pt x="152" y="48"/>
                    <a:pt x="152" y="48"/>
                    <a:pt x="152" y="48"/>
                  </a:cubicBezTo>
                  <a:cubicBezTo>
                    <a:pt x="148" y="42"/>
                    <a:pt x="148" y="42"/>
                    <a:pt x="148" y="42"/>
                  </a:cubicBezTo>
                  <a:cubicBezTo>
                    <a:pt x="144" y="36"/>
                    <a:pt x="141" y="32"/>
                    <a:pt x="138" y="26"/>
                  </a:cubicBezTo>
                  <a:cubicBezTo>
                    <a:pt x="136" y="22"/>
                    <a:pt x="137" y="18"/>
                    <a:pt x="140" y="14"/>
                  </a:cubicBezTo>
                  <a:cubicBezTo>
                    <a:pt x="132" y="10"/>
                    <a:pt x="132" y="10"/>
                    <a:pt x="132" y="10"/>
                  </a:cubicBezTo>
                  <a:lnTo>
                    <a:pt x="12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" name="îŝľiḍè"/>
            <p:cNvSpPr/>
            <p:nvPr/>
          </p:nvSpPr>
          <p:spPr bwMode="auto">
            <a:xfrm>
              <a:off x="3932" y="2814"/>
              <a:ext cx="334" cy="410"/>
            </a:xfrm>
            <a:custGeom>
              <a:avLst/>
              <a:gdLst>
                <a:gd name="T0" fmla="*/ 73 w 141"/>
                <a:gd name="T1" fmla="*/ 8 h 173"/>
                <a:gd name="T2" fmla="*/ 60 w 141"/>
                <a:gd name="T3" fmla="*/ 20 h 173"/>
                <a:gd name="T4" fmla="*/ 59 w 141"/>
                <a:gd name="T5" fmla="*/ 21 h 173"/>
                <a:gd name="T6" fmla="*/ 51 w 141"/>
                <a:gd name="T7" fmla="*/ 21 h 173"/>
                <a:gd name="T8" fmla="*/ 35 w 141"/>
                <a:gd name="T9" fmla="*/ 31 h 173"/>
                <a:gd name="T10" fmla="*/ 40 w 141"/>
                <a:gd name="T11" fmla="*/ 34 h 173"/>
                <a:gd name="T12" fmla="*/ 37 w 141"/>
                <a:gd name="T13" fmla="*/ 47 h 173"/>
                <a:gd name="T14" fmla="*/ 23 w 141"/>
                <a:gd name="T15" fmla="*/ 59 h 173"/>
                <a:gd name="T16" fmla="*/ 24 w 141"/>
                <a:gd name="T17" fmla="*/ 68 h 173"/>
                <a:gd name="T18" fmla="*/ 27 w 141"/>
                <a:gd name="T19" fmla="*/ 77 h 173"/>
                <a:gd name="T20" fmla="*/ 18 w 141"/>
                <a:gd name="T21" fmla="*/ 93 h 173"/>
                <a:gd name="T22" fmla="*/ 18 w 141"/>
                <a:gd name="T23" fmla="*/ 94 h 173"/>
                <a:gd name="T24" fmla="*/ 12 w 141"/>
                <a:gd name="T25" fmla="*/ 101 h 173"/>
                <a:gd name="T26" fmla="*/ 7 w 141"/>
                <a:gd name="T27" fmla="*/ 106 h 173"/>
                <a:gd name="T28" fmla="*/ 7 w 141"/>
                <a:gd name="T29" fmla="*/ 122 h 173"/>
                <a:gd name="T30" fmla="*/ 2 w 141"/>
                <a:gd name="T31" fmla="*/ 126 h 173"/>
                <a:gd name="T32" fmla="*/ 0 w 141"/>
                <a:gd name="T33" fmla="*/ 128 h 173"/>
                <a:gd name="T34" fmla="*/ 3 w 141"/>
                <a:gd name="T35" fmla="*/ 137 h 173"/>
                <a:gd name="T36" fmla="*/ 26 w 141"/>
                <a:gd name="T37" fmla="*/ 137 h 173"/>
                <a:gd name="T38" fmla="*/ 35 w 141"/>
                <a:gd name="T39" fmla="*/ 146 h 173"/>
                <a:gd name="T40" fmla="*/ 35 w 141"/>
                <a:gd name="T41" fmla="*/ 147 h 173"/>
                <a:gd name="T42" fmla="*/ 51 w 141"/>
                <a:gd name="T43" fmla="*/ 172 h 173"/>
                <a:gd name="T44" fmla="*/ 56 w 141"/>
                <a:gd name="T45" fmla="*/ 161 h 173"/>
                <a:gd name="T46" fmla="*/ 68 w 141"/>
                <a:gd name="T47" fmla="*/ 169 h 173"/>
                <a:gd name="T48" fmla="*/ 76 w 141"/>
                <a:gd name="T49" fmla="*/ 146 h 173"/>
                <a:gd name="T50" fmla="*/ 78 w 141"/>
                <a:gd name="T51" fmla="*/ 146 h 173"/>
                <a:gd name="T52" fmla="*/ 85 w 141"/>
                <a:gd name="T53" fmla="*/ 141 h 173"/>
                <a:gd name="T54" fmla="*/ 85 w 141"/>
                <a:gd name="T55" fmla="*/ 139 h 173"/>
                <a:gd name="T56" fmla="*/ 97 w 141"/>
                <a:gd name="T57" fmla="*/ 139 h 173"/>
                <a:gd name="T58" fmla="*/ 103 w 141"/>
                <a:gd name="T59" fmla="*/ 112 h 173"/>
                <a:gd name="T60" fmla="*/ 114 w 141"/>
                <a:gd name="T61" fmla="*/ 110 h 173"/>
                <a:gd name="T62" fmla="*/ 109 w 141"/>
                <a:gd name="T63" fmla="*/ 105 h 173"/>
                <a:gd name="T64" fmla="*/ 117 w 141"/>
                <a:gd name="T65" fmla="*/ 98 h 173"/>
                <a:gd name="T66" fmla="*/ 123 w 141"/>
                <a:gd name="T67" fmla="*/ 100 h 173"/>
                <a:gd name="T68" fmla="*/ 119 w 141"/>
                <a:gd name="T69" fmla="*/ 92 h 173"/>
                <a:gd name="T70" fmla="*/ 123 w 141"/>
                <a:gd name="T71" fmla="*/ 90 h 173"/>
                <a:gd name="T72" fmla="*/ 118 w 141"/>
                <a:gd name="T73" fmla="*/ 79 h 173"/>
                <a:gd name="T74" fmla="*/ 119 w 141"/>
                <a:gd name="T75" fmla="*/ 78 h 173"/>
                <a:gd name="T76" fmla="*/ 131 w 141"/>
                <a:gd name="T77" fmla="*/ 68 h 173"/>
                <a:gd name="T78" fmla="*/ 121 w 141"/>
                <a:gd name="T79" fmla="*/ 55 h 173"/>
                <a:gd name="T80" fmla="*/ 133 w 141"/>
                <a:gd name="T81" fmla="*/ 50 h 173"/>
                <a:gd name="T82" fmla="*/ 139 w 141"/>
                <a:gd name="T83" fmla="*/ 43 h 173"/>
                <a:gd name="T84" fmla="*/ 135 w 141"/>
                <a:gd name="T85" fmla="*/ 34 h 173"/>
                <a:gd name="T86" fmla="*/ 135 w 141"/>
                <a:gd name="T87" fmla="*/ 33 h 173"/>
                <a:gd name="T88" fmla="*/ 135 w 141"/>
                <a:gd name="T89" fmla="*/ 30 h 173"/>
                <a:gd name="T90" fmla="*/ 133 w 141"/>
                <a:gd name="T91" fmla="*/ 30 h 173"/>
                <a:gd name="T92" fmla="*/ 117 w 141"/>
                <a:gd name="T93" fmla="*/ 28 h 173"/>
                <a:gd name="T94" fmla="*/ 117 w 141"/>
                <a:gd name="T95" fmla="*/ 28 h 173"/>
                <a:gd name="T96" fmla="*/ 113 w 141"/>
                <a:gd name="T97" fmla="*/ 23 h 173"/>
                <a:gd name="T98" fmla="*/ 93 w 141"/>
                <a:gd name="T99" fmla="*/ 31 h 173"/>
                <a:gd name="T100" fmla="*/ 85 w 141"/>
                <a:gd name="T101" fmla="*/ 16 h 173"/>
                <a:gd name="T102" fmla="*/ 73 w 141"/>
                <a:gd name="T103" fmla="*/ 1 h 173"/>
                <a:gd name="T104" fmla="*/ 73 w 141"/>
                <a:gd name="T105" fmla="*/ 8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1" h="173">
                  <a:moveTo>
                    <a:pt x="73" y="8"/>
                  </a:moveTo>
                  <a:cubicBezTo>
                    <a:pt x="73" y="8"/>
                    <a:pt x="73" y="8"/>
                    <a:pt x="73" y="8"/>
                  </a:cubicBezTo>
                  <a:cubicBezTo>
                    <a:pt x="66" y="13"/>
                    <a:pt x="66" y="13"/>
                    <a:pt x="66" y="13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0" y="20"/>
                    <a:pt x="37" y="24"/>
                    <a:pt x="35" y="31"/>
                  </a:cubicBezTo>
                  <a:cubicBezTo>
                    <a:pt x="35" y="38"/>
                    <a:pt x="35" y="38"/>
                    <a:pt x="35" y="38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1" y="62"/>
                    <a:pt x="21" y="64"/>
                    <a:pt x="21" y="65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7" y="70"/>
                    <a:pt x="28" y="72"/>
                    <a:pt x="28" y="74"/>
                  </a:cubicBezTo>
                  <a:cubicBezTo>
                    <a:pt x="28" y="75"/>
                    <a:pt x="27" y="76"/>
                    <a:pt x="27" y="77"/>
                  </a:cubicBezTo>
                  <a:cubicBezTo>
                    <a:pt x="18" y="84"/>
                    <a:pt x="18" y="84"/>
                    <a:pt x="18" y="84"/>
                  </a:cubicBezTo>
                  <a:cubicBezTo>
                    <a:pt x="19" y="86"/>
                    <a:pt x="19" y="89"/>
                    <a:pt x="18" y="93"/>
                  </a:cubicBezTo>
                  <a:cubicBezTo>
                    <a:pt x="18" y="94"/>
                    <a:pt x="18" y="94"/>
                    <a:pt x="18" y="94"/>
                  </a:cubicBezTo>
                  <a:cubicBezTo>
                    <a:pt x="18" y="94"/>
                    <a:pt x="18" y="94"/>
                    <a:pt x="18" y="94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98"/>
                    <a:pt x="14" y="99"/>
                    <a:pt x="12" y="101"/>
                  </a:cubicBezTo>
                  <a:cubicBezTo>
                    <a:pt x="7" y="105"/>
                    <a:pt x="7" y="105"/>
                    <a:pt x="7" y="105"/>
                  </a:cubicBezTo>
                  <a:cubicBezTo>
                    <a:pt x="7" y="106"/>
                    <a:pt x="7" y="106"/>
                    <a:pt x="7" y="106"/>
                  </a:cubicBezTo>
                  <a:cubicBezTo>
                    <a:pt x="8" y="108"/>
                    <a:pt x="8" y="110"/>
                    <a:pt x="7" y="114"/>
                  </a:cubicBezTo>
                  <a:cubicBezTo>
                    <a:pt x="9" y="118"/>
                    <a:pt x="9" y="120"/>
                    <a:pt x="7" y="122"/>
                  </a:cubicBezTo>
                  <a:cubicBezTo>
                    <a:pt x="3" y="126"/>
                    <a:pt x="3" y="126"/>
                    <a:pt x="3" y="126"/>
                  </a:cubicBezTo>
                  <a:cubicBezTo>
                    <a:pt x="2" y="126"/>
                    <a:pt x="2" y="126"/>
                    <a:pt x="2" y="126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3" y="137"/>
                    <a:pt x="3" y="137"/>
                    <a:pt x="3" y="137"/>
                  </a:cubicBezTo>
                  <a:cubicBezTo>
                    <a:pt x="3" y="137"/>
                    <a:pt x="3" y="137"/>
                    <a:pt x="3" y="137"/>
                  </a:cubicBezTo>
                  <a:cubicBezTo>
                    <a:pt x="10" y="136"/>
                    <a:pt x="17" y="136"/>
                    <a:pt x="25" y="137"/>
                  </a:cubicBezTo>
                  <a:cubicBezTo>
                    <a:pt x="26" y="137"/>
                    <a:pt x="26" y="137"/>
                    <a:pt x="26" y="137"/>
                  </a:cubicBezTo>
                  <a:cubicBezTo>
                    <a:pt x="26" y="138"/>
                    <a:pt x="26" y="138"/>
                    <a:pt x="26" y="138"/>
                  </a:cubicBezTo>
                  <a:cubicBezTo>
                    <a:pt x="35" y="146"/>
                    <a:pt x="35" y="146"/>
                    <a:pt x="35" y="146"/>
                  </a:cubicBezTo>
                  <a:cubicBezTo>
                    <a:pt x="35" y="147"/>
                    <a:pt x="35" y="147"/>
                    <a:pt x="35" y="147"/>
                  </a:cubicBezTo>
                  <a:cubicBezTo>
                    <a:pt x="35" y="147"/>
                    <a:pt x="35" y="147"/>
                    <a:pt x="35" y="147"/>
                  </a:cubicBezTo>
                  <a:cubicBezTo>
                    <a:pt x="41" y="162"/>
                    <a:pt x="41" y="162"/>
                    <a:pt x="41" y="162"/>
                  </a:cubicBezTo>
                  <a:cubicBezTo>
                    <a:pt x="51" y="172"/>
                    <a:pt x="51" y="172"/>
                    <a:pt x="51" y="172"/>
                  </a:cubicBezTo>
                  <a:cubicBezTo>
                    <a:pt x="56" y="173"/>
                    <a:pt x="56" y="173"/>
                    <a:pt x="56" y="173"/>
                  </a:cubicBezTo>
                  <a:cubicBezTo>
                    <a:pt x="56" y="161"/>
                    <a:pt x="56" y="161"/>
                    <a:pt x="56" y="161"/>
                  </a:cubicBezTo>
                  <a:cubicBezTo>
                    <a:pt x="66" y="171"/>
                    <a:pt x="66" y="171"/>
                    <a:pt x="66" y="171"/>
                  </a:cubicBezTo>
                  <a:cubicBezTo>
                    <a:pt x="68" y="169"/>
                    <a:pt x="68" y="169"/>
                    <a:pt x="68" y="169"/>
                  </a:cubicBezTo>
                  <a:cubicBezTo>
                    <a:pt x="75" y="154"/>
                    <a:pt x="75" y="154"/>
                    <a:pt x="75" y="154"/>
                  </a:cubicBezTo>
                  <a:cubicBezTo>
                    <a:pt x="76" y="146"/>
                    <a:pt x="76" y="146"/>
                    <a:pt x="76" y="146"/>
                  </a:cubicBezTo>
                  <a:cubicBezTo>
                    <a:pt x="77" y="146"/>
                    <a:pt x="77" y="146"/>
                    <a:pt x="77" y="146"/>
                  </a:cubicBezTo>
                  <a:cubicBezTo>
                    <a:pt x="78" y="146"/>
                    <a:pt x="78" y="146"/>
                    <a:pt x="78" y="146"/>
                  </a:cubicBezTo>
                  <a:cubicBezTo>
                    <a:pt x="86" y="147"/>
                    <a:pt x="86" y="147"/>
                    <a:pt x="86" y="147"/>
                  </a:cubicBezTo>
                  <a:cubicBezTo>
                    <a:pt x="85" y="141"/>
                    <a:pt x="85" y="141"/>
                    <a:pt x="85" y="141"/>
                  </a:cubicBezTo>
                  <a:cubicBezTo>
                    <a:pt x="85" y="140"/>
                    <a:pt x="85" y="140"/>
                    <a:pt x="85" y="140"/>
                  </a:cubicBezTo>
                  <a:cubicBezTo>
                    <a:pt x="85" y="139"/>
                    <a:pt x="85" y="139"/>
                    <a:pt x="85" y="139"/>
                  </a:cubicBezTo>
                  <a:cubicBezTo>
                    <a:pt x="87" y="139"/>
                    <a:pt x="87" y="139"/>
                    <a:pt x="87" y="139"/>
                  </a:cubicBezTo>
                  <a:cubicBezTo>
                    <a:pt x="97" y="139"/>
                    <a:pt x="97" y="139"/>
                    <a:pt x="97" y="139"/>
                  </a:cubicBezTo>
                  <a:cubicBezTo>
                    <a:pt x="102" y="134"/>
                    <a:pt x="104" y="130"/>
                    <a:pt x="104" y="126"/>
                  </a:cubicBezTo>
                  <a:cubicBezTo>
                    <a:pt x="103" y="112"/>
                    <a:pt x="103" y="112"/>
                    <a:pt x="103" y="112"/>
                  </a:cubicBezTo>
                  <a:cubicBezTo>
                    <a:pt x="111" y="114"/>
                    <a:pt x="111" y="114"/>
                    <a:pt x="111" y="114"/>
                  </a:cubicBezTo>
                  <a:cubicBezTo>
                    <a:pt x="114" y="110"/>
                    <a:pt x="114" y="110"/>
                    <a:pt x="114" y="110"/>
                  </a:cubicBezTo>
                  <a:cubicBezTo>
                    <a:pt x="110" y="106"/>
                    <a:pt x="110" y="106"/>
                    <a:pt x="110" y="106"/>
                  </a:cubicBezTo>
                  <a:cubicBezTo>
                    <a:pt x="109" y="105"/>
                    <a:pt x="109" y="105"/>
                    <a:pt x="109" y="105"/>
                  </a:cubicBezTo>
                  <a:cubicBezTo>
                    <a:pt x="117" y="97"/>
                    <a:pt x="117" y="97"/>
                    <a:pt x="117" y="97"/>
                  </a:cubicBezTo>
                  <a:cubicBezTo>
                    <a:pt x="117" y="98"/>
                    <a:pt x="117" y="98"/>
                    <a:pt x="117" y="98"/>
                  </a:cubicBezTo>
                  <a:cubicBezTo>
                    <a:pt x="118" y="98"/>
                    <a:pt x="118" y="98"/>
                    <a:pt x="118" y="98"/>
                  </a:cubicBezTo>
                  <a:cubicBezTo>
                    <a:pt x="123" y="100"/>
                    <a:pt x="123" y="100"/>
                    <a:pt x="123" y="100"/>
                  </a:cubicBezTo>
                  <a:cubicBezTo>
                    <a:pt x="123" y="99"/>
                    <a:pt x="123" y="99"/>
                    <a:pt x="123" y="99"/>
                  </a:cubicBezTo>
                  <a:cubicBezTo>
                    <a:pt x="119" y="92"/>
                    <a:pt x="119" y="92"/>
                    <a:pt x="119" y="92"/>
                  </a:cubicBezTo>
                  <a:cubicBezTo>
                    <a:pt x="121" y="91"/>
                    <a:pt x="121" y="91"/>
                    <a:pt x="121" y="91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2" y="87"/>
                    <a:pt x="122" y="87"/>
                    <a:pt x="122" y="87"/>
                  </a:cubicBezTo>
                  <a:cubicBezTo>
                    <a:pt x="118" y="79"/>
                    <a:pt x="118" y="79"/>
                    <a:pt x="118" y="79"/>
                  </a:cubicBezTo>
                  <a:cubicBezTo>
                    <a:pt x="119" y="79"/>
                    <a:pt x="119" y="79"/>
                    <a:pt x="119" y="79"/>
                  </a:cubicBezTo>
                  <a:cubicBezTo>
                    <a:pt x="119" y="78"/>
                    <a:pt x="119" y="78"/>
                    <a:pt x="119" y="78"/>
                  </a:cubicBezTo>
                  <a:cubicBezTo>
                    <a:pt x="130" y="72"/>
                    <a:pt x="130" y="72"/>
                    <a:pt x="130" y="72"/>
                  </a:cubicBezTo>
                  <a:cubicBezTo>
                    <a:pt x="131" y="68"/>
                    <a:pt x="131" y="68"/>
                    <a:pt x="131" y="68"/>
                  </a:cubicBezTo>
                  <a:cubicBezTo>
                    <a:pt x="121" y="63"/>
                    <a:pt x="117" y="59"/>
                    <a:pt x="117" y="57"/>
                  </a:cubicBezTo>
                  <a:cubicBezTo>
                    <a:pt x="118" y="55"/>
                    <a:pt x="119" y="55"/>
                    <a:pt x="121" y="55"/>
                  </a:cubicBezTo>
                  <a:cubicBezTo>
                    <a:pt x="133" y="57"/>
                    <a:pt x="133" y="57"/>
                    <a:pt x="133" y="57"/>
                  </a:cubicBezTo>
                  <a:cubicBezTo>
                    <a:pt x="133" y="50"/>
                    <a:pt x="133" y="50"/>
                    <a:pt x="133" y="50"/>
                  </a:cubicBezTo>
                  <a:cubicBezTo>
                    <a:pt x="133" y="49"/>
                    <a:pt x="133" y="49"/>
                    <a:pt x="133" y="49"/>
                  </a:cubicBezTo>
                  <a:cubicBezTo>
                    <a:pt x="139" y="43"/>
                    <a:pt x="139" y="43"/>
                    <a:pt x="139" y="43"/>
                  </a:cubicBezTo>
                  <a:cubicBezTo>
                    <a:pt x="141" y="38"/>
                    <a:pt x="141" y="38"/>
                    <a:pt x="141" y="38"/>
                  </a:cubicBezTo>
                  <a:cubicBezTo>
                    <a:pt x="138" y="38"/>
                    <a:pt x="137" y="36"/>
                    <a:pt x="135" y="34"/>
                  </a:cubicBezTo>
                  <a:cubicBezTo>
                    <a:pt x="135" y="34"/>
                    <a:pt x="135" y="34"/>
                    <a:pt x="135" y="34"/>
                  </a:cubicBezTo>
                  <a:cubicBezTo>
                    <a:pt x="135" y="33"/>
                    <a:pt x="135" y="33"/>
                    <a:pt x="135" y="33"/>
                  </a:cubicBezTo>
                  <a:cubicBezTo>
                    <a:pt x="135" y="31"/>
                    <a:pt x="135" y="31"/>
                    <a:pt x="135" y="31"/>
                  </a:cubicBezTo>
                  <a:cubicBezTo>
                    <a:pt x="135" y="30"/>
                    <a:pt x="135" y="30"/>
                    <a:pt x="135" y="30"/>
                  </a:cubicBezTo>
                  <a:cubicBezTo>
                    <a:pt x="134" y="30"/>
                    <a:pt x="134" y="30"/>
                    <a:pt x="134" y="30"/>
                  </a:cubicBezTo>
                  <a:cubicBezTo>
                    <a:pt x="133" y="30"/>
                    <a:pt x="133" y="30"/>
                    <a:pt x="133" y="30"/>
                  </a:cubicBezTo>
                  <a:cubicBezTo>
                    <a:pt x="133" y="32"/>
                    <a:pt x="131" y="33"/>
                    <a:pt x="128" y="33"/>
                  </a:cubicBezTo>
                  <a:cubicBezTo>
                    <a:pt x="123" y="33"/>
                    <a:pt x="120" y="31"/>
                    <a:pt x="117" y="28"/>
                  </a:cubicBezTo>
                  <a:cubicBezTo>
                    <a:pt x="117" y="28"/>
                    <a:pt x="117" y="28"/>
                    <a:pt x="117" y="28"/>
                  </a:cubicBezTo>
                  <a:cubicBezTo>
                    <a:pt x="117" y="28"/>
                    <a:pt x="117" y="28"/>
                    <a:pt x="117" y="28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3"/>
                    <a:pt x="113" y="23"/>
                    <a:pt x="113" y="23"/>
                  </a:cubicBezTo>
                  <a:cubicBezTo>
                    <a:pt x="112" y="25"/>
                    <a:pt x="111" y="28"/>
                    <a:pt x="108" y="30"/>
                  </a:cubicBezTo>
                  <a:cubicBezTo>
                    <a:pt x="103" y="32"/>
                    <a:pt x="98" y="33"/>
                    <a:pt x="93" y="31"/>
                  </a:cubicBezTo>
                  <a:cubicBezTo>
                    <a:pt x="90" y="30"/>
                    <a:pt x="88" y="27"/>
                    <a:pt x="87" y="24"/>
                  </a:cubicBezTo>
                  <a:cubicBezTo>
                    <a:pt x="85" y="16"/>
                    <a:pt x="85" y="16"/>
                    <a:pt x="85" y="16"/>
                  </a:cubicBezTo>
                  <a:cubicBezTo>
                    <a:pt x="84" y="8"/>
                    <a:pt x="83" y="4"/>
                    <a:pt x="80" y="2"/>
                  </a:cubicBezTo>
                  <a:cubicBezTo>
                    <a:pt x="78" y="1"/>
                    <a:pt x="75" y="0"/>
                    <a:pt x="73" y="1"/>
                  </a:cubicBezTo>
                  <a:cubicBezTo>
                    <a:pt x="74" y="8"/>
                    <a:pt x="74" y="8"/>
                    <a:pt x="74" y="8"/>
                  </a:cubicBezTo>
                  <a:lnTo>
                    <a:pt x="7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" name="işľïḑê"/>
            <p:cNvSpPr/>
            <p:nvPr/>
          </p:nvSpPr>
          <p:spPr bwMode="auto">
            <a:xfrm>
              <a:off x="4079" y="2559"/>
              <a:ext cx="289" cy="331"/>
            </a:xfrm>
            <a:custGeom>
              <a:avLst/>
              <a:gdLst>
                <a:gd name="T0" fmla="*/ 64 w 122"/>
                <a:gd name="T1" fmla="*/ 6 h 140"/>
                <a:gd name="T2" fmla="*/ 43 w 122"/>
                <a:gd name="T3" fmla="*/ 2 h 140"/>
                <a:gd name="T4" fmla="*/ 38 w 122"/>
                <a:gd name="T5" fmla="*/ 26 h 140"/>
                <a:gd name="T6" fmla="*/ 28 w 122"/>
                <a:gd name="T7" fmla="*/ 32 h 140"/>
                <a:gd name="T8" fmla="*/ 23 w 122"/>
                <a:gd name="T9" fmla="*/ 41 h 140"/>
                <a:gd name="T10" fmla="*/ 17 w 122"/>
                <a:gd name="T11" fmla="*/ 53 h 140"/>
                <a:gd name="T12" fmla="*/ 6 w 122"/>
                <a:gd name="T13" fmla="*/ 68 h 140"/>
                <a:gd name="T14" fmla="*/ 1 w 122"/>
                <a:gd name="T15" fmla="*/ 78 h 140"/>
                <a:gd name="T16" fmla="*/ 11 w 122"/>
                <a:gd name="T17" fmla="*/ 93 h 140"/>
                <a:gd name="T18" fmla="*/ 16 w 122"/>
                <a:gd name="T19" fmla="*/ 101 h 140"/>
                <a:gd name="T20" fmla="*/ 16 w 122"/>
                <a:gd name="T21" fmla="*/ 102 h 140"/>
                <a:gd name="T22" fmla="*/ 16 w 122"/>
                <a:gd name="T23" fmla="*/ 104 h 140"/>
                <a:gd name="T24" fmla="*/ 15 w 122"/>
                <a:gd name="T25" fmla="*/ 105 h 140"/>
                <a:gd name="T26" fmla="*/ 27 w 122"/>
                <a:gd name="T27" fmla="*/ 123 h 140"/>
                <a:gd name="T28" fmla="*/ 33 w 122"/>
                <a:gd name="T29" fmla="*/ 135 h 140"/>
                <a:gd name="T30" fmla="*/ 46 w 122"/>
                <a:gd name="T31" fmla="*/ 130 h 140"/>
                <a:gd name="T32" fmla="*/ 46 w 122"/>
                <a:gd name="T33" fmla="*/ 129 h 140"/>
                <a:gd name="T34" fmla="*/ 53 w 122"/>
                <a:gd name="T35" fmla="*/ 125 h 140"/>
                <a:gd name="T36" fmla="*/ 66 w 122"/>
                <a:gd name="T37" fmla="*/ 136 h 140"/>
                <a:gd name="T38" fmla="*/ 68 w 122"/>
                <a:gd name="T39" fmla="*/ 136 h 140"/>
                <a:gd name="T40" fmla="*/ 74 w 122"/>
                <a:gd name="T41" fmla="*/ 134 h 140"/>
                <a:gd name="T42" fmla="*/ 76 w 122"/>
                <a:gd name="T43" fmla="*/ 134 h 140"/>
                <a:gd name="T44" fmla="*/ 84 w 122"/>
                <a:gd name="T45" fmla="*/ 140 h 140"/>
                <a:gd name="T46" fmla="*/ 85 w 122"/>
                <a:gd name="T47" fmla="*/ 124 h 140"/>
                <a:gd name="T48" fmla="*/ 86 w 122"/>
                <a:gd name="T49" fmla="*/ 123 h 140"/>
                <a:gd name="T50" fmla="*/ 89 w 122"/>
                <a:gd name="T51" fmla="*/ 113 h 140"/>
                <a:gd name="T52" fmla="*/ 88 w 122"/>
                <a:gd name="T53" fmla="*/ 111 h 140"/>
                <a:gd name="T54" fmla="*/ 90 w 122"/>
                <a:gd name="T55" fmla="*/ 110 h 140"/>
                <a:gd name="T56" fmla="*/ 101 w 122"/>
                <a:gd name="T57" fmla="*/ 94 h 140"/>
                <a:gd name="T58" fmla="*/ 103 w 122"/>
                <a:gd name="T59" fmla="*/ 94 h 140"/>
                <a:gd name="T60" fmla="*/ 103 w 122"/>
                <a:gd name="T61" fmla="*/ 102 h 140"/>
                <a:gd name="T62" fmla="*/ 115 w 122"/>
                <a:gd name="T63" fmla="*/ 92 h 140"/>
                <a:gd name="T64" fmla="*/ 112 w 122"/>
                <a:gd name="T65" fmla="*/ 86 h 140"/>
                <a:gd name="T66" fmla="*/ 115 w 122"/>
                <a:gd name="T67" fmla="*/ 68 h 140"/>
                <a:gd name="T68" fmla="*/ 109 w 122"/>
                <a:gd name="T69" fmla="*/ 68 h 140"/>
                <a:gd name="T70" fmla="*/ 108 w 122"/>
                <a:gd name="T71" fmla="*/ 67 h 140"/>
                <a:gd name="T72" fmla="*/ 106 w 122"/>
                <a:gd name="T73" fmla="*/ 58 h 140"/>
                <a:gd name="T74" fmla="*/ 122 w 122"/>
                <a:gd name="T75" fmla="*/ 58 h 140"/>
                <a:gd name="T76" fmla="*/ 109 w 122"/>
                <a:gd name="T77" fmla="*/ 43 h 140"/>
                <a:gd name="T78" fmla="*/ 117 w 122"/>
                <a:gd name="T79" fmla="*/ 33 h 140"/>
                <a:gd name="T80" fmla="*/ 111 w 122"/>
                <a:gd name="T81" fmla="*/ 34 h 140"/>
                <a:gd name="T82" fmla="*/ 111 w 122"/>
                <a:gd name="T83" fmla="*/ 33 h 140"/>
                <a:gd name="T84" fmla="*/ 103 w 122"/>
                <a:gd name="T85" fmla="*/ 24 h 140"/>
                <a:gd name="T86" fmla="*/ 81 w 122"/>
                <a:gd name="T87" fmla="*/ 32 h 140"/>
                <a:gd name="T88" fmla="*/ 79 w 122"/>
                <a:gd name="T89" fmla="*/ 32 h 140"/>
                <a:gd name="T90" fmla="*/ 78 w 122"/>
                <a:gd name="T91" fmla="*/ 18 h 140"/>
                <a:gd name="T92" fmla="*/ 82 w 122"/>
                <a:gd name="T93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2" h="140">
                  <a:moveTo>
                    <a:pt x="75" y="2"/>
                  </a:moveTo>
                  <a:cubicBezTo>
                    <a:pt x="70" y="4"/>
                    <a:pt x="67" y="5"/>
                    <a:pt x="64" y="6"/>
                  </a:cubicBezTo>
                  <a:cubicBezTo>
                    <a:pt x="61" y="6"/>
                    <a:pt x="57" y="5"/>
                    <a:pt x="52" y="3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0" y="3"/>
                    <a:pt x="37" y="7"/>
                    <a:pt x="32" y="14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3" y="36"/>
                    <a:pt x="24" y="39"/>
                    <a:pt x="23" y="41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0" y="49"/>
                    <a:pt x="18" y="52"/>
                    <a:pt x="17" y="53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1" y="72"/>
                    <a:pt x="0" y="76"/>
                    <a:pt x="1" y="78"/>
                  </a:cubicBezTo>
                  <a:cubicBezTo>
                    <a:pt x="11" y="93"/>
                    <a:pt x="11" y="93"/>
                    <a:pt x="11" y="93"/>
                  </a:cubicBezTo>
                  <a:cubicBezTo>
                    <a:pt x="11" y="93"/>
                    <a:pt x="11" y="93"/>
                    <a:pt x="11" y="93"/>
                  </a:cubicBezTo>
                  <a:cubicBezTo>
                    <a:pt x="11" y="93"/>
                    <a:pt x="11" y="93"/>
                    <a:pt x="11" y="93"/>
                  </a:cubicBezTo>
                  <a:cubicBezTo>
                    <a:pt x="16" y="101"/>
                    <a:pt x="16" y="101"/>
                    <a:pt x="16" y="101"/>
                  </a:cubicBezTo>
                  <a:cubicBezTo>
                    <a:pt x="16" y="102"/>
                    <a:pt x="16" y="102"/>
                    <a:pt x="16" y="102"/>
                  </a:cubicBezTo>
                  <a:cubicBezTo>
                    <a:pt x="16" y="102"/>
                    <a:pt x="16" y="102"/>
                    <a:pt x="16" y="102"/>
                  </a:cubicBezTo>
                  <a:cubicBezTo>
                    <a:pt x="16" y="103"/>
                    <a:pt x="16" y="103"/>
                    <a:pt x="16" y="103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15" y="105"/>
                    <a:pt x="15" y="105"/>
                    <a:pt x="15" y="105"/>
                  </a:cubicBezTo>
                  <a:cubicBezTo>
                    <a:pt x="17" y="105"/>
                    <a:pt x="19" y="106"/>
                    <a:pt x="21" y="107"/>
                  </a:cubicBezTo>
                  <a:cubicBezTo>
                    <a:pt x="24" y="109"/>
                    <a:pt x="26" y="114"/>
                    <a:pt x="27" y="123"/>
                  </a:cubicBezTo>
                  <a:cubicBezTo>
                    <a:pt x="29" y="131"/>
                    <a:pt x="29" y="131"/>
                    <a:pt x="29" y="131"/>
                  </a:cubicBezTo>
                  <a:cubicBezTo>
                    <a:pt x="30" y="133"/>
                    <a:pt x="31" y="134"/>
                    <a:pt x="33" y="135"/>
                  </a:cubicBezTo>
                  <a:cubicBezTo>
                    <a:pt x="36" y="136"/>
                    <a:pt x="40" y="136"/>
                    <a:pt x="43" y="134"/>
                  </a:cubicBezTo>
                  <a:cubicBezTo>
                    <a:pt x="45" y="132"/>
                    <a:pt x="47" y="131"/>
                    <a:pt x="46" y="130"/>
                  </a:cubicBezTo>
                  <a:cubicBezTo>
                    <a:pt x="46" y="130"/>
                    <a:pt x="46" y="130"/>
                    <a:pt x="46" y="130"/>
                  </a:cubicBezTo>
                  <a:cubicBezTo>
                    <a:pt x="46" y="129"/>
                    <a:pt x="46" y="129"/>
                    <a:pt x="46" y="129"/>
                  </a:cubicBezTo>
                  <a:cubicBezTo>
                    <a:pt x="53" y="124"/>
                    <a:pt x="53" y="124"/>
                    <a:pt x="53" y="12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59" y="134"/>
                    <a:pt x="59" y="134"/>
                    <a:pt x="59" y="134"/>
                  </a:cubicBezTo>
                  <a:cubicBezTo>
                    <a:pt x="61" y="135"/>
                    <a:pt x="63" y="136"/>
                    <a:pt x="66" y="136"/>
                  </a:cubicBezTo>
                  <a:cubicBezTo>
                    <a:pt x="68" y="136"/>
                    <a:pt x="68" y="136"/>
                    <a:pt x="68" y="136"/>
                  </a:cubicBezTo>
                  <a:cubicBezTo>
                    <a:pt x="68" y="136"/>
                    <a:pt x="68" y="136"/>
                    <a:pt x="68" y="136"/>
                  </a:cubicBezTo>
                  <a:cubicBezTo>
                    <a:pt x="66" y="131"/>
                    <a:pt x="66" y="131"/>
                    <a:pt x="66" y="131"/>
                  </a:cubicBezTo>
                  <a:cubicBezTo>
                    <a:pt x="74" y="134"/>
                    <a:pt x="74" y="134"/>
                    <a:pt x="74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7" y="135"/>
                    <a:pt x="77" y="135"/>
                    <a:pt x="77" y="135"/>
                  </a:cubicBezTo>
                  <a:cubicBezTo>
                    <a:pt x="84" y="140"/>
                    <a:pt x="84" y="140"/>
                    <a:pt x="84" y="140"/>
                  </a:cubicBezTo>
                  <a:cubicBezTo>
                    <a:pt x="86" y="137"/>
                    <a:pt x="86" y="137"/>
                    <a:pt x="86" y="137"/>
                  </a:cubicBezTo>
                  <a:cubicBezTo>
                    <a:pt x="85" y="124"/>
                    <a:pt x="85" y="124"/>
                    <a:pt x="85" y="124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91" y="117"/>
                    <a:pt x="91" y="117"/>
                    <a:pt x="91" y="117"/>
                  </a:cubicBezTo>
                  <a:cubicBezTo>
                    <a:pt x="91" y="116"/>
                    <a:pt x="91" y="115"/>
                    <a:pt x="89" y="113"/>
                  </a:cubicBezTo>
                  <a:cubicBezTo>
                    <a:pt x="87" y="112"/>
                    <a:pt x="87" y="112"/>
                    <a:pt x="87" y="112"/>
                  </a:cubicBezTo>
                  <a:cubicBezTo>
                    <a:pt x="88" y="111"/>
                    <a:pt x="88" y="111"/>
                    <a:pt x="88" y="111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100" y="93"/>
                    <a:pt x="100" y="93"/>
                    <a:pt x="100" y="93"/>
                  </a:cubicBezTo>
                  <a:cubicBezTo>
                    <a:pt x="101" y="94"/>
                    <a:pt x="101" y="94"/>
                    <a:pt x="101" y="94"/>
                  </a:cubicBezTo>
                  <a:cubicBezTo>
                    <a:pt x="103" y="94"/>
                    <a:pt x="103" y="94"/>
                    <a:pt x="103" y="94"/>
                  </a:cubicBezTo>
                  <a:cubicBezTo>
                    <a:pt x="103" y="94"/>
                    <a:pt x="103" y="94"/>
                    <a:pt x="103" y="94"/>
                  </a:cubicBezTo>
                  <a:cubicBezTo>
                    <a:pt x="103" y="95"/>
                    <a:pt x="103" y="95"/>
                    <a:pt x="103" y="95"/>
                  </a:cubicBezTo>
                  <a:cubicBezTo>
                    <a:pt x="103" y="102"/>
                    <a:pt x="103" y="102"/>
                    <a:pt x="103" y="102"/>
                  </a:cubicBezTo>
                  <a:cubicBezTo>
                    <a:pt x="103" y="102"/>
                    <a:pt x="103" y="102"/>
                    <a:pt x="103" y="102"/>
                  </a:cubicBezTo>
                  <a:cubicBezTo>
                    <a:pt x="115" y="92"/>
                    <a:pt x="115" y="92"/>
                    <a:pt x="115" y="92"/>
                  </a:cubicBezTo>
                  <a:cubicBezTo>
                    <a:pt x="114" y="86"/>
                    <a:pt x="114" y="86"/>
                    <a:pt x="114" y="86"/>
                  </a:cubicBezTo>
                  <a:cubicBezTo>
                    <a:pt x="112" y="86"/>
                    <a:pt x="112" y="86"/>
                    <a:pt x="112" y="86"/>
                  </a:cubicBezTo>
                  <a:cubicBezTo>
                    <a:pt x="108" y="87"/>
                    <a:pt x="108" y="87"/>
                    <a:pt x="108" y="87"/>
                  </a:cubicBezTo>
                  <a:cubicBezTo>
                    <a:pt x="115" y="68"/>
                    <a:pt x="115" y="68"/>
                    <a:pt x="115" y="68"/>
                  </a:cubicBezTo>
                  <a:cubicBezTo>
                    <a:pt x="109" y="68"/>
                    <a:pt x="109" y="68"/>
                    <a:pt x="109" y="68"/>
                  </a:cubicBezTo>
                  <a:cubicBezTo>
                    <a:pt x="109" y="68"/>
                    <a:pt x="109" y="68"/>
                    <a:pt x="109" y="68"/>
                  </a:cubicBezTo>
                  <a:cubicBezTo>
                    <a:pt x="108" y="68"/>
                    <a:pt x="108" y="68"/>
                    <a:pt x="108" y="68"/>
                  </a:cubicBezTo>
                  <a:cubicBezTo>
                    <a:pt x="108" y="67"/>
                    <a:pt x="108" y="67"/>
                    <a:pt x="108" y="67"/>
                  </a:cubicBezTo>
                  <a:cubicBezTo>
                    <a:pt x="106" y="64"/>
                    <a:pt x="106" y="64"/>
                    <a:pt x="106" y="64"/>
                  </a:cubicBezTo>
                  <a:cubicBezTo>
                    <a:pt x="105" y="62"/>
                    <a:pt x="105" y="60"/>
                    <a:pt x="106" y="58"/>
                  </a:cubicBezTo>
                  <a:cubicBezTo>
                    <a:pt x="116" y="58"/>
                    <a:pt x="116" y="58"/>
                    <a:pt x="116" y="58"/>
                  </a:cubicBezTo>
                  <a:cubicBezTo>
                    <a:pt x="122" y="58"/>
                    <a:pt x="122" y="58"/>
                    <a:pt x="122" y="58"/>
                  </a:cubicBezTo>
                  <a:cubicBezTo>
                    <a:pt x="122" y="56"/>
                    <a:pt x="121" y="52"/>
                    <a:pt x="117" y="46"/>
                  </a:cubicBezTo>
                  <a:cubicBezTo>
                    <a:pt x="109" y="43"/>
                    <a:pt x="109" y="43"/>
                    <a:pt x="109" y="43"/>
                  </a:cubicBezTo>
                  <a:cubicBezTo>
                    <a:pt x="117" y="35"/>
                    <a:pt x="117" y="35"/>
                    <a:pt x="117" y="35"/>
                  </a:cubicBezTo>
                  <a:cubicBezTo>
                    <a:pt x="117" y="33"/>
                    <a:pt x="117" y="33"/>
                    <a:pt x="117" y="33"/>
                  </a:cubicBezTo>
                  <a:cubicBezTo>
                    <a:pt x="113" y="34"/>
                    <a:pt x="113" y="34"/>
                    <a:pt x="113" y="34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3"/>
                    <a:pt x="111" y="33"/>
                    <a:pt x="111" y="33"/>
                  </a:cubicBezTo>
                  <a:cubicBezTo>
                    <a:pt x="111" y="33"/>
                    <a:pt x="111" y="33"/>
                    <a:pt x="111" y="33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09" y="28"/>
                    <a:pt x="107" y="25"/>
                    <a:pt x="103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1" y="32"/>
                    <a:pt x="81" y="32"/>
                    <a:pt x="81" y="32"/>
                  </a:cubicBezTo>
                  <a:cubicBezTo>
                    <a:pt x="81" y="32"/>
                    <a:pt x="81" y="32"/>
                    <a:pt x="81" y="32"/>
                  </a:cubicBezTo>
                  <a:cubicBezTo>
                    <a:pt x="79" y="32"/>
                    <a:pt x="79" y="32"/>
                    <a:pt x="79" y="32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79" y="18"/>
                    <a:pt x="83" y="14"/>
                    <a:pt x="90" y="6"/>
                  </a:cubicBezTo>
                  <a:cubicBezTo>
                    <a:pt x="82" y="0"/>
                    <a:pt x="82" y="0"/>
                    <a:pt x="82" y="0"/>
                  </a:cubicBezTo>
                  <a:lnTo>
                    <a:pt x="75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" name="îSľïḑè"/>
            <p:cNvSpPr/>
            <p:nvPr/>
          </p:nvSpPr>
          <p:spPr bwMode="auto">
            <a:xfrm>
              <a:off x="3802" y="2273"/>
              <a:ext cx="362" cy="442"/>
            </a:xfrm>
            <a:custGeom>
              <a:avLst/>
              <a:gdLst>
                <a:gd name="T0" fmla="*/ 96 w 153"/>
                <a:gd name="T1" fmla="*/ 53 h 187"/>
                <a:gd name="T2" fmla="*/ 85 w 153"/>
                <a:gd name="T3" fmla="*/ 28 h 187"/>
                <a:gd name="T4" fmla="*/ 55 w 153"/>
                <a:gd name="T5" fmla="*/ 17 h 187"/>
                <a:gd name="T6" fmla="*/ 37 w 153"/>
                <a:gd name="T7" fmla="*/ 0 h 187"/>
                <a:gd name="T8" fmla="*/ 48 w 153"/>
                <a:gd name="T9" fmla="*/ 17 h 187"/>
                <a:gd name="T10" fmla="*/ 49 w 153"/>
                <a:gd name="T11" fmla="*/ 19 h 187"/>
                <a:gd name="T12" fmla="*/ 36 w 153"/>
                <a:gd name="T13" fmla="*/ 36 h 187"/>
                <a:gd name="T14" fmla="*/ 19 w 153"/>
                <a:gd name="T15" fmla="*/ 23 h 187"/>
                <a:gd name="T16" fmla="*/ 23 w 153"/>
                <a:gd name="T17" fmla="*/ 35 h 187"/>
                <a:gd name="T18" fmla="*/ 23 w 153"/>
                <a:gd name="T19" fmla="*/ 36 h 187"/>
                <a:gd name="T20" fmla="*/ 22 w 153"/>
                <a:gd name="T21" fmla="*/ 41 h 187"/>
                <a:gd name="T22" fmla="*/ 14 w 153"/>
                <a:gd name="T23" fmla="*/ 44 h 187"/>
                <a:gd name="T24" fmla="*/ 11 w 153"/>
                <a:gd name="T25" fmla="*/ 51 h 187"/>
                <a:gd name="T26" fmla="*/ 8 w 153"/>
                <a:gd name="T27" fmla="*/ 63 h 187"/>
                <a:gd name="T28" fmla="*/ 8 w 153"/>
                <a:gd name="T29" fmla="*/ 63 h 187"/>
                <a:gd name="T30" fmla="*/ 4 w 153"/>
                <a:gd name="T31" fmla="*/ 65 h 187"/>
                <a:gd name="T32" fmla="*/ 14 w 153"/>
                <a:gd name="T33" fmla="*/ 81 h 187"/>
                <a:gd name="T34" fmla="*/ 18 w 153"/>
                <a:gd name="T35" fmla="*/ 81 h 187"/>
                <a:gd name="T36" fmla="*/ 35 w 153"/>
                <a:gd name="T37" fmla="*/ 89 h 187"/>
                <a:gd name="T38" fmla="*/ 35 w 153"/>
                <a:gd name="T39" fmla="*/ 89 h 187"/>
                <a:gd name="T40" fmla="*/ 34 w 153"/>
                <a:gd name="T41" fmla="*/ 100 h 187"/>
                <a:gd name="T42" fmla="*/ 30 w 153"/>
                <a:gd name="T43" fmla="*/ 109 h 187"/>
                <a:gd name="T44" fmla="*/ 25 w 153"/>
                <a:gd name="T45" fmla="*/ 115 h 187"/>
                <a:gd name="T46" fmla="*/ 25 w 153"/>
                <a:gd name="T47" fmla="*/ 115 h 187"/>
                <a:gd name="T48" fmla="*/ 26 w 153"/>
                <a:gd name="T49" fmla="*/ 127 h 187"/>
                <a:gd name="T50" fmla="*/ 38 w 153"/>
                <a:gd name="T51" fmla="*/ 129 h 187"/>
                <a:gd name="T52" fmla="*/ 43 w 153"/>
                <a:gd name="T53" fmla="*/ 134 h 187"/>
                <a:gd name="T54" fmla="*/ 51 w 153"/>
                <a:gd name="T55" fmla="*/ 176 h 187"/>
                <a:gd name="T56" fmla="*/ 49 w 153"/>
                <a:gd name="T57" fmla="*/ 179 h 187"/>
                <a:gd name="T58" fmla="*/ 50 w 153"/>
                <a:gd name="T59" fmla="*/ 182 h 187"/>
                <a:gd name="T60" fmla="*/ 73 w 153"/>
                <a:gd name="T61" fmla="*/ 173 h 187"/>
                <a:gd name="T62" fmla="*/ 78 w 153"/>
                <a:gd name="T63" fmla="*/ 175 h 187"/>
                <a:gd name="T64" fmla="*/ 79 w 153"/>
                <a:gd name="T65" fmla="*/ 175 h 187"/>
                <a:gd name="T66" fmla="*/ 87 w 153"/>
                <a:gd name="T67" fmla="*/ 170 h 187"/>
                <a:gd name="T68" fmla="*/ 110 w 153"/>
                <a:gd name="T69" fmla="*/ 180 h 187"/>
                <a:gd name="T70" fmla="*/ 116 w 153"/>
                <a:gd name="T71" fmla="*/ 184 h 187"/>
                <a:gd name="T72" fmla="*/ 134 w 153"/>
                <a:gd name="T73" fmla="*/ 163 h 187"/>
                <a:gd name="T74" fmla="*/ 130 w 153"/>
                <a:gd name="T75" fmla="*/ 148 h 187"/>
                <a:gd name="T76" fmla="*/ 144 w 153"/>
                <a:gd name="T77" fmla="*/ 149 h 187"/>
                <a:gd name="T78" fmla="*/ 144 w 153"/>
                <a:gd name="T79" fmla="*/ 135 h 187"/>
                <a:gd name="T80" fmla="*/ 153 w 153"/>
                <a:gd name="T81" fmla="*/ 123 h 187"/>
                <a:gd name="T82" fmla="*/ 142 w 153"/>
                <a:gd name="T83" fmla="*/ 111 h 187"/>
                <a:gd name="T84" fmla="*/ 136 w 153"/>
                <a:gd name="T85" fmla="*/ 116 h 187"/>
                <a:gd name="T86" fmla="*/ 135 w 153"/>
                <a:gd name="T87" fmla="*/ 115 h 187"/>
                <a:gd name="T88" fmla="*/ 126 w 153"/>
                <a:gd name="T89" fmla="*/ 107 h 187"/>
                <a:gd name="T90" fmla="*/ 113 w 153"/>
                <a:gd name="T91" fmla="*/ 99 h 187"/>
                <a:gd name="T92" fmla="*/ 110 w 153"/>
                <a:gd name="T93" fmla="*/ 85 h 187"/>
                <a:gd name="T94" fmla="*/ 117 w 153"/>
                <a:gd name="T95" fmla="*/ 64 h 187"/>
                <a:gd name="T96" fmla="*/ 129 w 153"/>
                <a:gd name="T97" fmla="*/ 65 h 187"/>
                <a:gd name="T98" fmla="*/ 130 w 153"/>
                <a:gd name="T99" fmla="*/ 52 h 187"/>
                <a:gd name="T100" fmla="*/ 97 w 153"/>
                <a:gd name="T101" fmla="*/ 54 h 187"/>
                <a:gd name="T102" fmla="*/ 96 w 153"/>
                <a:gd name="T103" fmla="*/ 53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3" h="187">
                  <a:moveTo>
                    <a:pt x="96" y="53"/>
                  </a:moveTo>
                  <a:cubicBezTo>
                    <a:pt x="96" y="53"/>
                    <a:pt x="96" y="53"/>
                    <a:pt x="96" y="53"/>
                  </a:cubicBezTo>
                  <a:cubicBezTo>
                    <a:pt x="96" y="53"/>
                    <a:pt x="96" y="53"/>
                    <a:pt x="96" y="53"/>
                  </a:cubicBezTo>
                  <a:cubicBezTo>
                    <a:pt x="92" y="37"/>
                    <a:pt x="88" y="29"/>
                    <a:pt x="85" y="28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63" y="21"/>
                    <a:pt x="57" y="19"/>
                    <a:pt x="55" y="17"/>
                  </a:cubicBezTo>
                  <a:cubicBezTo>
                    <a:pt x="51" y="15"/>
                    <a:pt x="46" y="9"/>
                    <a:pt x="40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8" y="4"/>
                    <a:pt x="42" y="9"/>
                    <a:pt x="48" y="17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0" y="35"/>
                    <a:pt x="38" y="37"/>
                    <a:pt x="36" y="36"/>
                  </a:cubicBezTo>
                  <a:cubicBezTo>
                    <a:pt x="34" y="35"/>
                    <a:pt x="31" y="31"/>
                    <a:pt x="26" y="25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5"/>
                    <a:pt x="20" y="29"/>
                    <a:pt x="23" y="35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1" y="46"/>
                    <a:pt x="11" y="48"/>
                    <a:pt x="11" y="51"/>
                  </a:cubicBezTo>
                  <a:cubicBezTo>
                    <a:pt x="12" y="57"/>
                    <a:pt x="12" y="60"/>
                    <a:pt x="10" y="62"/>
                  </a:cubicBezTo>
                  <a:cubicBezTo>
                    <a:pt x="10" y="63"/>
                    <a:pt x="9" y="63"/>
                    <a:pt x="8" y="63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3"/>
                    <a:pt x="2" y="64"/>
                    <a:pt x="4" y="65"/>
                  </a:cubicBezTo>
                  <a:cubicBezTo>
                    <a:pt x="8" y="69"/>
                    <a:pt x="11" y="74"/>
                    <a:pt x="14" y="80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8" y="81"/>
                    <a:pt x="18" y="81"/>
                    <a:pt x="18" y="81"/>
                  </a:cubicBezTo>
                  <a:cubicBezTo>
                    <a:pt x="22" y="80"/>
                    <a:pt x="26" y="81"/>
                    <a:pt x="30" y="83"/>
                  </a:cubicBezTo>
                  <a:cubicBezTo>
                    <a:pt x="35" y="89"/>
                    <a:pt x="35" y="89"/>
                    <a:pt x="35" y="89"/>
                  </a:cubicBezTo>
                  <a:cubicBezTo>
                    <a:pt x="35" y="89"/>
                    <a:pt x="35" y="89"/>
                    <a:pt x="35" y="89"/>
                  </a:cubicBezTo>
                  <a:cubicBezTo>
                    <a:pt x="35" y="89"/>
                    <a:pt x="35" y="89"/>
                    <a:pt x="35" y="89"/>
                  </a:cubicBezTo>
                  <a:cubicBezTo>
                    <a:pt x="35" y="89"/>
                    <a:pt x="35" y="89"/>
                    <a:pt x="35" y="89"/>
                  </a:cubicBezTo>
                  <a:cubicBezTo>
                    <a:pt x="34" y="100"/>
                    <a:pt x="34" y="100"/>
                    <a:pt x="34" y="100"/>
                  </a:cubicBezTo>
                  <a:cubicBezTo>
                    <a:pt x="36" y="101"/>
                    <a:pt x="36" y="103"/>
                    <a:pt x="36" y="105"/>
                  </a:cubicBezTo>
                  <a:cubicBezTo>
                    <a:pt x="35" y="107"/>
                    <a:pt x="33" y="108"/>
                    <a:pt x="30" y="109"/>
                  </a:cubicBezTo>
                  <a:cubicBezTo>
                    <a:pt x="27" y="109"/>
                    <a:pt x="26" y="111"/>
                    <a:pt x="25" y="115"/>
                  </a:cubicBezTo>
                  <a:cubicBezTo>
                    <a:pt x="25" y="115"/>
                    <a:pt x="25" y="115"/>
                    <a:pt x="25" y="115"/>
                  </a:cubicBezTo>
                  <a:cubicBezTo>
                    <a:pt x="25" y="115"/>
                    <a:pt x="25" y="115"/>
                    <a:pt x="25" y="115"/>
                  </a:cubicBezTo>
                  <a:cubicBezTo>
                    <a:pt x="25" y="115"/>
                    <a:pt x="25" y="115"/>
                    <a:pt x="25" y="115"/>
                  </a:cubicBezTo>
                  <a:cubicBezTo>
                    <a:pt x="22" y="122"/>
                    <a:pt x="22" y="122"/>
                    <a:pt x="22" y="122"/>
                  </a:cubicBezTo>
                  <a:cubicBezTo>
                    <a:pt x="26" y="127"/>
                    <a:pt x="26" y="127"/>
                    <a:pt x="26" y="127"/>
                  </a:cubicBezTo>
                  <a:cubicBezTo>
                    <a:pt x="37" y="129"/>
                    <a:pt x="37" y="129"/>
                    <a:pt x="37" y="129"/>
                  </a:cubicBezTo>
                  <a:cubicBezTo>
                    <a:pt x="38" y="129"/>
                    <a:pt x="38" y="129"/>
                    <a:pt x="38" y="129"/>
                  </a:cubicBezTo>
                  <a:cubicBezTo>
                    <a:pt x="38" y="129"/>
                    <a:pt x="38" y="129"/>
                    <a:pt x="38" y="129"/>
                  </a:cubicBezTo>
                  <a:cubicBezTo>
                    <a:pt x="43" y="134"/>
                    <a:pt x="43" y="134"/>
                    <a:pt x="43" y="134"/>
                  </a:cubicBezTo>
                  <a:cubicBezTo>
                    <a:pt x="36" y="144"/>
                    <a:pt x="36" y="144"/>
                    <a:pt x="36" y="144"/>
                  </a:cubicBezTo>
                  <a:cubicBezTo>
                    <a:pt x="51" y="176"/>
                    <a:pt x="51" y="176"/>
                    <a:pt x="51" y="176"/>
                  </a:cubicBezTo>
                  <a:cubicBezTo>
                    <a:pt x="52" y="177"/>
                    <a:pt x="52" y="177"/>
                    <a:pt x="52" y="177"/>
                  </a:cubicBezTo>
                  <a:cubicBezTo>
                    <a:pt x="49" y="179"/>
                    <a:pt x="49" y="179"/>
                    <a:pt x="49" y="179"/>
                  </a:cubicBezTo>
                  <a:cubicBezTo>
                    <a:pt x="50" y="182"/>
                    <a:pt x="50" y="182"/>
                    <a:pt x="50" y="182"/>
                  </a:cubicBezTo>
                  <a:cubicBezTo>
                    <a:pt x="50" y="182"/>
                    <a:pt x="50" y="182"/>
                    <a:pt x="50" y="182"/>
                  </a:cubicBezTo>
                  <a:cubicBezTo>
                    <a:pt x="78" y="165"/>
                    <a:pt x="78" y="165"/>
                    <a:pt x="78" y="165"/>
                  </a:cubicBezTo>
                  <a:cubicBezTo>
                    <a:pt x="73" y="173"/>
                    <a:pt x="73" y="173"/>
                    <a:pt x="73" y="173"/>
                  </a:cubicBezTo>
                  <a:cubicBezTo>
                    <a:pt x="70" y="179"/>
                    <a:pt x="68" y="184"/>
                    <a:pt x="67" y="187"/>
                  </a:cubicBezTo>
                  <a:cubicBezTo>
                    <a:pt x="72" y="185"/>
                    <a:pt x="76" y="182"/>
                    <a:pt x="78" y="175"/>
                  </a:cubicBezTo>
                  <a:cubicBezTo>
                    <a:pt x="78" y="175"/>
                    <a:pt x="78" y="175"/>
                    <a:pt x="78" y="175"/>
                  </a:cubicBezTo>
                  <a:cubicBezTo>
                    <a:pt x="79" y="175"/>
                    <a:pt x="79" y="175"/>
                    <a:pt x="79" y="175"/>
                  </a:cubicBezTo>
                  <a:cubicBezTo>
                    <a:pt x="86" y="171"/>
                    <a:pt x="86" y="171"/>
                    <a:pt x="86" y="171"/>
                  </a:cubicBezTo>
                  <a:cubicBezTo>
                    <a:pt x="87" y="170"/>
                    <a:pt x="87" y="170"/>
                    <a:pt x="87" y="170"/>
                  </a:cubicBezTo>
                  <a:cubicBezTo>
                    <a:pt x="98" y="179"/>
                    <a:pt x="98" y="179"/>
                    <a:pt x="98" y="179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6" y="184"/>
                    <a:pt x="116" y="184"/>
                    <a:pt x="116" y="184"/>
                  </a:cubicBezTo>
                  <a:cubicBezTo>
                    <a:pt x="130" y="171"/>
                    <a:pt x="130" y="171"/>
                    <a:pt x="130" y="171"/>
                  </a:cubicBezTo>
                  <a:cubicBezTo>
                    <a:pt x="132" y="170"/>
                    <a:pt x="133" y="167"/>
                    <a:pt x="134" y="163"/>
                  </a:cubicBezTo>
                  <a:cubicBezTo>
                    <a:pt x="136" y="160"/>
                    <a:pt x="136" y="160"/>
                    <a:pt x="136" y="160"/>
                  </a:cubicBezTo>
                  <a:cubicBezTo>
                    <a:pt x="136" y="159"/>
                    <a:pt x="134" y="155"/>
                    <a:pt x="130" y="148"/>
                  </a:cubicBezTo>
                  <a:cubicBezTo>
                    <a:pt x="127" y="143"/>
                    <a:pt x="127" y="143"/>
                    <a:pt x="127" y="143"/>
                  </a:cubicBezTo>
                  <a:cubicBezTo>
                    <a:pt x="144" y="149"/>
                    <a:pt x="144" y="149"/>
                    <a:pt x="144" y="149"/>
                  </a:cubicBezTo>
                  <a:cubicBezTo>
                    <a:pt x="150" y="146"/>
                    <a:pt x="150" y="146"/>
                    <a:pt x="150" y="146"/>
                  </a:cubicBezTo>
                  <a:cubicBezTo>
                    <a:pt x="144" y="135"/>
                    <a:pt x="144" y="135"/>
                    <a:pt x="144" y="135"/>
                  </a:cubicBezTo>
                  <a:cubicBezTo>
                    <a:pt x="144" y="134"/>
                    <a:pt x="144" y="134"/>
                    <a:pt x="144" y="134"/>
                  </a:cubicBezTo>
                  <a:cubicBezTo>
                    <a:pt x="153" y="123"/>
                    <a:pt x="153" y="123"/>
                    <a:pt x="153" y="123"/>
                  </a:cubicBezTo>
                  <a:cubicBezTo>
                    <a:pt x="149" y="117"/>
                    <a:pt x="149" y="117"/>
                    <a:pt x="149" y="117"/>
                  </a:cubicBezTo>
                  <a:cubicBezTo>
                    <a:pt x="146" y="113"/>
                    <a:pt x="143" y="111"/>
                    <a:pt x="142" y="111"/>
                  </a:cubicBezTo>
                  <a:cubicBezTo>
                    <a:pt x="141" y="111"/>
                    <a:pt x="141" y="111"/>
                    <a:pt x="141" y="111"/>
                  </a:cubicBezTo>
                  <a:cubicBezTo>
                    <a:pt x="136" y="116"/>
                    <a:pt x="136" y="116"/>
                    <a:pt x="136" y="116"/>
                  </a:cubicBezTo>
                  <a:cubicBezTo>
                    <a:pt x="136" y="115"/>
                    <a:pt x="136" y="115"/>
                    <a:pt x="136" y="115"/>
                  </a:cubicBezTo>
                  <a:cubicBezTo>
                    <a:pt x="135" y="115"/>
                    <a:pt x="135" y="115"/>
                    <a:pt x="135" y="115"/>
                  </a:cubicBezTo>
                  <a:cubicBezTo>
                    <a:pt x="128" y="113"/>
                    <a:pt x="128" y="113"/>
                    <a:pt x="128" y="113"/>
                  </a:cubicBezTo>
                  <a:cubicBezTo>
                    <a:pt x="126" y="107"/>
                    <a:pt x="126" y="107"/>
                    <a:pt x="126" y="107"/>
                  </a:cubicBezTo>
                  <a:cubicBezTo>
                    <a:pt x="123" y="106"/>
                    <a:pt x="120" y="105"/>
                    <a:pt x="118" y="102"/>
                  </a:cubicBezTo>
                  <a:cubicBezTo>
                    <a:pt x="113" y="99"/>
                    <a:pt x="113" y="99"/>
                    <a:pt x="113" y="99"/>
                  </a:cubicBezTo>
                  <a:cubicBezTo>
                    <a:pt x="110" y="97"/>
                    <a:pt x="108" y="95"/>
                    <a:pt x="108" y="93"/>
                  </a:cubicBezTo>
                  <a:cubicBezTo>
                    <a:pt x="107" y="91"/>
                    <a:pt x="108" y="88"/>
                    <a:pt x="110" y="85"/>
                  </a:cubicBezTo>
                  <a:cubicBezTo>
                    <a:pt x="114" y="78"/>
                    <a:pt x="117" y="73"/>
                    <a:pt x="117" y="69"/>
                  </a:cubicBezTo>
                  <a:cubicBezTo>
                    <a:pt x="117" y="64"/>
                    <a:pt x="117" y="64"/>
                    <a:pt x="117" y="64"/>
                  </a:cubicBezTo>
                  <a:cubicBezTo>
                    <a:pt x="120" y="64"/>
                    <a:pt x="120" y="64"/>
                    <a:pt x="120" y="64"/>
                  </a:cubicBezTo>
                  <a:cubicBezTo>
                    <a:pt x="129" y="65"/>
                    <a:pt x="129" y="65"/>
                    <a:pt x="129" y="65"/>
                  </a:cubicBezTo>
                  <a:cubicBezTo>
                    <a:pt x="130" y="64"/>
                    <a:pt x="131" y="60"/>
                    <a:pt x="132" y="53"/>
                  </a:cubicBezTo>
                  <a:cubicBezTo>
                    <a:pt x="130" y="52"/>
                    <a:pt x="130" y="52"/>
                    <a:pt x="130" y="52"/>
                  </a:cubicBezTo>
                  <a:cubicBezTo>
                    <a:pt x="123" y="57"/>
                    <a:pt x="118" y="59"/>
                    <a:pt x="115" y="61"/>
                  </a:cubicBezTo>
                  <a:cubicBezTo>
                    <a:pt x="110" y="62"/>
                    <a:pt x="105" y="59"/>
                    <a:pt x="97" y="54"/>
                  </a:cubicBezTo>
                  <a:cubicBezTo>
                    <a:pt x="97" y="53"/>
                    <a:pt x="97" y="53"/>
                    <a:pt x="97" y="53"/>
                  </a:cubicBezTo>
                  <a:lnTo>
                    <a:pt x="96" y="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" name="íşľîďè"/>
            <p:cNvSpPr/>
            <p:nvPr/>
          </p:nvSpPr>
          <p:spPr bwMode="auto">
            <a:xfrm>
              <a:off x="3871" y="1761"/>
              <a:ext cx="97" cy="138"/>
            </a:xfrm>
            <a:custGeom>
              <a:avLst/>
              <a:gdLst>
                <a:gd name="T0" fmla="*/ 24 w 41"/>
                <a:gd name="T1" fmla="*/ 1 h 58"/>
                <a:gd name="T2" fmla="*/ 23 w 41"/>
                <a:gd name="T3" fmla="*/ 0 h 58"/>
                <a:gd name="T4" fmla="*/ 17 w 41"/>
                <a:gd name="T5" fmla="*/ 7 h 58"/>
                <a:gd name="T6" fmla="*/ 15 w 41"/>
                <a:gd name="T7" fmla="*/ 6 h 58"/>
                <a:gd name="T8" fmla="*/ 15 w 41"/>
                <a:gd name="T9" fmla="*/ 6 h 58"/>
                <a:gd name="T10" fmla="*/ 15 w 41"/>
                <a:gd name="T11" fmla="*/ 7 h 58"/>
                <a:gd name="T12" fmla="*/ 12 w 41"/>
                <a:gd name="T13" fmla="*/ 10 h 58"/>
                <a:gd name="T14" fmla="*/ 10 w 41"/>
                <a:gd name="T15" fmla="*/ 11 h 58"/>
                <a:gd name="T16" fmla="*/ 6 w 41"/>
                <a:gd name="T17" fmla="*/ 13 h 58"/>
                <a:gd name="T18" fmla="*/ 5 w 41"/>
                <a:gd name="T19" fmla="*/ 16 h 58"/>
                <a:gd name="T20" fmla="*/ 3 w 41"/>
                <a:gd name="T21" fmla="*/ 25 h 58"/>
                <a:gd name="T22" fmla="*/ 1 w 41"/>
                <a:gd name="T23" fmla="*/ 30 h 58"/>
                <a:gd name="T24" fmla="*/ 1 w 41"/>
                <a:gd name="T25" fmla="*/ 39 h 58"/>
                <a:gd name="T26" fmla="*/ 3 w 41"/>
                <a:gd name="T27" fmla="*/ 51 h 58"/>
                <a:gd name="T28" fmla="*/ 10 w 41"/>
                <a:gd name="T29" fmla="*/ 56 h 58"/>
                <a:gd name="T30" fmla="*/ 19 w 41"/>
                <a:gd name="T31" fmla="*/ 58 h 58"/>
                <a:gd name="T32" fmla="*/ 28 w 41"/>
                <a:gd name="T33" fmla="*/ 55 h 58"/>
                <a:gd name="T34" fmla="*/ 26 w 41"/>
                <a:gd name="T35" fmla="*/ 50 h 58"/>
                <a:gd name="T36" fmla="*/ 26 w 41"/>
                <a:gd name="T37" fmla="*/ 49 h 58"/>
                <a:gd name="T38" fmla="*/ 26 w 41"/>
                <a:gd name="T39" fmla="*/ 49 h 58"/>
                <a:gd name="T40" fmla="*/ 27 w 41"/>
                <a:gd name="T41" fmla="*/ 45 h 58"/>
                <a:gd name="T42" fmla="*/ 27 w 41"/>
                <a:gd name="T43" fmla="*/ 45 h 58"/>
                <a:gd name="T44" fmla="*/ 31 w 41"/>
                <a:gd name="T45" fmla="*/ 37 h 58"/>
                <a:gd name="T46" fmla="*/ 39 w 41"/>
                <a:gd name="T47" fmla="*/ 37 h 58"/>
                <a:gd name="T48" fmla="*/ 41 w 41"/>
                <a:gd name="T49" fmla="*/ 37 h 58"/>
                <a:gd name="T50" fmla="*/ 33 w 41"/>
                <a:gd name="T51" fmla="*/ 24 h 58"/>
                <a:gd name="T52" fmla="*/ 30 w 41"/>
                <a:gd name="T53" fmla="*/ 20 h 58"/>
                <a:gd name="T54" fmla="*/ 27 w 41"/>
                <a:gd name="T55" fmla="*/ 9 h 58"/>
                <a:gd name="T56" fmla="*/ 24 w 41"/>
                <a:gd name="T57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1" h="58">
                  <a:moveTo>
                    <a:pt x="24" y="1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1" y="0"/>
                    <a:pt x="19" y="2"/>
                    <a:pt x="17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6" y="21"/>
                    <a:pt x="5" y="24"/>
                    <a:pt x="3" y="25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1"/>
                    <a:pt x="0" y="34"/>
                    <a:pt x="1" y="39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4" y="52"/>
                    <a:pt x="6" y="54"/>
                    <a:pt x="10" y="56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1" y="58"/>
                    <a:pt x="25" y="57"/>
                    <a:pt x="28" y="55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0" y="34"/>
                    <a:pt x="37" y="30"/>
                    <a:pt x="33" y="24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9" y="17"/>
                    <a:pt x="27" y="13"/>
                    <a:pt x="27" y="9"/>
                  </a:cubicBezTo>
                  <a:cubicBezTo>
                    <a:pt x="26" y="5"/>
                    <a:pt x="25" y="3"/>
                    <a:pt x="2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" name="îŝlídê"/>
            <p:cNvSpPr/>
            <p:nvPr/>
          </p:nvSpPr>
          <p:spPr bwMode="auto">
            <a:xfrm>
              <a:off x="3778" y="1700"/>
              <a:ext cx="126" cy="135"/>
            </a:xfrm>
            <a:custGeom>
              <a:avLst/>
              <a:gdLst>
                <a:gd name="T0" fmla="*/ 26 w 53"/>
                <a:gd name="T1" fmla="*/ 12 h 57"/>
                <a:gd name="T2" fmla="*/ 26 w 53"/>
                <a:gd name="T3" fmla="*/ 13 h 57"/>
                <a:gd name="T4" fmla="*/ 24 w 53"/>
                <a:gd name="T5" fmla="*/ 13 h 57"/>
                <a:gd name="T6" fmla="*/ 19 w 53"/>
                <a:gd name="T7" fmla="*/ 12 h 57"/>
                <a:gd name="T8" fmla="*/ 19 w 53"/>
                <a:gd name="T9" fmla="*/ 14 h 57"/>
                <a:gd name="T10" fmla="*/ 19 w 53"/>
                <a:gd name="T11" fmla="*/ 15 h 57"/>
                <a:gd name="T12" fmla="*/ 18 w 53"/>
                <a:gd name="T13" fmla="*/ 15 h 57"/>
                <a:gd name="T14" fmla="*/ 9 w 53"/>
                <a:gd name="T15" fmla="*/ 19 h 57"/>
                <a:gd name="T16" fmla="*/ 9 w 53"/>
                <a:gd name="T17" fmla="*/ 20 h 57"/>
                <a:gd name="T18" fmla="*/ 12 w 53"/>
                <a:gd name="T19" fmla="*/ 28 h 57"/>
                <a:gd name="T20" fmla="*/ 12 w 53"/>
                <a:gd name="T21" fmla="*/ 29 h 57"/>
                <a:gd name="T22" fmla="*/ 12 w 53"/>
                <a:gd name="T23" fmla="*/ 30 h 57"/>
                <a:gd name="T24" fmla="*/ 2 w 53"/>
                <a:gd name="T25" fmla="*/ 41 h 57"/>
                <a:gd name="T26" fmla="*/ 0 w 53"/>
                <a:gd name="T27" fmla="*/ 45 h 57"/>
                <a:gd name="T28" fmla="*/ 2 w 53"/>
                <a:gd name="T29" fmla="*/ 48 h 57"/>
                <a:gd name="T30" fmla="*/ 7 w 53"/>
                <a:gd name="T31" fmla="*/ 50 h 57"/>
                <a:gd name="T32" fmla="*/ 10 w 53"/>
                <a:gd name="T33" fmla="*/ 50 h 57"/>
                <a:gd name="T34" fmla="*/ 20 w 53"/>
                <a:gd name="T35" fmla="*/ 53 h 57"/>
                <a:gd name="T36" fmla="*/ 24 w 53"/>
                <a:gd name="T37" fmla="*/ 55 h 57"/>
                <a:gd name="T38" fmla="*/ 31 w 53"/>
                <a:gd name="T39" fmla="*/ 57 h 57"/>
                <a:gd name="T40" fmla="*/ 36 w 53"/>
                <a:gd name="T41" fmla="*/ 53 h 57"/>
                <a:gd name="T42" fmla="*/ 39 w 53"/>
                <a:gd name="T43" fmla="*/ 49 h 57"/>
                <a:gd name="T44" fmla="*/ 42 w 53"/>
                <a:gd name="T45" fmla="*/ 42 h 57"/>
                <a:gd name="T46" fmla="*/ 40 w 53"/>
                <a:gd name="T47" fmla="*/ 33 h 57"/>
                <a:gd name="T48" fmla="*/ 43 w 53"/>
                <a:gd name="T49" fmla="*/ 34 h 57"/>
                <a:gd name="T50" fmla="*/ 48 w 53"/>
                <a:gd name="T51" fmla="*/ 34 h 57"/>
                <a:gd name="T52" fmla="*/ 50 w 53"/>
                <a:gd name="T53" fmla="*/ 33 h 57"/>
                <a:gd name="T54" fmla="*/ 51 w 53"/>
                <a:gd name="T55" fmla="*/ 31 h 57"/>
                <a:gd name="T56" fmla="*/ 47 w 53"/>
                <a:gd name="T57" fmla="*/ 19 h 57"/>
                <a:gd name="T58" fmla="*/ 48 w 53"/>
                <a:gd name="T59" fmla="*/ 15 h 57"/>
                <a:gd name="T60" fmla="*/ 53 w 53"/>
                <a:gd name="T61" fmla="*/ 11 h 57"/>
                <a:gd name="T62" fmla="*/ 53 w 53"/>
                <a:gd name="T63" fmla="*/ 11 h 57"/>
                <a:gd name="T64" fmla="*/ 52 w 53"/>
                <a:gd name="T65" fmla="*/ 9 h 57"/>
                <a:gd name="T66" fmla="*/ 43 w 53"/>
                <a:gd name="T67" fmla="*/ 9 h 57"/>
                <a:gd name="T68" fmla="*/ 43 w 53"/>
                <a:gd name="T69" fmla="*/ 9 h 57"/>
                <a:gd name="T70" fmla="*/ 34 w 53"/>
                <a:gd name="T71" fmla="*/ 3 h 57"/>
                <a:gd name="T72" fmla="*/ 24 w 53"/>
                <a:gd name="T73" fmla="*/ 1 h 57"/>
                <a:gd name="T74" fmla="*/ 22 w 53"/>
                <a:gd name="T75" fmla="*/ 1 h 57"/>
                <a:gd name="T76" fmla="*/ 25 w 53"/>
                <a:gd name="T77" fmla="*/ 5 h 57"/>
                <a:gd name="T78" fmla="*/ 26 w 53"/>
                <a:gd name="T7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3" h="57">
                  <a:moveTo>
                    <a:pt x="26" y="12"/>
                  </a:moveTo>
                  <a:cubicBezTo>
                    <a:pt x="26" y="13"/>
                    <a:pt x="26" y="13"/>
                    <a:pt x="26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8" y="23"/>
                    <a:pt x="9" y="25"/>
                    <a:pt x="12" y="28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9" y="34"/>
                    <a:pt x="6" y="38"/>
                    <a:pt x="2" y="41"/>
                  </a:cubicBezTo>
                  <a:cubicBezTo>
                    <a:pt x="0" y="42"/>
                    <a:pt x="0" y="43"/>
                    <a:pt x="0" y="45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5" y="50"/>
                    <a:pt x="18" y="51"/>
                    <a:pt x="20" y="53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6" y="57"/>
                    <a:pt x="29" y="57"/>
                    <a:pt x="31" y="57"/>
                  </a:cubicBezTo>
                  <a:cubicBezTo>
                    <a:pt x="32" y="57"/>
                    <a:pt x="34" y="56"/>
                    <a:pt x="36" y="53"/>
                  </a:cubicBezTo>
                  <a:cubicBezTo>
                    <a:pt x="39" y="49"/>
                    <a:pt x="39" y="49"/>
                    <a:pt x="39" y="49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1" y="31"/>
                    <a:pt x="51" y="31"/>
                    <a:pt x="51" y="31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50" y="13"/>
                    <a:pt x="51" y="12"/>
                    <a:pt x="53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0" y="0"/>
                    <a:pt x="27" y="0"/>
                    <a:pt x="24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3"/>
                    <a:pt x="22" y="5"/>
                    <a:pt x="25" y="5"/>
                  </a:cubicBezTo>
                  <a:cubicBezTo>
                    <a:pt x="27" y="7"/>
                    <a:pt x="28" y="9"/>
                    <a:pt x="2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" name="íṩļïḋè"/>
            <p:cNvSpPr/>
            <p:nvPr/>
          </p:nvSpPr>
          <p:spPr bwMode="auto">
            <a:xfrm>
              <a:off x="3991" y="1432"/>
              <a:ext cx="445" cy="424"/>
            </a:xfrm>
            <a:custGeom>
              <a:avLst/>
              <a:gdLst>
                <a:gd name="T0" fmla="*/ 80 w 188"/>
                <a:gd name="T1" fmla="*/ 37 h 179"/>
                <a:gd name="T2" fmla="*/ 70 w 188"/>
                <a:gd name="T3" fmla="*/ 40 h 179"/>
                <a:gd name="T4" fmla="*/ 58 w 188"/>
                <a:gd name="T5" fmla="*/ 46 h 179"/>
                <a:gd name="T6" fmla="*/ 46 w 188"/>
                <a:gd name="T7" fmla="*/ 56 h 179"/>
                <a:gd name="T8" fmla="*/ 45 w 188"/>
                <a:gd name="T9" fmla="*/ 58 h 179"/>
                <a:gd name="T10" fmla="*/ 34 w 188"/>
                <a:gd name="T11" fmla="*/ 70 h 179"/>
                <a:gd name="T12" fmla="*/ 21 w 188"/>
                <a:gd name="T13" fmla="*/ 69 h 179"/>
                <a:gd name="T14" fmla="*/ 15 w 188"/>
                <a:gd name="T15" fmla="*/ 63 h 179"/>
                <a:gd name="T16" fmla="*/ 17 w 188"/>
                <a:gd name="T17" fmla="*/ 86 h 179"/>
                <a:gd name="T18" fmla="*/ 2 w 188"/>
                <a:gd name="T19" fmla="*/ 110 h 179"/>
                <a:gd name="T20" fmla="*/ 0 w 188"/>
                <a:gd name="T21" fmla="*/ 113 h 179"/>
                <a:gd name="T22" fmla="*/ 16 w 188"/>
                <a:gd name="T23" fmla="*/ 119 h 179"/>
                <a:gd name="T24" fmla="*/ 17 w 188"/>
                <a:gd name="T25" fmla="*/ 120 h 179"/>
                <a:gd name="T26" fmla="*/ 23 w 188"/>
                <a:gd name="T27" fmla="*/ 124 h 179"/>
                <a:gd name="T28" fmla="*/ 24 w 188"/>
                <a:gd name="T29" fmla="*/ 124 h 179"/>
                <a:gd name="T30" fmla="*/ 39 w 188"/>
                <a:gd name="T31" fmla="*/ 136 h 179"/>
                <a:gd name="T32" fmla="*/ 56 w 188"/>
                <a:gd name="T33" fmla="*/ 112 h 179"/>
                <a:gd name="T34" fmla="*/ 61 w 188"/>
                <a:gd name="T35" fmla="*/ 106 h 179"/>
                <a:gd name="T36" fmla="*/ 74 w 188"/>
                <a:gd name="T37" fmla="*/ 101 h 179"/>
                <a:gd name="T38" fmla="*/ 87 w 188"/>
                <a:gd name="T39" fmla="*/ 99 h 179"/>
                <a:gd name="T40" fmla="*/ 94 w 188"/>
                <a:gd name="T41" fmla="*/ 110 h 179"/>
                <a:gd name="T42" fmla="*/ 95 w 188"/>
                <a:gd name="T43" fmla="*/ 119 h 179"/>
                <a:gd name="T44" fmla="*/ 92 w 188"/>
                <a:gd name="T45" fmla="*/ 134 h 179"/>
                <a:gd name="T46" fmla="*/ 92 w 188"/>
                <a:gd name="T47" fmla="*/ 135 h 179"/>
                <a:gd name="T48" fmla="*/ 85 w 188"/>
                <a:gd name="T49" fmla="*/ 156 h 179"/>
                <a:gd name="T50" fmla="*/ 92 w 188"/>
                <a:gd name="T51" fmla="*/ 152 h 179"/>
                <a:gd name="T52" fmla="*/ 97 w 188"/>
                <a:gd name="T53" fmla="*/ 154 h 179"/>
                <a:gd name="T54" fmla="*/ 96 w 188"/>
                <a:gd name="T55" fmla="*/ 160 h 179"/>
                <a:gd name="T56" fmla="*/ 92 w 188"/>
                <a:gd name="T57" fmla="*/ 167 h 179"/>
                <a:gd name="T58" fmla="*/ 89 w 188"/>
                <a:gd name="T59" fmla="*/ 172 h 179"/>
                <a:gd name="T60" fmla="*/ 84 w 188"/>
                <a:gd name="T61" fmla="*/ 173 h 179"/>
                <a:gd name="T62" fmla="*/ 79 w 188"/>
                <a:gd name="T63" fmla="*/ 179 h 179"/>
                <a:gd name="T64" fmla="*/ 99 w 188"/>
                <a:gd name="T65" fmla="*/ 164 h 179"/>
                <a:gd name="T66" fmla="*/ 130 w 188"/>
                <a:gd name="T67" fmla="*/ 133 h 179"/>
                <a:gd name="T68" fmla="*/ 136 w 188"/>
                <a:gd name="T69" fmla="*/ 130 h 179"/>
                <a:gd name="T70" fmla="*/ 152 w 188"/>
                <a:gd name="T71" fmla="*/ 126 h 179"/>
                <a:gd name="T72" fmla="*/ 163 w 188"/>
                <a:gd name="T73" fmla="*/ 104 h 179"/>
                <a:gd name="T74" fmla="*/ 188 w 188"/>
                <a:gd name="T75" fmla="*/ 78 h 179"/>
                <a:gd name="T76" fmla="*/ 182 w 188"/>
                <a:gd name="T77" fmla="*/ 60 h 179"/>
                <a:gd name="T78" fmla="*/ 173 w 188"/>
                <a:gd name="T79" fmla="*/ 58 h 179"/>
                <a:gd name="T80" fmla="*/ 171 w 188"/>
                <a:gd name="T81" fmla="*/ 54 h 179"/>
                <a:gd name="T82" fmla="*/ 158 w 188"/>
                <a:gd name="T83" fmla="*/ 22 h 179"/>
                <a:gd name="T84" fmla="*/ 154 w 188"/>
                <a:gd name="T85" fmla="*/ 6 h 179"/>
                <a:gd name="T86" fmla="*/ 147 w 188"/>
                <a:gd name="T87" fmla="*/ 12 h 179"/>
                <a:gd name="T88" fmla="*/ 134 w 188"/>
                <a:gd name="T89" fmla="*/ 5 h 179"/>
                <a:gd name="T90" fmla="*/ 124 w 188"/>
                <a:gd name="T91" fmla="*/ 6 h 179"/>
                <a:gd name="T92" fmla="*/ 114 w 188"/>
                <a:gd name="T93" fmla="*/ 2 h 179"/>
                <a:gd name="T94" fmla="*/ 114 w 188"/>
                <a:gd name="T95" fmla="*/ 15 h 179"/>
                <a:gd name="T96" fmla="*/ 113 w 188"/>
                <a:gd name="T97" fmla="*/ 16 h 179"/>
                <a:gd name="T98" fmla="*/ 104 w 188"/>
                <a:gd name="T99" fmla="*/ 2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8" h="179">
                  <a:moveTo>
                    <a:pt x="86" y="23"/>
                  </a:moveTo>
                  <a:cubicBezTo>
                    <a:pt x="81" y="30"/>
                    <a:pt x="81" y="30"/>
                    <a:pt x="81" y="30"/>
                  </a:cubicBezTo>
                  <a:cubicBezTo>
                    <a:pt x="80" y="31"/>
                    <a:pt x="80" y="33"/>
                    <a:pt x="80" y="37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71" y="40"/>
                    <a:pt x="71" y="40"/>
                    <a:pt x="71" y="40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35" y="69"/>
                    <a:pt x="35" y="69"/>
                    <a:pt x="35" y="69"/>
                  </a:cubicBezTo>
                  <a:cubicBezTo>
                    <a:pt x="35" y="70"/>
                    <a:pt x="35" y="70"/>
                    <a:pt x="35" y="70"/>
                  </a:cubicBezTo>
                  <a:cubicBezTo>
                    <a:pt x="34" y="70"/>
                    <a:pt x="34" y="70"/>
                    <a:pt x="34" y="70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1" y="70"/>
                    <a:pt x="21" y="70"/>
                    <a:pt x="21" y="70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14" y="78"/>
                    <a:pt x="14" y="78"/>
                    <a:pt x="14" y="78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1" y="92"/>
                    <a:pt x="11" y="92"/>
                    <a:pt x="11" y="92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10"/>
                    <a:pt x="2" y="110"/>
                    <a:pt x="2" y="110"/>
                  </a:cubicBezTo>
                  <a:cubicBezTo>
                    <a:pt x="2" y="110"/>
                    <a:pt x="2" y="110"/>
                    <a:pt x="2" y="110"/>
                  </a:cubicBezTo>
                  <a:cubicBezTo>
                    <a:pt x="2" y="110"/>
                    <a:pt x="2" y="110"/>
                    <a:pt x="2" y="110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1" y="116"/>
                    <a:pt x="1" y="116"/>
                    <a:pt x="1" y="116"/>
                  </a:cubicBezTo>
                  <a:cubicBezTo>
                    <a:pt x="4" y="116"/>
                    <a:pt x="4" y="116"/>
                    <a:pt x="4" y="116"/>
                  </a:cubicBezTo>
                  <a:cubicBezTo>
                    <a:pt x="16" y="119"/>
                    <a:pt x="16" y="119"/>
                    <a:pt x="16" y="119"/>
                  </a:cubicBezTo>
                  <a:cubicBezTo>
                    <a:pt x="16" y="119"/>
                    <a:pt x="16" y="119"/>
                    <a:pt x="16" y="119"/>
                  </a:cubicBezTo>
                  <a:cubicBezTo>
                    <a:pt x="17" y="119"/>
                    <a:pt x="17" y="119"/>
                    <a:pt x="17" y="119"/>
                  </a:cubicBezTo>
                  <a:cubicBezTo>
                    <a:pt x="17" y="120"/>
                    <a:pt x="17" y="120"/>
                    <a:pt x="17" y="120"/>
                  </a:cubicBezTo>
                  <a:cubicBezTo>
                    <a:pt x="17" y="120"/>
                    <a:pt x="17" y="120"/>
                    <a:pt x="17" y="120"/>
                  </a:cubicBezTo>
                  <a:cubicBezTo>
                    <a:pt x="20" y="122"/>
                    <a:pt x="20" y="122"/>
                    <a:pt x="20" y="122"/>
                  </a:cubicBezTo>
                  <a:cubicBezTo>
                    <a:pt x="23" y="124"/>
                    <a:pt x="23" y="124"/>
                    <a:pt x="23" y="124"/>
                  </a:cubicBezTo>
                  <a:cubicBezTo>
                    <a:pt x="23" y="124"/>
                    <a:pt x="23" y="124"/>
                    <a:pt x="23" y="124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25" y="126"/>
                    <a:pt x="26" y="127"/>
                    <a:pt x="26" y="129"/>
                  </a:cubicBezTo>
                  <a:cubicBezTo>
                    <a:pt x="27" y="132"/>
                    <a:pt x="27" y="132"/>
                    <a:pt x="27" y="132"/>
                  </a:cubicBezTo>
                  <a:cubicBezTo>
                    <a:pt x="39" y="136"/>
                    <a:pt x="39" y="136"/>
                    <a:pt x="39" y="136"/>
                  </a:cubicBezTo>
                  <a:cubicBezTo>
                    <a:pt x="43" y="135"/>
                    <a:pt x="43" y="135"/>
                    <a:pt x="43" y="135"/>
                  </a:cubicBezTo>
                  <a:cubicBezTo>
                    <a:pt x="46" y="130"/>
                    <a:pt x="46" y="130"/>
                    <a:pt x="46" y="130"/>
                  </a:cubicBezTo>
                  <a:cubicBezTo>
                    <a:pt x="56" y="112"/>
                    <a:pt x="56" y="112"/>
                    <a:pt x="56" y="112"/>
                  </a:cubicBezTo>
                  <a:cubicBezTo>
                    <a:pt x="56" y="112"/>
                    <a:pt x="56" y="112"/>
                    <a:pt x="56" y="112"/>
                  </a:cubicBezTo>
                  <a:cubicBezTo>
                    <a:pt x="56" y="112"/>
                    <a:pt x="56" y="112"/>
                    <a:pt x="56" y="112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9" y="102"/>
                    <a:pt x="69" y="102"/>
                    <a:pt x="69" y="102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6" y="98"/>
                    <a:pt x="78" y="96"/>
                    <a:pt x="80" y="96"/>
                  </a:cubicBezTo>
                  <a:cubicBezTo>
                    <a:pt x="81" y="96"/>
                    <a:pt x="83" y="97"/>
                    <a:pt x="86" y="99"/>
                  </a:cubicBezTo>
                  <a:cubicBezTo>
                    <a:pt x="87" y="99"/>
                    <a:pt x="87" y="99"/>
                    <a:pt x="87" y="99"/>
                  </a:cubicBezTo>
                  <a:cubicBezTo>
                    <a:pt x="87" y="100"/>
                    <a:pt x="87" y="100"/>
                    <a:pt x="87" y="100"/>
                  </a:cubicBezTo>
                  <a:cubicBezTo>
                    <a:pt x="94" y="110"/>
                    <a:pt x="94" y="110"/>
                    <a:pt x="94" y="110"/>
                  </a:cubicBezTo>
                  <a:cubicBezTo>
                    <a:pt x="94" y="110"/>
                    <a:pt x="94" y="110"/>
                    <a:pt x="94" y="110"/>
                  </a:cubicBezTo>
                  <a:cubicBezTo>
                    <a:pt x="94" y="110"/>
                    <a:pt x="94" y="110"/>
                    <a:pt x="94" y="110"/>
                  </a:cubicBezTo>
                  <a:cubicBezTo>
                    <a:pt x="94" y="111"/>
                    <a:pt x="94" y="111"/>
                    <a:pt x="94" y="111"/>
                  </a:cubicBezTo>
                  <a:cubicBezTo>
                    <a:pt x="95" y="119"/>
                    <a:pt x="95" y="119"/>
                    <a:pt x="95" y="119"/>
                  </a:cubicBezTo>
                  <a:cubicBezTo>
                    <a:pt x="94" y="127"/>
                    <a:pt x="94" y="127"/>
                    <a:pt x="94" y="127"/>
                  </a:cubicBezTo>
                  <a:cubicBezTo>
                    <a:pt x="94" y="127"/>
                    <a:pt x="94" y="127"/>
                    <a:pt x="94" y="127"/>
                  </a:cubicBezTo>
                  <a:cubicBezTo>
                    <a:pt x="92" y="134"/>
                    <a:pt x="92" y="134"/>
                    <a:pt x="92" y="134"/>
                  </a:cubicBezTo>
                  <a:cubicBezTo>
                    <a:pt x="92" y="134"/>
                    <a:pt x="92" y="134"/>
                    <a:pt x="92" y="134"/>
                  </a:cubicBezTo>
                  <a:cubicBezTo>
                    <a:pt x="92" y="135"/>
                    <a:pt x="92" y="135"/>
                    <a:pt x="92" y="135"/>
                  </a:cubicBezTo>
                  <a:cubicBezTo>
                    <a:pt x="92" y="135"/>
                    <a:pt x="92" y="135"/>
                    <a:pt x="92" y="135"/>
                  </a:cubicBezTo>
                  <a:cubicBezTo>
                    <a:pt x="87" y="142"/>
                    <a:pt x="87" y="142"/>
                    <a:pt x="87" y="142"/>
                  </a:cubicBezTo>
                  <a:cubicBezTo>
                    <a:pt x="84" y="147"/>
                    <a:pt x="84" y="147"/>
                    <a:pt x="84" y="147"/>
                  </a:cubicBezTo>
                  <a:cubicBezTo>
                    <a:pt x="85" y="156"/>
                    <a:pt x="85" y="156"/>
                    <a:pt x="85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2" y="151"/>
                    <a:pt x="92" y="151"/>
                    <a:pt x="9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97" y="154"/>
                    <a:pt x="97" y="154"/>
                    <a:pt x="97" y="154"/>
                  </a:cubicBezTo>
                  <a:cubicBezTo>
                    <a:pt x="97" y="154"/>
                    <a:pt x="97" y="154"/>
                    <a:pt x="97" y="154"/>
                  </a:cubicBezTo>
                  <a:cubicBezTo>
                    <a:pt x="97" y="160"/>
                    <a:pt x="97" y="160"/>
                    <a:pt x="97" y="160"/>
                  </a:cubicBezTo>
                  <a:cubicBezTo>
                    <a:pt x="96" y="160"/>
                    <a:pt x="96" y="160"/>
                    <a:pt x="96" y="160"/>
                  </a:cubicBezTo>
                  <a:cubicBezTo>
                    <a:pt x="93" y="162"/>
                    <a:pt x="93" y="162"/>
                    <a:pt x="93" y="162"/>
                  </a:cubicBezTo>
                  <a:cubicBezTo>
                    <a:pt x="92" y="164"/>
                    <a:pt x="92" y="164"/>
                    <a:pt x="92" y="164"/>
                  </a:cubicBezTo>
                  <a:cubicBezTo>
                    <a:pt x="92" y="167"/>
                    <a:pt x="92" y="167"/>
                    <a:pt x="92" y="167"/>
                  </a:cubicBezTo>
                  <a:cubicBezTo>
                    <a:pt x="91" y="168"/>
                    <a:pt x="91" y="168"/>
                    <a:pt x="91" y="168"/>
                  </a:cubicBezTo>
                  <a:cubicBezTo>
                    <a:pt x="91" y="168"/>
                    <a:pt x="91" y="168"/>
                    <a:pt x="91" y="168"/>
                  </a:cubicBezTo>
                  <a:cubicBezTo>
                    <a:pt x="89" y="172"/>
                    <a:pt x="89" y="172"/>
                    <a:pt x="89" y="172"/>
                  </a:cubicBezTo>
                  <a:cubicBezTo>
                    <a:pt x="88" y="172"/>
                    <a:pt x="88" y="172"/>
                    <a:pt x="88" y="172"/>
                  </a:cubicBezTo>
                  <a:cubicBezTo>
                    <a:pt x="88" y="172"/>
                    <a:pt x="88" y="172"/>
                    <a:pt x="88" y="172"/>
                  </a:cubicBezTo>
                  <a:cubicBezTo>
                    <a:pt x="84" y="173"/>
                    <a:pt x="84" y="173"/>
                    <a:pt x="84" y="173"/>
                  </a:cubicBezTo>
                  <a:cubicBezTo>
                    <a:pt x="81" y="174"/>
                    <a:pt x="81" y="174"/>
                    <a:pt x="81" y="174"/>
                  </a:cubicBezTo>
                  <a:cubicBezTo>
                    <a:pt x="79" y="178"/>
                    <a:pt x="79" y="178"/>
                    <a:pt x="79" y="178"/>
                  </a:cubicBezTo>
                  <a:cubicBezTo>
                    <a:pt x="79" y="179"/>
                    <a:pt x="79" y="179"/>
                    <a:pt x="79" y="179"/>
                  </a:cubicBezTo>
                  <a:cubicBezTo>
                    <a:pt x="92" y="177"/>
                    <a:pt x="92" y="177"/>
                    <a:pt x="92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9" y="164"/>
                    <a:pt x="99" y="164"/>
                    <a:pt x="99" y="164"/>
                  </a:cubicBezTo>
                  <a:cubicBezTo>
                    <a:pt x="99" y="164"/>
                    <a:pt x="99" y="164"/>
                    <a:pt x="99" y="164"/>
                  </a:cubicBezTo>
                  <a:cubicBezTo>
                    <a:pt x="129" y="133"/>
                    <a:pt x="129" y="133"/>
                    <a:pt x="129" y="133"/>
                  </a:cubicBezTo>
                  <a:cubicBezTo>
                    <a:pt x="130" y="133"/>
                    <a:pt x="130" y="133"/>
                    <a:pt x="130" y="133"/>
                  </a:cubicBezTo>
                  <a:cubicBezTo>
                    <a:pt x="136" y="130"/>
                    <a:pt x="136" y="130"/>
                    <a:pt x="136" y="130"/>
                  </a:cubicBezTo>
                  <a:cubicBezTo>
                    <a:pt x="136" y="130"/>
                    <a:pt x="136" y="130"/>
                    <a:pt x="136" y="130"/>
                  </a:cubicBezTo>
                  <a:cubicBezTo>
                    <a:pt x="136" y="130"/>
                    <a:pt x="136" y="130"/>
                    <a:pt x="136" y="130"/>
                  </a:cubicBezTo>
                  <a:cubicBezTo>
                    <a:pt x="142" y="130"/>
                    <a:pt x="142" y="130"/>
                    <a:pt x="142" y="130"/>
                  </a:cubicBezTo>
                  <a:cubicBezTo>
                    <a:pt x="147" y="129"/>
                    <a:pt x="147" y="129"/>
                    <a:pt x="147" y="129"/>
                  </a:cubicBezTo>
                  <a:cubicBezTo>
                    <a:pt x="152" y="126"/>
                    <a:pt x="152" y="126"/>
                    <a:pt x="152" y="126"/>
                  </a:cubicBezTo>
                  <a:cubicBezTo>
                    <a:pt x="156" y="122"/>
                    <a:pt x="156" y="122"/>
                    <a:pt x="156" y="122"/>
                  </a:cubicBezTo>
                  <a:cubicBezTo>
                    <a:pt x="163" y="104"/>
                    <a:pt x="163" y="104"/>
                    <a:pt x="163" y="104"/>
                  </a:cubicBezTo>
                  <a:cubicBezTo>
                    <a:pt x="163" y="104"/>
                    <a:pt x="163" y="104"/>
                    <a:pt x="163" y="104"/>
                  </a:cubicBezTo>
                  <a:cubicBezTo>
                    <a:pt x="163" y="104"/>
                    <a:pt x="163" y="104"/>
                    <a:pt x="163" y="104"/>
                  </a:cubicBezTo>
                  <a:cubicBezTo>
                    <a:pt x="188" y="78"/>
                    <a:pt x="188" y="78"/>
                    <a:pt x="188" y="78"/>
                  </a:cubicBezTo>
                  <a:cubicBezTo>
                    <a:pt x="188" y="78"/>
                    <a:pt x="188" y="78"/>
                    <a:pt x="188" y="78"/>
                  </a:cubicBezTo>
                  <a:cubicBezTo>
                    <a:pt x="186" y="64"/>
                    <a:pt x="186" y="64"/>
                    <a:pt x="186" y="64"/>
                  </a:cubicBezTo>
                  <a:cubicBezTo>
                    <a:pt x="185" y="63"/>
                    <a:pt x="183" y="62"/>
                    <a:pt x="182" y="61"/>
                  </a:cubicBezTo>
                  <a:cubicBezTo>
                    <a:pt x="182" y="60"/>
                    <a:pt x="182" y="60"/>
                    <a:pt x="182" y="60"/>
                  </a:cubicBezTo>
                  <a:cubicBezTo>
                    <a:pt x="182" y="61"/>
                    <a:pt x="182" y="61"/>
                    <a:pt x="182" y="61"/>
                  </a:cubicBezTo>
                  <a:cubicBezTo>
                    <a:pt x="178" y="61"/>
                    <a:pt x="178" y="61"/>
                    <a:pt x="178" y="61"/>
                  </a:cubicBezTo>
                  <a:cubicBezTo>
                    <a:pt x="176" y="60"/>
                    <a:pt x="174" y="60"/>
                    <a:pt x="173" y="58"/>
                  </a:cubicBezTo>
                  <a:cubicBezTo>
                    <a:pt x="172" y="55"/>
                    <a:pt x="172" y="55"/>
                    <a:pt x="172" y="55"/>
                  </a:cubicBezTo>
                  <a:cubicBezTo>
                    <a:pt x="172" y="55"/>
                    <a:pt x="172" y="55"/>
                    <a:pt x="172" y="55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71" y="33"/>
                    <a:pt x="171" y="33"/>
                    <a:pt x="171" y="33"/>
                  </a:cubicBezTo>
                  <a:cubicBezTo>
                    <a:pt x="169" y="32"/>
                    <a:pt x="166" y="30"/>
                    <a:pt x="164" y="28"/>
                  </a:cubicBezTo>
                  <a:cubicBezTo>
                    <a:pt x="158" y="22"/>
                    <a:pt x="158" y="22"/>
                    <a:pt x="158" y="22"/>
                  </a:cubicBezTo>
                  <a:cubicBezTo>
                    <a:pt x="154" y="15"/>
                    <a:pt x="154" y="15"/>
                    <a:pt x="154" y="15"/>
                  </a:cubicBezTo>
                  <a:cubicBezTo>
                    <a:pt x="153" y="14"/>
                    <a:pt x="153" y="11"/>
                    <a:pt x="153" y="8"/>
                  </a:cubicBezTo>
                  <a:cubicBezTo>
                    <a:pt x="154" y="6"/>
                    <a:pt x="154" y="6"/>
                    <a:pt x="154" y="6"/>
                  </a:cubicBezTo>
                  <a:cubicBezTo>
                    <a:pt x="151" y="2"/>
                    <a:pt x="151" y="2"/>
                    <a:pt x="151" y="2"/>
                  </a:cubicBezTo>
                  <a:cubicBezTo>
                    <a:pt x="150" y="5"/>
                    <a:pt x="150" y="5"/>
                    <a:pt x="150" y="5"/>
                  </a:cubicBezTo>
                  <a:cubicBezTo>
                    <a:pt x="147" y="12"/>
                    <a:pt x="147" y="12"/>
                    <a:pt x="147" y="12"/>
                  </a:cubicBezTo>
                  <a:cubicBezTo>
                    <a:pt x="146" y="12"/>
                    <a:pt x="146" y="12"/>
                    <a:pt x="146" y="12"/>
                  </a:cubicBezTo>
                  <a:cubicBezTo>
                    <a:pt x="143" y="12"/>
                    <a:pt x="140" y="12"/>
                    <a:pt x="137" y="10"/>
                  </a:cubicBezTo>
                  <a:cubicBezTo>
                    <a:pt x="135" y="10"/>
                    <a:pt x="134" y="8"/>
                    <a:pt x="134" y="5"/>
                  </a:cubicBezTo>
                  <a:cubicBezTo>
                    <a:pt x="134" y="4"/>
                    <a:pt x="134" y="4"/>
                    <a:pt x="134" y="4"/>
                  </a:cubicBezTo>
                  <a:cubicBezTo>
                    <a:pt x="132" y="4"/>
                    <a:pt x="132" y="4"/>
                    <a:pt x="132" y="4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7" y="6"/>
                    <a:pt x="117" y="6"/>
                    <a:pt x="117" y="6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14" y="15"/>
                    <a:pt x="114" y="15"/>
                    <a:pt x="114" y="15"/>
                  </a:cubicBezTo>
                  <a:cubicBezTo>
                    <a:pt x="113" y="15"/>
                    <a:pt x="113" y="15"/>
                    <a:pt x="113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06" y="24"/>
                    <a:pt x="106" y="24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93" y="25"/>
                    <a:pt x="93" y="25"/>
                    <a:pt x="93" y="25"/>
                  </a:cubicBezTo>
                  <a:lnTo>
                    <a:pt x="86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" name="iṡ1îḋe"/>
            <p:cNvSpPr/>
            <p:nvPr/>
          </p:nvSpPr>
          <p:spPr bwMode="auto">
            <a:xfrm>
              <a:off x="4091" y="1177"/>
              <a:ext cx="634" cy="430"/>
            </a:xfrm>
            <a:custGeom>
              <a:avLst/>
              <a:gdLst>
                <a:gd name="T0" fmla="*/ 47 w 268"/>
                <a:gd name="T1" fmla="*/ 3 h 182"/>
                <a:gd name="T2" fmla="*/ 36 w 268"/>
                <a:gd name="T3" fmla="*/ 6 h 182"/>
                <a:gd name="T4" fmla="*/ 34 w 268"/>
                <a:gd name="T5" fmla="*/ 10 h 182"/>
                <a:gd name="T6" fmla="*/ 29 w 268"/>
                <a:gd name="T7" fmla="*/ 18 h 182"/>
                <a:gd name="T8" fmla="*/ 21 w 268"/>
                <a:gd name="T9" fmla="*/ 24 h 182"/>
                <a:gd name="T10" fmla="*/ 11 w 268"/>
                <a:gd name="T11" fmla="*/ 17 h 182"/>
                <a:gd name="T12" fmla="*/ 0 w 268"/>
                <a:gd name="T13" fmla="*/ 20 h 182"/>
                <a:gd name="T14" fmla="*/ 16 w 268"/>
                <a:gd name="T15" fmla="*/ 30 h 182"/>
                <a:gd name="T16" fmla="*/ 17 w 268"/>
                <a:gd name="T17" fmla="*/ 32 h 182"/>
                <a:gd name="T18" fmla="*/ 18 w 268"/>
                <a:gd name="T19" fmla="*/ 52 h 182"/>
                <a:gd name="T20" fmla="*/ 30 w 268"/>
                <a:gd name="T21" fmla="*/ 76 h 182"/>
                <a:gd name="T22" fmla="*/ 38 w 268"/>
                <a:gd name="T23" fmla="*/ 68 h 182"/>
                <a:gd name="T24" fmla="*/ 49 w 268"/>
                <a:gd name="T25" fmla="*/ 66 h 182"/>
                <a:gd name="T26" fmla="*/ 49 w 268"/>
                <a:gd name="T27" fmla="*/ 66 h 182"/>
                <a:gd name="T28" fmla="*/ 60 w 268"/>
                <a:gd name="T29" fmla="*/ 78 h 182"/>
                <a:gd name="T30" fmla="*/ 63 w 268"/>
                <a:gd name="T31" fmla="*/ 88 h 182"/>
                <a:gd name="T32" fmla="*/ 62 w 268"/>
                <a:gd name="T33" fmla="*/ 98 h 182"/>
                <a:gd name="T34" fmla="*/ 69 w 268"/>
                <a:gd name="T35" fmla="*/ 107 h 182"/>
                <a:gd name="T36" fmla="*/ 79 w 268"/>
                <a:gd name="T37" fmla="*/ 104 h 182"/>
                <a:gd name="T38" fmla="*/ 84 w 268"/>
                <a:gd name="T39" fmla="*/ 109 h 182"/>
                <a:gd name="T40" fmla="*/ 96 w 268"/>
                <a:gd name="T41" fmla="*/ 114 h 182"/>
                <a:gd name="T42" fmla="*/ 105 w 268"/>
                <a:gd name="T43" fmla="*/ 111 h 182"/>
                <a:gd name="T44" fmla="*/ 110 w 268"/>
                <a:gd name="T45" fmla="*/ 106 h 182"/>
                <a:gd name="T46" fmla="*/ 116 w 268"/>
                <a:gd name="T47" fmla="*/ 121 h 182"/>
                <a:gd name="T48" fmla="*/ 131 w 268"/>
                <a:gd name="T49" fmla="*/ 137 h 182"/>
                <a:gd name="T50" fmla="*/ 134 w 268"/>
                <a:gd name="T51" fmla="*/ 162 h 182"/>
                <a:gd name="T52" fmla="*/ 144 w 268"/>
                <a:gd name="T53" fmla="*/ 166 h 182"/>
                <a:gd name="T54" fmla="*/ 150 w 268"/>
                <a:gd name="T55" fmla="*/ 182 h 182"/>
                <a:gd name="T56" fmla="*/ 186 w 268"/>
                <a:gd name="T57" fmla="*/ 152 h 182"/>
                <a:gd name="T58" fmla="*/ 200 w 268"/>
                <a:gd name="T59" fmla="*/ 136 h 182"/>
                <a:gd name="T60" fmla="*/ 226 w 268"/>
                <a:gd name="T61" fmla="*/ 114 h 182"/>
                <a:gd name="T62" fmla="*/ 236 w 268"/>
                <a:gd name="T63" fmla="*/ 106 h 182"/>
                <a:gd name="T64" fmla="*/ 238 w 268"/>
                <a:gd name="T65" fmla="*/ 85 h 182"/>
                <a:gd name="T66" fmla="*/ 247 w 268"/>
                <a:gd name="T67" fmla="*/ 84 h 182"/>
                <a:gd name="T68" fmla="*/ 262 w 268"/>
                <a:gd name="T69" fmla="*/ 99 h 182"/>
                <a:gd name="T70" fmla="*/ 259 w 268"/>
                <a:gd name="T71" fmla="*/ 88 h 182"/>
                <a:gd name="T72" fmla="*/ 268 w 268"/>
                <a:gd name="T73" fmla="*/ 79 h 182"/>
                <a:gd name="T74" fmla="*/ 263 w 268"/>
                <a:gd name="T75" fmla="*/ 63 h 182"/>
                <a:gd name="T76" fmla="*/ 246 w 268"/>
                <a:gd name="T77" fmla="*/ 55 h 182"/>
                <a:gd name="T78" fmla="*/ 240 w 268"/>
                <a:gd name="T79" fmla="*/ 54 h 182"/>
                <a:gd name="T80" fmla="*/ 234 w 268"/>
                <a:gd name="T81" fmla="*/ 55 h 182"/>
                <a:gd name="T82" fmla="*/ 223 w 268"/>
                <a:gd name="T83" fmla="*/ 55 h 182"/>
                <a:gd name="T84" fmla="*/ 222 w 268"/>
                <a:gd name="T85" fmla="*/ 69 h 182"/>
                <a:gd name="T86" fmla="*/ 208 w 268"/>
                <a:gd name="T87" fmla="*/ 72 h 182"/>
                <a:gd name="T88" fmla="*/ 188 w 268"/>
                <a:gd name="T89" fmla="*/ 54 h 182"/>
                <a:gd name="T90" fmla="*/ 183 w 268"/>
                <a:gd name="T91" fmla="*/ 44 h 182"/>
                <a:gd name="T92" fmla="*/ 184 w 268"/>
                <a:gd name="T93" fmla="*/ 50 h 182"/>
                <a:gd name="T94" fmla="*/ 179 w 268"/>
                <a:gd name="T95" fmla="*/ 60 h 182"/>
                <a:gd name="T96" fmla="*/ 168 w 268"/>
                <a:gd name="T97" fmla="*/ 57 h 182"/>
                <a:gd name="T98" fmla="*/ 166 w 268"/>
                <a:gd name="T99" fmla="*/ 47 h 182"/>
                <a:gd name="T100" fmla="*/ 156 w 268"/>
                <a:gd name="T101" fmla="*/ 43 h 182"/>
                <a:gd name="T102" fmla="*/ 144 w 268"/>
                <a:gd name="T103" fmla="*/ 35 h 182"/>
                <a:gd name="T104" fmla="*/ 128 w 268"/>
                <a:gd name="T105" fmla="*/ 29 h 182"/>
                <a:gd name="T106" fmla="*/ 117 w 268"/>
                <a:gd name="T107" fmla="*/ 34 h 182"/>
                <a:gd name="T108" fmla="*/ 112 w 268"/>
                <a:gd name="T109" fmla="*/ 24 h 182"/>
                <a:gd name="T110" fmla="*/ 98 w 268"/>
                <a:gd name="T111" fmla="*/ 24 h 182"/>
                <a:gd name="T112" fmla="*/ 82 w 268"/>
                <a:gd name="T113" fmla="*/ 27 h 182"/>
                <a:gd name="T114" fmla="*/ 67 w 268"/>
                <a:gd name="T115" fmla="*/ 26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68" h="182">
                  <a:moveTo>
                    <a:pt x="52" y="9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15" y="22"/>
                    <a:pt x="12" y="19"/>
                    <a:pt x="11" y="17"/>
                  </a:cubicBezTo>
                  <a:cubicBezTo>
                    <a:pt x="10" y="16"/>
                    <a:pt x="10" y="16"/>
                    <a:pt x="9" y="16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5" y="70"/>
                    <a:pt x="25" y="70"/>
                    <a:pt x="25" y="70"/>
                  </a:cubicBezTo>
                  <a:cubicBezTo>
                    <a:pt x="30" y="76"/>
                    <a:pt x="30" y="76"/>
                    <a:pt x="30" y="76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60" y="78"/>
                    <a:pt x="60" y="78"/>
                    <a:pt x="60" y="78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2" y="97"/>
                    <a:pt x="62" y="97"/>
                    <a:pt x="62" y="97"/>
                  </a:cubicBezTo>
                  <a:cubicBezTo>
                    <a:pt x="62" y="98"/>
                    <a:pt x="62" y="98"/>
                    <a:pt x="62" y="98"/>
                  </a:cubicBezTo>
                  <a:cubicBezTo>
                    <a:pt x="62" y="98"/>
                    <a:pt x="62" y="98"/>
                    <a:pt x="62" y="98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9" y="107"/>
                    <a:pt x="69" y="107"/>
                    <a:pt x="69" y="107"/>
                  </a:cubicBezTo>
                  <a:cubicBezTo>
                    <a:pt x="74" y="102"/>
                    <a:pt x="74" y="102"/>
                    <a:pt x="74" y="102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4" y="109"/>
                    <a:pt x="84" y="109"/>
                    <a:pt x="84" y="109"/>
                  </a:cubicBezTo>
                  <a:cubicBezTo>
                    <a:pt x="89" y="108"/>
                    <a:pt x="89" y="108"/>
                    <a:pt x="89" y="108"/>
                  </a:cubicBezTo>
                  <a:cubicBezTo>
                    <a:pt x="93" y="106"/>
                    <a:pt x="95" y="108"/>
                    <a:pt x="96" y="110"/>
                  </a:cubicBezTo>
                  <a:cubicBezTo>
                    <a:pt x="96" y="114"/>
                    <a:pt x="96" y="114"/>
                    <a:pt x="96" y="114"/>
                  </a:cubicBezTo>
                  <a:cubicBezTo>
                    <a:pt x="97" y="114"/>
                    <a:pt x="97" y="114"/>
                    <a:pt x="97" y="114"/>
                  </a:cubicBezTo>
                  <a:cubicBezTo>
                    <a:pt x="102" y="116"/>
                    <a:pt x="102" y="116"/>
                    <a:pt x="102" y="116"/>
                  </a:cubicBezTo>
                  <a:cubicBezTo>
                    <a:pt x="105" y="111"/>
                    <a:pt x="105" y="111"/>
                    <a:pt x="105" y="111"/>
                  </a:cubicBezTo>
                  <a:cubicBezTo>
                    <a:pt x="105" y="109"/>
                    <a:pt x="105" y="109"/>
                    <a:pt x="105" y="109"/>
                  </a:cubicBezTo>
                  <a:cubicBezTo>
                    <a:pt x="105" y="107"/>
                    <a:pt x="105" y="106"/>
                    <a:pt x="106" y="105"/>
                  </a:cubicBezTo>
                  <a:cubicBezTo>
                    <a:pt x="110" y="106"/>
                    <a:pt x="110" y="106"/>
                    <a:pt x="110" y="106"/>
                  </a:cubicBezTo>
                  <a:cubicBezTo>
                    <a:pt x="114" y="108"/>
                    <a:pt x="116" y="110"/>
                    <a:pt x="116" y="114"/>
                  </a:cubicBezTo>
                  <a:cubicBezTo>
                    <a:pt x="116" y="116"/>
                    <a:pt x="116" y="116"/>
                    <a:pt x="116" y="116"/>
                  </a:cubicBezTo>
                  <a:cubicBezTo>
                    <a:pt x="116" y="121"/>
                    <a:pt x="116" y="121"/>
                    <a:pt x="116" y="121"/>
                  </a:cubicBezTo>
                  <a:cubicBezTo>
                    <a:pt x="120" y="128"/>
                    <a:pt x="120" y="128"/>
                    <a:pt x="120" y="128"/>
                  </a:cubicBezTo>
                  <a:cubicBezTo>
                    <a:pt x="125" y="133"/>
                    <a:pt x="125" y="133"/>
                    <a:pt x="125" y="133"/>
                  </a:cubicBezTo>
                  <a:cubicBezTo>
                    <a:pt x="127" y="135"/>
                    <a:pt x="129" y="136"/>
                    <a:pt x="131" y="137"/>
                  </a:cubicBezTo>
                  <a:cubicBezTo>
                    <a:pt x="132" y="137"/>
                    <a:pt x="132" y="137"/>
                    <a:pt x="132" y="137"/>
                  </a:cubicBezTo>
                  <a:cubicBezTo>
                    <a:pt x="133" y="138"/>
                    <a:pt x="134" y="140"/>
                    <a:pt x="134" y="144"/>
                  </a:cubicBezTo>
                  <a:cubicBezTo>
                    <a:pt x="134" y="162"/>
                    <a:pt x="134" y="162"/>
                    <a:pt x="134" y="162"/>
                  </a:cubicBezTo>
                  <a:cubicBezTo>
                    <a:pt x="134" y="164"/>
                    <a:pt x="136" y="165"/>
                    <a:pt x="137" y="165"/>
                  </a:cubicBezTo>
                  <a:cubicBezTo>
                    <a:pt x="138" y="165"/>
                    <a:pt x="138" y="165"/>
                    <a:pt x="138" y="165"/>
                  </a:cubicBezTo>
                  <a:cubicBezTo>
                    <a:pt x="140" y="164"/>
                    <a:pt x="142" y="164"/>
                    <a:pt x="144" y="166"/>
                  </a:cubicBezTo>
                  <a:cubicBezTo>
                    <a:pt x="145" y="167"/>
                    <a:pt x="145" y="167"/>
                    <a:pt x="145" y="167"/>
                  </a:cubicBezTo>
                  <a:cubicBezTo>
                    <a:pt x="147" y="168"/>
                    <a:pt x="148" y="169"/>
                    <a:pt x="149" y="172"/>
                  </a:cubicBezTo>
                  <a:cubicBezTo>
                    <a:pt x="150" y="182"/>
                    <a:pt x="150" y="182"/>
                    <a:pt x="150" y="182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62" y="154"/>
                    <a:pt x="165" y="148"/>
                    <a:pt x="169" y="147"/>
                  </a:cubicBezTo>
                  <a:cubicBezTo>
                    <a:pt x="173" y="146"/>
                    <a:pt x="178" y="148"/>
                    <a:pt x="186" y="152"/>
                  </a:cubicBezTo>
                  <a:cubicBezTo>
                    <a:pt x="212" y="154"/>
                    <a:pt x="212" y="154"/>
                    <a:pt x="212" y="154"/>
                  </a:cubicBezTo>
                  <a:cubicBezTo>
                    <a:pt x="212" y="148"/>
                    <a:pt x="212" y="148"/>
                    <a:pt x="212" y="148"/>
                  </a:cubicBezTo>
                  <a:cubicBezTo>
                    <a:pt x="200" y="136"/>
                    <a:pt x="200" y="136"/>
                    <a:pt x="200" y="136"/>
                  </a:cubicBezTo>
                  <a:cubicBezTo>
                    <a:pt x="195" y="133"/>
                    <a:pt x="192" y="131"/>
                    <a:pt x="193" y="129"/>
                  </a:cubicBezTo>
                  <a:cubicBezTo>
                    <a:pt x="202" y="130"/>
                    <a:pt x="202" y="130"/>
                    <a:pt x="202" y="130"/>
                  </a:cubicBezTo>
                  <a:cubicBezTo>
                    <a:pt x="211" y="132"/>
                    <a:pt x="219" y="128"/>
                    <a:pt x="226" y="114"/>
                  </a:cubicBezTo>
                  <a:cubicBezTo>
                    <a:pt x="226" y="114"/>
                    <a:pt x="226" y="114"/>
                    <a:pt x="226" y="114"/>
                  </a:cubicBezTo>
                  <a:cubicBezTo>
                    <a:pt x="227" y="114"/>
                    <a:pt x="227" y="114"/>
                    <a:pt x="227" y="114"/>
                  </a:cubicBezTo>
                  <a:cubicBezTo>
                    <a:pt x="236" y="106"/>
                    <a:pt x="236" y="106"/>
                    <a:pt x="236" y="106"/>
                  </a:cubicBezTo>
                  <a:cubicBezTo>
                    <a:pt x="237" y="87"/>
                    <a:pt x="237" y="87"/>
                    <a:pt x="237" y="87"/>
                  </a:cubicBezTo>
                  <a:cubicBezTo>
                    <a:pt x="237" y="85"/>
                    <a:pt x="237" y="85"/>
                    <a:pt x="237" y="85"/>
                  </a:cubicBezTo>
                  <a:cubicBezTo>
                    <a:pt x="238" y="85"/>
                    <a:pt x="238" y="85"/>
                    <a:pt x="238" y="85"/>
                  </a:cubicBezTo>
                  <a:cubicBezTo>
                    <a:pt x="239" y="85"/>
                    <a:pt x="239" y="85"/>
                    <a:pt x="239" y="85"/>
                  </a:cubicBezTo>
                  <a:cubicBezTo>
                    <a:pt x="246" y="84"/>
                    <a:pt x="246" y="84"/>
                    <a:pt x="246" y="84"/>
                  </a:cubicBezTo>
                  <a:cubicBezTo>
                    <a:pt x="247" y="84"/>
                    <a:pt x="247" y="84"/>
                    <a:pt x="247" y="84"/>
                  </a:cubicBezTo>
                  <a:cubicBezTo>
                    <a:pt x="248" y="84"/>
                    <a:pt x="248" y="84"/>
                    <a:pt x="248" y="84"/>
                  </a:cubicBezTo>
                  <a:cubicBezTo>
                    <a:pt x="248" y="84"/>
                    <a:pt x="248" y="84"/>
                    <a:pt x="248" y="84"/>
                  </a:cubicBezTo>
                  <a:cubicBezTo>
                    <a:pt x="262" y="99"/>
                    <a:pt x="262" y="99"/>
                    <a:pt x="262" y="99"/>
                  </a:cubicBezTo>
                  <a:cubicBezTo>
                    <a:pt x="266" y="98"/>
                    <a:pt x="266" y="98"/>
                    <a:pt x="266" y="98"/>
                  </a:cubicBezTo>
                  <a:cubicBezTo>
                    <a:pt x="266" y="95"/>
                    <a:pt x="266" y="95"/>
                    <a:pt x="266" y="95"/>
                  </a:cubicBezTo>
                  <a:cubicBezTo>
                    <a:pt x="259" y="88"/>
                    <a:pt x="259" y="88"/>
                    <a:pt x="259" y="88"/>
                  </a:cubicBezTo>
                  <a:cubicBezTo>
                    <a:pt x="258" y="87"/>
                    <a:pt x="258" y="87"/>
                    <a:pt x="258" y="87"/>
                  </a:cubicBezTo>
                  <a:cubicBezTo>
                    <a:pt x="257" y="86"/>
                    <a:pt x="257" y="86"/>
                    <a:pt x="257" y="86"/>
                  </a:cubicBezTo>
                  <a:cubicBezTo>
                    <a:pt x="268" y="79"/>
                    <a:pt x="268" y="79"/>
                    <a:pt x="268" y="79"/>
                  </a:cubicBezTo>
                  <a:cubicBezTo>
                    <a:pt x="268" y="62"/>
                    <a:pt x="268" y="62"/>
                    <a:pt x="268" y="62"/>
                  </a:cubicBezTo>
                  <a:cubicBezTo>
                    <a:pt x="263" y="63"/>
                    <a:pt x="263" y="63"/>
                    <a:pt x="263" y="63"/>
                  </a:cubicBezTo>
                  <a:cubicBezTo>
                    <a:pt x="263" y="63"/>
                    <a:pt x="263" y="63"/>
                    <a:pt x="263" y="63"/>
                  </a:cubicBezTo>
                  <a:cubicBezTo>
                    <a:pt x="262" y="63"/>
                    <a:pt x="262" y="63"/>
                    <a:pt x="262" y="63"/>
                  </a:cubicBezTo>
                  <a:cubicBezTo>
                    <a:pt x="256" y="60"/>
                    <a:pt x="256" y="60"/>
                    <a:pt x="256" y="60"/>
                  </a:cubicBezTo>
                  <a:cubicBezTo>
                    <a:pt x="254" y="60"/>
                    <a:pt x="250" y="58"/>
                    <a:pt x="246" y="55"/>
                  </a:cubicBezTo>
                  <a:cubicBezTo>
                    <a:pt x="243" y="54"/>
                    <a:pt x="242" y="53"/>
                    <a:pt x="242" y="51"/>
                  </a:cubicBezTo>
                  <a:cubicBezTo>
                    <a:pt x="242" y="52"/>
                    <a:pt x="242" y="52"/>
                    <a:pt x="242" y="52"/>
                  </a:cubicBezTo>
                  <a:cubicBezTo>
                    <a:pt x="242" y="53"/>
                    <a:pt x="241" y="54"/>
                    <a:pt x="240" y="54"/>
                  </a:cubicBezTo>
                  <a:cubicBezTo>
                    <a:pt x="239" y="55"/>
                    <a:pt x="238" y="56"/>
                    <a:pt x="235" y="56"/>
                  </a:cubicBezTo>
                  <a:cubicBezTo>
                    <a:pt x="234" y="56"/>
                    <a:pt x="234" y="56"/>
                    <a:pt x="234" y="56"/>
                  </a:cubicBezTo>
                  <a:cubicBezTo>
                    <a:pt x="234" y="55"/>
                    <a:pt x="234" y="55"/>
                    <a:pt x="234" y="55"/>
                  </a:cubicBezTo>
                  <a:cubicBezTo>
                    <a:pt x="234" y="55"/>
                    <a:pt x="234" y="55"/>
                    <a:pt x="234" y="55"/>
                  </a:cubicBezTo>
                  <a:cubicBezTo>
                    <a:pt x="228" y="51"/>
                    <a:pt x="228" y="51"/>
                    <a:pt x="228" y="51"/>
                  </a:cubicBezTo>
                  <a:cubicBezTo>
                    <a:pt x="223" y="55"/>
                    <a:pt x="223" y="55"/>
                    <a:pt x="223" y="55"/>
                  </a:cubicBezTo>
                  <a:cubicBezTo>
                    <a:pt x="221" y="57"/>
                    <a:pt x="219" y="59"/>
                    <a:pt x="219" y="60"/>
                  </a:cubicBezTo>
                  <a:cubicBezTo>
                    <a:pt x="222" y="66"/>
                    <a:pt x="222" y="66"/>
                    <a:pt x="222" y="66"/>
                  </a:cubicBezTo>
                  <a:cubicBezTo>
                    <a:pt x="223" y="67"/>
                    <a:pt x="223" y="68"/>
                    <a:pt x="222" y="69"/>
                  </a:cubicBezTo>
                  <a:cubicBezTo>
                    <a:pt x="222" y="70"/>
                    <a:pt x="220" y="72"/>
                    <a:pt x="217" y="72"/>
                  </a:cubicBezTo>
                  <a:cubicBezTo>
                    <a:pt x="214" y="73"/>
                    <a:pt x="214" y="73"/>
                    <a:pt x="214" y="73"/>
                  </a:cubicBezTo>
                  <a:cubicBezTo>
                    <a:pt x="212" y="74"/>
                    <a:pt x="209" y="74"/>
                    <a:pt x="208" y="72"/>
                  </a:cubicBezTo>
                  <a:cubicBezTo>
                    <a:pt x="207" y="70"/>
                    <a:pt x="207" y="70"/>
                    <a:pt x="207" y="70"/>
                  </a:cubicBezTo>
                  <a:cubicBezTo>
                    <a:pt x="196" y="60"/>
                    <a:pt x="196" y="60"/>
                    <a:pt x="196" y="60"/>
                  </a:cubicBezTo>
                  <a:cubicBezTo>
                    <a:pt x="192" y="58"/>
                    <a:pt x="189" y="56"/>
                    <a:pt x="188" y="54"/>
                  </a:cubicBezTo>
                  <a:cubicBezTo>
                    <a:pt x="187" y="52"/>
                    <a:pt x="186" y="51"/>
                    <a:pt x="187" y="50"/>
                  </a:cubicBezTo>
                  <a:cubicBezTo>
                    <a:pt x="186" y="47"/>
                    <a:pt x="186" y="44"/>
                    <a:pt x="185" y="43"/>
                  </a:cubicBezTo>
                  <a:cubicBezTo>
                    <a:pt x="183" y="44"/>
                    <a:pt x="183" y="44"/>
                    <a:pt x="183" y="44"/>
                  </a:cubicBezTo>
                  <a:cubicBezTo>
                    <a:pt x="182" y="45"/>
                    <a:pt x="182" y="45"/>
                    <a:pt x="182" y="45"/>
                  </a:cubicBezTo>
                  <a:cubicBezTo>
                    <a:pt x="182" y="46"/>
                    <a:pt x="183" y="48"/>
                    <a:pt x="184" y="49"/>
                  </a:cubicBezTo>
                  <a:cubicBezTo>
                    <a:pt x="184" y="50"/>
                    <a:pt x="184" y="50"/>
                    <a:pt x="184" y="50"/>
                  </a:cubicBezTo>
                  <a:cubicBezTo>
                    <a:pt x="185" y="50"/>
                    <a:pt x="185" y="50"/>
                    <a:pt x="185" y="50"/>
                  </a:cubicBezTo>
                  <a:cubicBezTo>
                    <a:pt x="184" y="51"/>
                    <a:pt x="184" y="51"/>
                    <a:pt x="184" y="51"/>
                  </a:cubicBezTo>
                  <a:cubicBezTo>
                    <a:pt x="179" y="60"/>
                    <a:pt x="179" y="60"/>
                    <a:pt x="179" y="60"/>
                  </a:cubicBezTo>
                  <a:cubicBezTo>
                    <a:pt x="170" y="58"/>
                    <a:pt x="170" y="58"/>
                    <a:pt x="170" y="58"/>
                  </a:cubicBezTo>
                  <a:cubicBezTo>
                    <a:pt x="168" y="57"/>
                    <a:pt x="168" y="57"/>
                    <a:pt x="168" y="57"/>
                  </a:cubicBezTo>
                  <a:cubicBezTo>
                    <a:pt x="168" y="57"/>
                    <a:pt x="168" y="57"/>
                    <a:pt x="168" y="57"/>
                  </a:cubicBezTo>
                  <a:cubicBezTo>
                    <a:pt x="168" y="56"/>
                    <a:pt x="168" y="56"/>
                    <a:pt x="168" y="56"/>
                  </a:cubicBezTo>
                  <a:cubicBezTo>
                    <a:pt x="168" y="54"/>
                    <a:pt x="168" y="52"/>
                    <a:pt x="168" y="50"/>
                  </a:cubicBezTo>
                  <a:cubicBezTo>
                    <a:pt x="166" y="47"/>
                    <a:pt x="166" y="47"/>
                    <a:pt x="166" y="47"/>
                  </a:cubicBezTo>
                  <a:cubicBezTo>
                    <a:pt x="159" y="42"/>
                    <a:pt x="159" y="42"/>
                    <a:pt x="159" y="42"/>
                  </a:cubicBezTo>
                  <a:cubicBezTo>
                    <a:pt x="158" y="41"/>
                    <a:pt x="158" y="41"/>
                    <a:pt x="158" y="41"/>
                  </a:cubicBezTo>
                  <a:cubicBezTo>
                    <a:pt x="158" y="42"/>
                    <a:pt x="157" y="42"/>
                    <a:pt x="156" y="43"/>
                  </a:cubicBezTo>
                  <a:cubicBezTo>
                    <a:pt x="149" y="42"/>
                    <a:pt x="149" y="42"/>
                    <a:pt x="149" y="42"/>
                  </a:cubicBezTo>
                  <a:cubicBezTo>
                    <a:pt x="146" y="42"/>
                    <a:pt x="145" y="41"/>
                    <a:pt x="144" y="40"/>
                  </a:cubicBezTo>
                  <a:cubicBezTo>
                    <a:pt x="144" y="39"/>
                    <a:pt x="144" y="37"/>
                    <a:pt x="144" y="35"/>
                  </a:cubicBezTo>
                  <a:cubicBezTo>
                    <a:pt x="145" y="34"/>
                    <a:pt x="145" y="34"/>
                    <a:pt x="145" y="34"/>
                  </a:cubicBezTo>
                  <a:cubicBezTo>
                    <a:pt x="142" y="28"/>
                    <a:pt x="142" y="28"/>
                    <a:pt x="142" y="28"/>
                  </a:cubicBezTo>
                  <a:cubicBezTo>
                    <a:pt x="128" y="29"/>
                    <a:pt x="128" y="29"/>
                    <a:pt x="128" y="29"/>
                  </a:cubicBezTo>
                  <a:cubicBezTo>
                    <a:pt x="128" y="31"/>
                    <a:pt x="128" y="32"/>
                    <a:pt x="127" y="34"/>
                  </a:cubicBezTo>
                  <a:cubicBezTo>
                    <a:pt x="126" y="35"/>
                    <a:pt x="125" y="36"/>
                    <a:pt x="124" y="36"/>
                  </a:cubicBezTo>
                  <a:cubicBezTo>
                    <a:pt x="122" y="36"/>
                    <a:pt x="119" y="36"/>
                    <a:pt x="117" y="34"/>
                  </a:cubicBezTo>
                  <a:cubicBezTo>
                    <a:pt x="117" y="33"/>
                    <a:pt x="117" y="33"/>
                    <a:pt x="117" y="33"/>
                  </a:cubicBezTo>
                  <a:cubicBezTo>
                    <a:pt x="117" y="33"/>
                    <a:pt x="117" y="33"/>
                    <a:pt x="117" y="33"/>
                  </a:cubicBezTo>
                  <a:cubicBezTo>
                    <a:pt x="114" y="30"/>
                    <a:pt x="112" y="27"/>
                    <a:pt x="112" y="24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2" y="25"/>
                    <a:pt x="100" y="25"/>
                    <a:pt x="98" y="24"/>
                  </a:cubicBezTo>
                  <a:cubicBezTo>
                    <a:pt x="97" y="23"/>
                    <a:pt x="97" y="23"/>
                    <a:pt x="97" y="23"/>
                  </a:cubicBezTo>
                  <a:cubicBezTo>
                    <a:pt x="93" y="24"/>
                    <a:pt x="93" y="24"/>
                    <a:pt x="93" y="24"/>
                  </a:cubicBezTo>
                  <a:cubicBezTo>
                    <a:pt x="82" y="27"/>
                    <a:pt x="82" y="27"/>
                    <a:pt x="82" y="27"/>
                  </a:cubicBezTo>
                  <a:cubicBezTo>
                    <a:pt x="80" y="29"/>
                    <a:pt x="78" y="29"/>
                    <a:pt x="76" y="29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1" y="29"/>
                    <a:pt x="68" y="28"/>
                    <a:pt x="67" y="26"/>
                  </a:cubicBezTo>
                  <a:cubicBezTo>
                    <a:pt x="60" y="21"/>
                    <a:pt x="60" y="21"/>
                    <a:pt x="60" y="21"/>
                  </a:cubicBezTo>
                  <a:lnTo>
                    <a:pt x="5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" name="iṩḷïḋê"/>
            <p:cNvSpPr/>
            <p:nvPr/>
          </p:nvSpPr>
          <p:spPr bwMode="auto">
            <a:xfrm>
              <a:off x="3956" y="564"/>
              <a:ext cx="852" cy="776"/>
            </a:xfrm>
            <a:custGeom>
              <a:avLst/>
              <a:gdLst>
                <a:gd name="T0" fmla="*/ 353 w 360"/>
                <a:gd name="T1" fmla="*/ 153 h 328"/>
                <a:gd name="T2" fmla="*/ 346 w 360"/>
                <a:gd name="T3" fmla="*/ 119 h 328"/>
                <a:gd name="T4" fmla="*/ 314 w 360"/>
                <a:gd name="T5" fmla="*/ 153 h 328"/>
                <a:gd name="T6" fmla="*/ 309 w 360"/>
                <a:gd name="T7" fmla="*/ 162 h 328"/>
                <a:gd name="T8" fmla="*/ 268 w 360"/>
                <a:gd name="T9" fmla="*/ 169 h 328"/>
                <a:gd name="T10" fmla="*/ 259 w 360"/>
                <a:gd name="T11" fmla="*/ 153 h 328"/>
                <a:gd name="T12" fmla="*/ 248 w 360"/>
                <a:gd name="T13" fmla="*/ 142 h 328"/>
                <a:gd name="T14" fmla="*/ 235 w 360"/>
                <a:gd name="T15" fmla="*/ 131 h 328"/>
                <a:gd name="T16" fmla="*/ 168 w 360"/>
                <a:gd name="T17" fmla="*/ 119 h 328"/>
                <a:gd name="T18" fmla="*/ 129 w 360"/>
                <a:gd name="T19" fmla="*/ 57 h 328"/>
                <a:gd name="T20" fmla="*/ 54 w 360"/>
                <a:gd name="T21" fmla="*/ 8 h 328"/>
                <a:gd name="T22" fmla="*/ 4 w 360"/>
                <a:gd name="T23" fmla="*/ 14 h 328"/>
                <a:gd name="T24" fmla="*/ 4 w 360"/>
                <a:gd name="T25" fmla="*/ 21 h 328"/>
                <a:gd name="T26" fmla="*/ 1 w 360"/>
                <a:gd name="T27" fmla="*/ 28 h 328"/>
                <a:gd name="T28" fmla="*/ 5 w 360"/>
                <a:gd name="T29" fmla="*/ 45 h 328"/>
                <a:gd name="T30" fmla="*/ 21 w 360"/>
                <a:gd name="T31" fmla="*/ 37 h 328"/>
                <a:gd name="T32" fmla="*/ 37 w 360"/>
                <a:gd name="T33" fmla="*/ 49 h 328"/>
                <a:gd name="T34" fmla="*/ 60 w 360"/>
                <a:gd name="T35" fmla="*/ 77 h 328"/>
                <a:gd name="T36" fmla="*/ 74 w 360"/>
                <a:gd name="T37" fmla="*/ 66 h 328"/>
                <a:gd name="T38" fmla="*/ 97 w 360"/>
                <a:gd name="T39" fmla="*/ 52 h 328"/>
                <a:gd name="T40" fmla="*/ 115 w 360"/>
                <a:gd name="T41" fmla="*/ 71 h 328"/>
                <a:gd name="T42" fmla="*/ 119 w 360"/>
                <a:gd name="T43" fmla="*/ 100 h 328"/>
                <a:gd name="T44" fmla="*/ 121 w 360"/>
                <a:gd name="T45" fmla="*/ 131 h 328"/>
                <a:gd name="T46" fmla="*/ 116 w 360"/>
                <a:gd name="T47" fmla="*/ 144 h 328"/>
                <a:gd name="T48" fmla="*/ 112 w 360"/>
                <a:gd name="T49" fmla="*/ 149 h 328"/>
                <a:gd name="T50" fmla="*/ 114 w 360"/>
                <a:gd name="T51" fmla="*/ 168 h 328"/>
                <a:gd name="T52" fmla="*/ 109 w 360"/>
                <a:gd name="T53" fmla="*/ 184 h 328"/>
                <a:gd name="T54" fmla="*/ 95 w 360"/>
                <a:gd name="T55" fmla="*/ 181 h 328"/>
                <a:gd name="T56" fmla="*/ 84 w 360"/>
                <a:gd name="T57" fmla="*/ 204 h 328"/>
                <a:gd name="T58" fmla="*/ 68 w 360"/>
                <a:gd name="T59" fmla="*/ 219 h 328"/>
                <a:gd name="T60" fmla="*/ 80 w 360"/>
                <a:gd name="T61" fmla="*/ 236 h 328"/>
                <a:gd name="T62" fmla="*/ 90 w 360"/>
                <a:gd name="T63" fmla="*/ 249 h 328"/>
                <a:gd name="T64" fmla="*/ 109 w 360"/>
                <a:gd name="T65" fmla="*/ 253 h 328"/>
                <a:gd name="T66" fmla="*/ 118 w 360"/>
                <a:gd name="T67" fmla="*/ 272 h 328"/>
                <a:gd name="T68" fmla="*/ 133 w 360"/>
                <a:gd name="T69" fmla="*/ 284 h 328"/>
                <a:gd name="T70" fmla="*/ 154 w 360"/>
                <a:gd name="T71" fmla="*/ 278 h 328"/>
                <a:gd name="T72" fmla="*/ 167 w 360"/>
                <a:gd name="T73" fmla="*/ 275 h 328"/>
                <a:gd name="T74" fmla="*/ 177 w 360"/>
                <a:gd name="T75" fmla="*/ 289 h 328"/>
                <a:gd name="T76" fmla="*/ 180 w 360"/>
                <a:gd name="T77" fmla="*/ 289 h 328"/>
                <a:gd name="T78" fmla="*/ 200 w 360"/>
                <a:gd name="T79" fmla="*/ 283 h 328"/>
                <a:gd name="T80" fmla="*/ 206 w 360"/>
                <a:gd name="T81" fmla="*/ 292 h 328"/>
                <a:gd name="T82" fmla="*/ 211 w 360"/>
                <a:gd name="T83" fmla="*/ 297 h 328"/>
                <a:gd name="T84" fmla="*/ 229 w 360"/>
                <a:gd name="T85" fmla="*/ 308 h 328"/>
                <a:gd name="T86" fmla="*/ 235 w 360"/>
                <a:gd name="T87" fmla="*/ 303 h 328"/>
                <a:gd name="T88" fmla="*/ 243 w 360"/>
                <a:gd name="T89" fmla="*/ 297 h 328"/>
                <a:gd name="T90" fmla="*/ 255 w 360"/>
                <a:gd name="T91" fmla="*/ 315 h 328"/>
                <a:gd name="T92" fmla="*/ 269 w 360"/>
                <a:gd name="T93" fmla="*/ 328 h 328"/>
                <a:gd name="T94" fmla="*/ 278 w 360"/>
                <a:gd name="T95" fmla="*/ 311 h 328"/>
                <a:gd name="T96" fmla="*/ 296 w 360"/>
                <a:gd name="T97" fmla="*/ 301 h 328"/>
                <a:gd name="T98" fmla="*/ 306 w 360"/>
                <a:gd name="T99" fmla="*/ 305 h 328"/>
                <a:gd name="T100" fmla="*/ 315 w 360"/>
                <a:gd name="T101" fmla="*/ 315 h 328"/>
                <a:gd name="T102" fmla="*/ 318 w 360"/>
                <a:gd name="T103" fmla="*/ 288 h 328"/>
                <a:gd name="T104" fmla="*/ 325 w 360"/>
                <a:gd name="T105" fmla="*/ 243 h 328"/>
                <a:gd name="T106" fmla="*/ 336 w 360"/>
                <a:gd name="T107" fmla="*/ 24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60" h="328">
                  <a:moveTo>
                    <a:pt x="358" y="193"/>
                  </a:moveTo>
                  <a:cubicBezTo>
                    <a:pt x="352" y="153"/>
                    <a:pt x="352" y="153"/>
                    <a:pt x="352" y="153"/>
                  </a:cubicBezTo>
                  <a:cubicBezTo>
                    <a:pt x="353" y="153"/>
                    <a:pt x="353" y="153"/>
                    <a:pt x="353" y="153"/>
                  </a:cubicBezTo>
                  <a:cubicBezTo>
                    <a:pt x="353" y="153"/>
                    <a:pt x="353" y="153"/>
                    <a:pt x="353" y="153"/>
                  </a:cubicBezTo>
                  <a:cubicBezTo>
                    <a:pt x="356" y="148"/>
                    <a:pt x="357" y="145"/>
                    <a:pt x="357" y="142"/>
                  </a:cubicBezTo>
                  <a:cubicBezTo>
                    <a:pt x="355" y="139"/>
                    <a:pt x="355" y="139"/>
                    <a:pt x="355" y="139"/>
                  </a:cubicBezTo>
                  <a:cubicBezTo>
                    <a:pt x="351" y="137"/>
                    <a:pt x="349" y="130"/>
                    <a:pt x="350" y="119"/>
                  </a:cubicBezTo>
                  <a:cubicBezTo>
                    <a:pt x="346" y="119"/>
                    <a:pt x="346" y="119"/>
                    <a:pt x="346" y="119"/>
                  </a:cubicBezTo>
                  <a:cubicBezTo>
                    <a:pt x="343" y="119"/>
                    <a:pt x="340" y="120"/>
                    <a:pt x="337" y="122"/>
                  </a:cubicBezTo>
                  <a:cubicBezTo>
                    <a:pt x="334" y="125"/>
                    <a:pt x="332" y="127"/>
                    <a:pt x="331" y="129"/>
                  </a:cubicBezTo>
                  <a:cubicBezTo>
                    <a:pt x="330" y="134"/>
                    <a:pt x="325" y="137"/>
                    <a:pt x="316" y="140"/>
                  </a:cubicBezTo>
                  <a:cubicBezTo>
                    <a:pt x="314" y="153"/>
                    <a:pt x="314" y="153"/>
                    <a:pt x="314" y="153"/>
                  </a:cubicBezTo>
                  <a:cubicBezTo>
                    <a:pt x="314" y="153"/>
                    <a:pt x="314" y="153"/>
                    <a:pt x="314" y="153"/>
                  </a:cubicBezTo>
                  <a:cubicBezTo>
                    <a:pt x="313" y="153"/>
                    <a:pt x="313" y="153"/>
                    <a:pt x="313" y="153"/>
                  </a:cubicBezTo>
                  <a:cubicBezTo>
                    <a:pt x="309" y="161"/>
                    <a:pt x="309" y="161"/>
                    <a:pt x="309" y="161"/>
                  </a:cubicBezTo>
                  <a:cubicBezTo>
                    <a:pt x="309" y="162"/>
                    <a:pt x="309" y="162"/>
                    <a:pt x="309" y="162"/>
                  </a:cubicBezTo>
                  <a:cubicBezTo>
                    <a:pt x="308" y="162"/>
                    <a:pt x="308" y="162"/>
                    <a:pt x="308" y="162"/>
                  </a:cubicBezTo>
                  <a:cubicBezTo>
                    <a:pt x="308" y="162"/>
                    <a:pt x="308" y="162"/>
                    <a:pt x="308" y="162"/>
                  </a:cubicBezTo>
                  <a:cubicBezTo>
                    <a:pt x="268" y="169"/>
                    <a:pt x="268" y="169"/>
                    <a:pt x="268" y="169"/>
                  </a:cubicBezTo>
                  <a:cubicBezTo>
                    <a:pt x="268" y="169"/>
                    <a:pt x="268" y="169"/>
                    <a:pt x="268" y="169"/>
                  </a:cubicBezTo>
                  <a:cubicBezTo>
                    <a:pt x="267" y="169"/>
                    <a:pt x="267" y="169"/>
                    <a:pt x="267" y="169"/>
                  </a:cubicBezTo>
                  <a:cubicBezTo>
                    <a:pt x="267" y="169"/>
                    <a:pt x="267" y="169"/>
                    <a:pt x="267" y="169"/>
                  </a:cubicBezTo>
                  <a:cubicBezTo>
                    <a:pt x="255" y="156"/>
                    <a:pt x="255" y="156"/>
                    <a:pt x="255" y="156"/>
                  </a:cubicBezTo>
                  <a:cubicBezTo>
                    <a:pt x="259" y="153"/>
                    <a:pt x="259" y="153"/>
                    <a:pt x="259" y="153"/>
                  </a:cubicBezTo>
                  <a:cubicBezTo>
                    <a:pt x="254" y="147"/>
                    <a:pt x="254" y="147"/>
                    <a:pt x="254" y="147"/>
                  </a:cubicBezTo>
                  <a:cubicBezTo>
                    <a:pt x="249" y="143"/>
                    <a:pt x="249" y="143"/>
                    <a:pt x="249" y="143"/>
                  </a:cubicBezTo>
                  <a:cubicBezTo>
                    <a:pt x="248" y="142"/>
                    <a:pt x="248" y="142"/>
                    <a:pt x="248" y="142"/>
                  </a:cubicBezTo>
                  <a:cubicBezTo>
                    <a:pt x="248" y="142"/>
                    <a:pt x="248" y="142"/>
                    <a:pt x="248" y="142"/>
                  </a:cubicBezTo>
                  <a:cubicBezTo>
                    <a:pt x="248" y="142"/>
                    <a:pt x="248" y="142"/>
                    <a:pt x="248" y="142"/>
                  </a:cubicBezTo>
                  <a:cubicBezTo>
                    <a:pt x="248" y="141"/>
                    <a:pt x="248" y="141"/>
                    <a:pt x="248" y="141"/>
                  </a:cubicBezTo>
                  <a:cubicBezTo>
                    <a:pt x="246" y="131"/>
                    <a:pt x="246" y="131"/>
                    <a:pt x="246" y="131"/>
                  </a:cubicBezTo>
                  <a:cubicBezTo>
                    <a:pt x="235" y="131"/>
                    <a:pt x="235" y="131"/>
                    <a:pt x="235" y="131"/>
                  </a:cubicBezTo>
                  <a:cubicBezTo>
                    <a:pt x="235" y="131"/>
                    <a:pt x="235" y="131"/>
                    <a:pt x="235" y="131"/>
                  </a:cubicBezTo>
                  <a:cubicBezTo>
                    <a:pt x="226" y="125"/>
                    <a:pt x="226" y="125"/>
                    <a:pt x="226" y="125"/>
                  </a:cubicBezTo>
                  <a:cubicBezTo>
                    <a:pt x="194" y="120"/>
                    <a:pt x="194" y="120"/>
                    <a:pt x="194" y="120"/>
                  </a:cubicBezTo>
                  <a:cubicBezTo>
                    <a:pt x="168" y="119"/>
                    <a:pt x="168" y="119"/>
                    <a:pt x="168" y="119"/>
                  </a:cubicBezTo>
                  <a:cubicBezTo>
                    <a:pt x="167" y="119"/>
                    <a:pt x="167" y="119"/>
                    <a:pt x="167" y="119"/>
                  </a:cubicBezTo>
                  <a:cubicBezTo>
                    <a:pt x="166" y="119"/>
                    <a:pt x="165" y="119"/>
                    <a:pt x="165" y="118"/>
                  </a:cubicBezTo>
                  <a:cubicBezTo>
                    <a:pt x="149" y="84"/>
                    <a:pt x="149" y="84"/>
                    <a:pt x="149" y="84"/>
                  </a:cubicBezTo>
                  <a:cubicBezTo>
                    <a:pt x="148" y="81"/>
                    <a:pt x="141" y="72"/>
                    <a:pt x="129" y="57"/>
                  </a:cubicBezTo>
                  <a:cubicBezTo>
                    <a:pt x="117" y="42"/>
                    <a:pt x="110" y="34"/>
                    <a:pt x="108" y="3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0" y="5"/>
                    <a:pt x="46" y="3"/>
                    <a:pt x="40" y="2"/>
                  </a:cubicBezTo>
                  <a:cubicBezTo>
                    <a:pt x="35" y="0"/>
                    <a:pt x="23" y="4"/>
                    <a:pt x="4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6"/>
                    <a:pt x="1" y="40"/>
                    <a:pt x="2" y="43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41"/>
                    <a:pt x="19" y="38"/>
                    <a:pt x="21" y="37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7" y="61"/>
                    <a:pt x="41" y="65"/>
                    <a:pt x="48" y="72"/>
                  </a:cubicBezTo>
                  <a:cubicBezTo>
                    <a:pt x="53" y="75"/>
                    <a:pt x="55" y="77"/>
                    <a:pt x="58" y="77"/>
                  </a:cubicBezTo>
                  <a:cubicBezTo>
                    <a:pt x="60" y="77"/>
                    <a:pt x="60" y="77"/>
                    <a:pt x="60" y="77"/>
                  </a:cubicBezTo>
                  <a:cubicBezTo>
                    <a:pt x="62" y="76"/>
                    <a:pt x="62" y="76"/>
                    <a:pt x="62" y="76"/>
                  </a:cubicBezTo>
                  <a:cubicBezTo>
                    <a:pt x="69" y="69"/>
                    <a:pt x="69" y="69"/>
                    <a:pt x="69" y="69"/>
                  </a:cubicBezTo>
                  <a:cubicBezTo>
                    <a:pt x="74" y="66"/>
                    <a:pt x="74" y="66"/>
                    <a:pt x="74" y="66"/>
                  </a:cubicBezTo>
                  <a:cubicBezTo>
                    <a:pt x="74" y="66"/>
                    <a:pt x="74" y="66"/>
                    <a:pt x="74" y="66"/>
                  </a:cubicBezTo>
                  <a:cubicBezTo>
                    <a:pt x="74" y="66"/>
                    <a:pt x="74" y="66"/>
                    <a:pt x="74" y="66"/>
                  </a:cubicBezTo>
                  <a:cubicBezTo>
                    <a:pt x="85" y="64"/>
                    <a:pt x="85" y="64"/>
                    <a:pt x="85" y="64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97" y="52"/>
                    <a:pt x="97" y="52"/>
                    <a:pt x="97" y="52"/>
                  </a:cubicBezTo>
                  <a:cubicBezTo>
                    <a:pt x="106" y="57"/>
                    <a:pt x="106" y="57"/>
                    <a:pt x="106" y="57"/>
                  </a:cubicBezTo>
                  <a:cubicBezTo>
                    <a:pt x="106" y="57"/>
                    <a:pt x="106" y="57"/>
                    <a:pt x="106" y="57"/>
                  </a:cubicBezTo>
                  <a:cubicBezTo>
                    <a:pt x="107" y="57"/>
                    <a:pt x="107" y="57"/>
                    <a:pt x="107" y="57"/>
                  </a:cubicBezTo>
                  <a:cubicBezTo>
                    <a:pt x="115" y="71"/>
                    <a:pt x="115" y="71"/>
                    <a:pt x="115" y="71"/>
                  </a:cubicBezTo>
                  <a:cubicBezTo>
                    <a:pt x="118" y="80"/>
                    <a:pt x="118" y="80"/>
                    <a:pt x="118" y="80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16" y="93"/>
                    <a:pt x="116" y="93"/>
                    <a:pt x="116" y="93"/>
                  </a:cubicBezTo>
                  <a:cubicBezTo>
                    <a:pt x="119" y="100"/>
                    <a:pt x="119" y="100"/>
                    <a:pt x="119" y="100"/>
                  </a:cubicBezTo>
                  <a:cubicBezTo>
                    <a:pt x="119" y="101"/>
                    <a:pt x="119" y="101"/>
                    <a:pt x="119" y="101"/>
                  </a:cubicBezTo>
                  <a:cubicBezTo>
                    <a:pt x="117" y="110"/>
                    <a:pt x="117" y="110"/>
                    <a:pt x="117" y="110"/>
                  </a:cubicBezTo>
                  <a:cubicBezTo>
                    <a:pt x="117" y="118"/>
                    <a:pt x="117" y="118"/>
                    <a:pt x="117" y="118"/>
                  </a:cubicBezTo>
                  <a:cubicBezTo>
                    <a:pt x="119" y="125"/>
                    <a:pt x="121" y="130"/>
                    <a:pt x="121" y="131"/>
                  </a:cubicBezTo>
                  <a:cubicBezTo>
                    <a:pt x="120" y="138"/>
                    <a:pt x="120" y="138"/>
                    <a:pt x="120" y="138"/>
                  </a:cubicBezTo>
                  <a:cubicBezTo>
                    <a:pt x="120" y="138"/>
                    <a:pt x="120" y="138"/>
                    <a:pt x="120" y="138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16" y="144"/>
                    <a:pt x="116" y="144"/>
                    <a:pt x="116" y="144"/>
                  </a:cubicBezTo>
                  <a:cubicBezTo>
                    <a:pt x="116" y="145"/>
                    <a:pt x="116" y="145"/>
                    <a:pt x="116" y="145"/>
                  </a:cubicBezTo>
                  <a:cubicBezTo>
                    <a:pt x="116" y="145"/>
                    <a:pt x="116" y="145"/>
                    <a:pt x="116" y="145"/>
                  </a:cubicBezTo>
                  <a:cubicBezTo>
                    <a:pt x="116" y="145"/>
                    <a:pt x="116" y="145"/>
                    <a:pt x="116" y="145"/>
                  </a:cubicBezTo>
                  <a:cubicBezTo>
                    <a:pt x="112" y="149"/>
                    <a:pt x="112" y="149"/>
                    <a:pt x="112" y="149"/>
                  </a:cubicBezTo>
                  <a:cubicBezTo>
                    <a:pt x="111" y="158"/>
                    <a:pt x="111" y="158"/>
                    <a:pt x="111" y="158"/>
                  </a:cubicBezTo>
                  <a:cubicBezTo>
                    <a:pt x="114" y="167"/>
                    <a:pt x="114" y="167"/>
                    <a:pt x="114" y="167"/>
                  </a:cubicBezTo>
                  <a:cubicBezTo>
                    <a:pt x="114" y="167"/>
                    <a:pt x="114" y="167"/>
                    <a:pt x="114" y="167"/>
                  </a:cubicBezTo>
                  <a:cubicBezTo>
                    <a:pt x="114" y="168"/>
                    <a:pt x="114" y="168"/>
                    <a:pt x="114" y="168"/>
                  </a:cubicBezTo>
                  <a:cubicBezTo>
                    <a:pt x="114" y="168"/>
                    <a:pt x="114" y="168"/>
                    <a:pt x="114" y="168"/>
                  </a:cubicBezTo>
                  <a:cubicBezTo>
                    <a:pt x="114" y="168"/>
                    <a:pt x="114" y="168"/>
                    <a:pt x="114" y="168"/>
                  </a:cubicBezTo>
                  <a:cubicBezTo>
                    <a:pt x="111" y="182"/>
                    <a:pt x="111" y="182"/>
                    <a:pt x="111" y="182"/>
                  </a:cubicBezTo>
                  <a:cubicBezTo>
                    <a:pt x="109" y="184"/>
                    <a:pt x="109" y="184"/>
                    <a:pt x="109" y="184"/>
                  </a:cubicBezTo>
                  <a:cubicBezTo>
                    <a:pt x="108" y="185"/>
                    <a:pt x="106" y="185"/>
                    <a:pt x="103" y="184"/>
                  </a:cubicBezTo>
                  <a:cubicBezTo>
                    <a:pt x="103" y="184"/>
                    <a:pt x="103" y="184"/>
                    <a:pt x="103" y="184"/>
                  </a:cubicBezTo>
                  <a:cubicBezTo>
                    <a:pt x="99" y="180"/>
                    <a:pt x="99" y="180"/>
                    <a:pt x="99" y="180"/>
                  </a:cubicBezTo>
                  <a:cubicBezTo>
                    <a:pt x="95" y="181"/>
                    <a:pt x="95" y="181"/>
                    <a:pt x="95" y="181"/>
                  </a:cubicBezTo>
                  <a:cubicBezTo>
                    <a:pt x="90" y="187"/>
                    <a:pt x="90" y="187"/>
                    <a:pt x="90" y="187"/>
                  </a:cubicBezTo>
                  <a:cubicBezTo>
                    <a:pt x="84" y="203"/>
                    <a:pt x="84" y="203"/>
                    <a:pt x="84" y="203"/>
                  </a:cubicBezTo>
                  <a:cubicBezTo>
                    <a:pt x="84" y="204"/>
                    <a:pt x="84" y="204"/>
                    <a:pt x="84" y="204"/>
                  </a:cubicBezTo>
                  <a:cubicBezTo>
                    <a:pt x="84" y="204"/>
                    <a:pt x="84" y="204"/>
                    <a:pt x="84" y="204"/>
                  </a:cubicBezTo>
                  <a:cubicBezTo>
                    <a:pt x="78" y="209"/>
                    <a:pt x="78" y="209"/>
                    <a:pt x="78" y="209"/>
                  </a:cubicBezTo>
                  <a:cubicBezTo>
                    <a:pt x="77" y="209"/>
                    <a:pt x="77" y="209"/>
                    <a:pt x="77" y="209"/>
                  </a:cubicBezTo>
                  <a:cubicBezTo>
                    <a:pt x="74" y="209"/>
                    <a:pt x="74" y="209"/>
                    <a:pt x="74" y="209"/>
                  </a:cubicBezTo>
                  <a:cubicBezTo>
                    <a:pt x="68" y="219"/>
                    <a:pt x="68" y="219"/>
                    <a:pt x="68" y="219"/>
                  </a:cubicBezTo>
                  <a:cubicBezTo>
                    <a:pt x="71" y="225"/>
                    <a:pt x="71" y="225"/>
                    <a:pt x="71" y="225"/>
                  </a:cubicBezTo>
                  <a:cubicBezTo>
                    <a:pt x="72" y="225"/>
                    <a:pt x="72" y="225"/>
                    <a:pt x="72" y="22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6"/>
                    <a:pt x="80" y="236"/>
                    <a:pt x="80" y="236"/>
                  </a:cubicBezTo>
                  <a:cubicBezTo>
                    <a:pt x="80" y="239"/>
                    <a:pt x="80" y="239"/>
                    <a:pt x="80" y="239"/>
                  </a:cubicBezTo>
                  <a:cubicBezTo>
                    <a:pt x="89" y="240"/>
                    <a:pt x="89" y="240"/>
                    <a:pt x="89" y="240"/>
                  </a:cubicBezTo>
                  <a:cubicBezTo>
                    <a:pt x="90" y="248"/>
                    <a:pt x="90" y="248"/>
                    <a:pt x="90" y="248"/>
                  </a:cubicBezTo>
                  <a:cubicBezTo>
                    <a:pt x="90" y="249"/>
                    <a:pt x="90" y="249"/>
                    <a:pt x="90" y="249"/>
                  </a:cubicBezTo>
                  <a:cubicBezTo>
                    <a:pt x="91" y="258"/>
                    <a:pt x="91" y="258"/>
                    <a:pt x="91" y="258"/>
                  </a:cubicBezTo>
                  <a:cubicBezTo>
                    <a:pt x="94" y="260"/>
                    <a:pt x="94" y="260"/>
                    <a:pt x="94" y="260"/>
                  </a:cubicBezTo>
                  <a:cubicBezTo>
                    <a:pt x="102" y="258"/>
                    <a:pt x="102" y="258"/>
                    <a:pt x="102" y="258"/>
                  </a:cubicBezTo>
                  <a:cubicBezTo>
                    <a:pt x="109" y="253"/>
                    <a:pt x="109" y="253"/>
                    <a:pt x="109" y="253"/>
                  </a:cubicBezTo>
                  <a:cubicBezTo>
                    <a:pt x="111" y="253"/>
                    <a:pt x="111" y="253"/>
                    <a:pt x="111" y="253"/>
                  </a:cubicBezTo>
                  <a:cubicBezTo>
                    <a:pt x="113" y="266"/>
                    <a:pt x="113" y="266"/>
                    <a:pt x="113" y="266"/>
                  </a:cubicBezTo>
                  <a:cubicBezTo>
                    <a:pt x="117" y="271"/>
                    <a:pt x="117" y="271"/>
                    <a:pt x="117" y="271"/>
                  </a:cubicBezTo>
                  <a:cubicBezTo>
                    <a:pt x="118" y="272"/>
                    <a:pt x="118" y="272"/>
                    <a:pt x="118" y="272"/>
                  </a:cubicBezTo>
                  <a:cubicBezTo>
                    <a:pt x="121" y="277"/>
                    <a:pt x="121" y="277"/>
                    <a:pt x="121" y="277"/>
                  </a:cubicBezTo>
                  <a:cubicBezTo>
                    <a:pt x="127" y="282"/>
                    <a:pt x="127" y="282"/>
                    <a:pt x="127" y="282"/>
                  </a:cubicBezTo>
                  <a:cubicBezTo>
                    <a:pt x="127" y="283"/>
                    <a:pt x="129" y="283"/>
                    <a:pt x="131" y="283"/>
                  </a:cubicBezTo>
                  <a:cubicBezTo>
                    <a:pt x="133" y="284"/>
                    <a:pt x="133" y="284"/>
                    <a:pt x="133" y="284"/>
                  </a:cubicBezTo>
                  <a:cubicBezTo>
                    <a:pt x="137" y="282"/>
                    <a:pt x="137" y="282"/>
                    <a:pt x="137" y="282"/>
                  </a:cubicBezTo>
                  <a:cubicBezTo>
                    <a:pt x="140" y="281"/>
                    <a:pt x="143" y="280"/>
                    <a:pt x="146" y="279"/>
                  </a:cubicBezTo>
                  <a:cubicBezTo>
                    <a:pt x="148" y="278"/>
                    <a:pt x="148" y="278"/>
                    <a:pt x="148" y="278"/>
                  </a:cubicBezTo>
                  <a:cubicBezTo>
                    <a:pt x="154" y="278"/>
                    <a:pt x="154" y="278"/>
                    <a:pt x="154" y="278"/>
                  </a:cubicBezTo>
                  <a:cubicBezTo>
                    <a:pt x="156" y="278"/>
                    <a:pt x="157" y="278"/>
                    <a:pt x="158" y="279"/>
                  </a:cubicBezTo>
                  <a:cubicBezTo>
                    <a:pt x="166" y="274"/>
                    <a:pt x="166" y="274"/>
                    <a:pt x="166" y="274"/>
                  </a:cubicBezTo>
                  <a:cubicBezTo>
                    <a:pt x="167" y="274"/>
                    <a:pt x="167" y="274"/>
                    <a:pt x="167" y="274"/>
                  </a:cubicBezTo>
                  <a:cubicBezTo>
                    <a:pt x="167" y="275"/>
                    <a:pt x="167" y="275"/>
                    <a:pt x="167" y="275"/>
                  </a:cubicBezTo>
                  <a:cubicBezTo>
                    <a:pt x="168" y="274"/>
                    <a:pt x="168" y="274"/>
                    <a:pt x="168" y="274"/>
                  </a:cubicBezTo>
                  <a:cubicBezTo>
                    <a:pt x="169" y="275"/>
                    <a:pt x="169" y="275"/>
                    <a:pt x="169" y="275"/>
                  </a:cubicBezTo>
                  <a:cubicBezTo>
                    <a:pt x="172" y="279"/>
                    <a:pt x="173" y="282"/>
                    <a:pt x="173" y="283"/>
                  </a:cubicBezTo>
                  <a:cubicBezTo>
                    <a:pt x="177" y="289"/>
                    <a:pt x="177" y="289"/>
                    <a:pt x="177" y="289"/>
                  </a:cubicBezTo>
                  <a:cubicBezTo>
                    <a:pt x="180" y="290"/>
                    <a:pt x="180" y="290"/>
                    <a:pt x="180" y="290"/>
                  </a:cubicBezTo>
                  <a:cubicBezTo>
                    <a:pt x="180" y="290"/>
                    <a:pt x="180" y="290"/>
                    <a:pt x="180" y="290"/>
                  </a:cubicBezTo>
                  <a:cubicBezTo>
                    <a:pt x="181" y="290"/>
                    <a:pt x="181" y="290"/>
                    <a:pt x="181" y="290"/>
                  </a:cubicBezTo>
                  <a:cubicBezTo>
                    <a:pt x="180" y="289"/>
                    <a:pt x="180" y="289"/>
                    <a:pt x="180" y="289"/>
                  </a:cubicBezTo>
                  <a:cubicBezTo>
                    <a:pt x="179" y="287"/>
                    <a:pt x="179" y="286"/>
                    <a:pt x="180" y="285"/>
                  </a:cubicBezTo>
                  <a:cubicBezTo>
                    <a:pt x="181" y="284"/>
                    <a:pt x="182" y="283"/>
                    <a:pt x="185" y="283"/>
                  </a:cubicBezTo>
                  <a:cubicBezTo>
                    <a:pt x="199" y="283"/>
                    <a:pt x="199" y="283"/>
                    <a:pt x="199" y="283"/>
                  </a:cubicBezTo>
                  <a:cubicBezTo>
                    <a:pt x="200" y="283"/>
                    <a:pt x="200" y="283"/>
                    <a:pt x="200" y="283"/>
                  </a:cubicBezTo>
                  <a:cubicBezTo>
                    <a:pt x="201" y="283"/>
                    <a:pt x="201" y="283"/>
                    <a:pt x="201" y="283"/>
                  </a:cubicBezTo>
                  <a:cubicBezTo>
                    <a:pt x="201" y="283"/>
                    <a:pt x="201" y="283"/>
                    <a:pt x="201" y="283"/>
                  </a:cubicBezTo>
                  <a:cubicBezTo>
                    <a:pt x="201" y="283"/>
                    <a:pt x="201" y="283"/>
                    <a:pt x="201" y="283"/>
                  </a:cubicBezTo>
                  <a:cubicBezTo>
                    <a:pt x="206" y="292"/>
                    <a:pt x="206" y="292"/>
                    <a:pt x="206" y="292"/>
                  </a:cubicBezTo>
                  <a:cubicBezTo>
                    <a:pt x="205" y="296"/>
                    <a:pt x="205" y="296"/>
                    <a:pt x="205" y="296"/>
                  </a:cubicBezTo>
                  <a:cubicBezTo>
                    <a:pt x="205" y="296"/>
                    <a:pt x="205" y="296"/>
                    <a:pt x="205" y="296"/>
                  </a:cubicBezTo>
                  <a:cubicBezTo>
                    <a:pt x="211" y="297"/>
                    <a:pt x="211" y="297"/>
                    <a:pt x="211" y="297"/>
                  </a:cubicBezTo>
                  <a:cubicBezTo>
                    <a:pt x="211" y="297"/>
                    <a:pt x="211" y="297"/>
                    <a:pt x="211" y="297"/>
                  </a:cubicBezTo>
                  <a:cubicBezTo>
                    <a:pt x="211" y="296"/>
                    <a:pt x="211" y="295"/>
                    <a:pt x="211" y="295"/>
                  </a:cubicBezTo>
                  <a:cubicBezTo>
                    <a:pt x="213" y="294"/>
                    <a:pt x="213" y="294"/>
                    <a:pt x="213" y="294"/>
                  </a:cubicBezTo>
                  <a:cubicBezTo>
                    <a:pt x="227" y="303"/>
                    <a:pt x="227" y="303"/>
                    <a:pt x="227" y="303"/>
                  </a:cubicBezTo>
                  <a:cubicBezTo>
                    <a:pt x="228" y="305"/>
                    <a:pt x="229" y="306"/>
                    <a:pt x="229" y="308"/>
                  </a:cubicBezTo>
                  <a:cubicBezTo>
                    <a:pt x="229" y="314"/>
                    <a:pt x="229" y="314"/>
                    <a:pt x="229" y="314"/>
                  </a:cubicBezTo>
                  <a:cubicBezTo>
                    <a:pt x="234" y="315"/>
                    <a:pt x="234" y="315"/>
                    <a:pt x="234" y="315"/>
                  </a:cubicBezTo>
                  <a:cubicBezTo>
                    <a:pt x="237" y="310"/>
                    <a:pt x="237" y="310"/>
                    <a:pt x="237" y="310"/>
                  </a:cubicBezTo>
                  <a:cubicBezTo>
                    <a:pt x="235" y="307"/>
                    <a:pt x="235" y="305"/>
                    <a:pt x="235" y="303"/>
                  </a:cubicBezTo>
                  <a:cubicBezTo>
                    <a:pt x="235" y="302"/>
                    <a:pt x="236" y="301"/>
                    <a:pt x="237" y="300"/>
                  </a:cubicBezTo>
                  <a:cubicBezTo>
                    <a:pt x="239" y="299"/>
                    <a:pt x="239" y="299"/>
                    <a:pt x="239" y="299"/>
                  </a:cubicBezTo>
                  <a:cubicBezTo>
                    <a:pt x="239" y="298"/>
                    <a:pt x="239" y="297"/>
                    <a:pt x="240" y="297"/>
                  </a:cubicBezTo>
                  <a:cubicBezTo>
                    <a:pt x="243" y="297"/>
                    <a:pt x="243" y="297"/>
                    <a:pt x="243" y="297"/>
                  </a:cubicBezTo>
                  <a:cubicBezTo>
                    <a:pt x="245" y="299"/>
                    <a:pt x="247" y="303"/>
                    <a:pt x="248" y="309"/>
                  </a:cubicBezTo>
                  <a:cubicBezTo>
                    <a:pt x="248" y="310"/>
                    <a:pt x="248" y="310"/>
                    <a:pt x="248" y="310"/>
                  </a:cubicBezTo>
                  <a:cubicBezTo>
                    <a:pt x="249" y="311"/>
                    <a:pt x="249" y="311"/>
                    <a:pt x="249" y="311"/>
                  </a:cubicBezTo>
                  <a:cubicBezTo>
                    <a:pt x="249" y="312"/>
                    <a:pt x="251" y="313"/>
                    <a:pt x="255" y="315"/>
                  </a:cubicBezTo>
                  <a:cubicBezTo>
                    <a:pt x="255" y="315"/>
                    <a:pt x="255" y="315"/>
                    <a:pt x="255" y="315"/>
                  </a:cubicBezTo>
                  <a:cubicBezTo>
                    <a:pt x="256" y="315"/>
                    <a:pt x="256" y="315"/>
                    <a:pt x="256" y="315"/>
                  </a:cubicBezTo>
                  <a:cubicBezTo>
                    <a:pt x="269" y="328"/>
                    <a:pt x="269" y="328"/>
                    <a:pt x="269" y="328"/>
                  </a:cubicBezTo>
                  <a:cubicBezTo>
                    <a:pt x="269" y="328"/>
                    <a:pt x="269" y="328"/>
                    <a:pt x="269" y="328"/>
                  </a:cubicBezTo>
                  <a:cubicBezTo>
                    <a:pt x="275" y="326"/>
                    <a:pt x="275" y="326"/>
                    <a:pt x="275" y="326"/>
                  </a:cubicBezTo>
                  <a:cubicBezTo>
                    <a:pt x="274" y="324"/>
                    <a:pt x="274" y="324"/>
                    <a:pt x="274" y="324"/>
                  </a:cubicBezTo>
                  <a:cubicBezTo>
                    <a:pt x="272" y="322"/>
                    <a:pt x="272" y="320"/>
                    <a:pt x="272" y="319"/>
                  </a:cubicBezTo>
                  <a:cubicBezTo>
                    <a:pt x="272" y="316"/>
                    <a:pt x="274" y="313"/>
                    <a:pt x="278" y="311"/>
                  </a:cubicBezTo>
                  <a:cubicBezTo>
                    <a:pt x="285" y="305"/>
                    <a:pt x="285" y="305"/>
                    <a:pt x="285" y="305"/>
                  </a:cubicBezTo>
                  <a:cubicBezTo>
                    <a:pt x="293" y="310"/>
                    <a:pt x="293" y="310"/>
                    <a:pt x="293" y="310"/>
                  </a:cubicBezTo>
                  <a:cubicBezTo>
                    <a:pt x="294" y="310"/>
                    <a:pt x="294" y="310"/>
                    <a:pt x="294" y="310"/>
                  </a:cubicBezTo>
                  <a:cubicBezTo>
                    <a:pt x="296" y="301"/>
                    <a:pt x="296" y="301"/>
                    <a:pt x="296" y="301"/>
                  </a:cubicBezTo>
                  <a:cubicBezTo>
                    <a:pt x="296" y="300"/>
                    <a:pt x="296" y="300"/>
                    <a:pt x="296" y="300"/>
                  </a:cubicBezTo>
                  <a:cubicBezTo>
                    <a:pt x="297" y="299"/>
                    <a:pt x="297" y="299"/>
                    <a:pt x="297" y="299"/>
                  </a:cubicBezTo>
                  <a:cubicBezTo>
                    <a:pt x="304" y="300"/>
                    <a:pt x="304" y="300"/>
                    <a:pt x="304" y="300"/>
                  </a:cubicBezTo>
                  <a:cubicBezTo>
                    <a:pt x="305" y="301"/>
                    <a:pt x="306" y="303"/>
                    <a:pt x="306" y="305"/>
                  </a:cubicBezTo>
                  <a:cubicBezTo>
                    <a:pt x="306" y="306"/>
                    <a:pt x="305" y="308"/>
                    <a:pt x="303" y="310"/>
                  </a:cubicBezTo>
                  <a:cubicBezTo>
                    <a:pt x="305" y="311"/>
                    <a:pt x="305" y="311"/>
                    <a:pt x="305" y="311"/>
                  </a:cubicBezTo>
                  <a:cubicBezTo>
                    <a:pt x="309" y="313"/>
                    <a:pt x="312" y="314"/>
                    <a:pt x="314" y="315"/>
                  </a:cubicBezTo>
                  <a:cubicBezTo>
                    <a:pt x="315" y="315"/>
                    <a:pt x="315" y="315"/>
                    <a:pt x="315" y="315"/>
                  </a:cubicBezTo>
                  <a:cubicBezTo>
                    <a:pt x="315" y="315"/>
                    <a:pt x="315" y="315"/>
                    <a:pt x="315" y="315"/>
                  </a:cubicBezTo>
                  <a:cubicBezTo>
                    <a:pt x="320" y="317"/>
                    <a:pt x="320" y="317"/>
                    <a:pt x="320" y="317"/>
                  </a:cubicBezTo>
                  <a:cubicBezTo>
                    <a:pt x="324" y="317"/>
                    <a:pt x="324" y="317"/>
                    <a:pt x="324" y="317"/>
                  </a:cubicBezTo>
                  <a:cubicBezTo>
                    <a:pt x="318" y="288"/>
                    <a:pt x="318" y="288"/>
                    <a:pt x="318" y="288"/>
                  </a:cubicBezTo>
                  <a:cubicBezTo>
                    <a:pt x="314" y="285"/>
                    <a:pt x="310" y="281"/>
                    <a:pt x="307" y="275"/>
                  </a:cubicBezTo>
                  <a:cubicBezTo>
                    <a:pt x="304" y="270"/>
                    <a:pt x="305" y="263"/>
                    <a:pt x="312" y="255"/>
                  </a:cubicBezTo>
                  <a:cubicBezTo>
                    <a:pt x="315" y="251"/>
                    <a:pt x="320" y="247"/>
                    <a:pt x="325" y="243"/>
                  </a:cubicBezTo>
                  <a:cubicBezTo>
                    <a:pt x="325" y="243"/>
                    <a:pt x="325" y="243"/>
                    <a:pt x="325" y="243"/>
                  </a:cubicBezTo>
                  <a:cubicBezTo>
                    <a:pt x="325" y="243"/>
                    <a:pt x="325" y="243"/>
                    <a:pt x="325" y="243"/>
                  </a:cubicBezTo>
                  <a:cubicBezTo>
                    <a:pt x="331" y="243"/>
                    <a:pt x="331" y="243"/>
                    <a:pt x="331" y="243"/>
                  </a:cubicBezTo>
                  <a:cubicBezTo>
                    <a:pt x="331" y="243"/>
                    <a:pt x="331" y="243"/>
                    <a:pt x="331" y="243"/>
                  </a:cubicBezTo>
                  <a:cubicBezTo>
                    <a:pt x="336" y="245"/>
                    <a:pt x="336" y="245"/>
                    <a:pt x="336" y="245"/>
                  </a:cubicBezTo>
                  <a:cubicBezTo>
                    <a:pt x="346" y="245"/>
                    <a:pt x="346" y="245"/>
                    <a:pt x="346" y="245"/>
                  </a:cubicBezTo>
                  <a:cubicBezTo>
                    <a:pt x="350" y="243"/>
                    <a:pt x="353" y="237"/>
                    <a:pt x="357" y="228"/>
                  </a:cubicBezTo>
                  <a:cubicBezTo>
                    <a:pt x="360" y="222"/>
                    <a:pt x="360" y="211"/>
                    <a:pt x="358" y="1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" name="iş1ïḓè"/>
            <p:cNvSpPr/>
            <p:nvPr/>
          </p:nvSpPr>
          <p:spPr bwMode="auto">
            <a:xfrm>
              <a:off x="3788" y="1953"/>
              <a:ext cx="513" cy="322"/>
            </a:xfrm>
            <a:custGeom>
              <a:avLst/>
              <a:gdLst>
                <a:gd name="T0" fmla="*/ 198 w 217"/>
                <a:gd name="T1" fmla="*/ 4 h 136"/>
                <a:gd name="T2" fmla="*/ 179 w 217"/>
                <a:gd name="T3" fmla="*/ 6 h 136"/>
                <a:gd name="T4" fmla="*/ 135 w 217"/>
                <a:gd name="T5" fmla="*/ 21 h 136"/>
                <a:gd name="T6" fmla="*/ 136 w 217"/>
                <a:gd name="T7" fmla="*/ 30 h 136"/>
                <a:gd name="T8" fmla="*/ 106 w 217"/>
                <a:gd name="T9" fmla="*/ 26 h 136"/>
                <a:gd name="T10" fmla="*/ 84 w 217"/>
                <a:gd name="T11" fmla="*/ 0 h 136"/>
                <a:gd name="T12" fmla="*/ 75 w 217"/>
                <a:gd name="T13" fmla="*/ 10 h 136"/>
                <a:gd name="T14" fmla="*/ 64 w 217"/>
                <a:gd name="T15" fmla="*/ 4 h 136"/>
                <a:gd name="T16" fmla="*/ 59 w 217"/>
                <a:gd name="T17" fmla="*/ 10 h 136"/>
                <a:gd name="T18" fmla="*/ 51 w 217"/>
                <a:gd name="T19" fmla="*/ 12 h 136"/>
                <a:gd name="T20" fmla="*/ 6 w 217"/>
                <a:gd name="T21" fmla="*/ 64 h 136"/>
                <a:gd name="T22" fmla="*/ 11 w 217"/>
                <a:gd name="T23" fmla="*/ 76 h 136"/>
                <a:gd name="T24" fmla="*/ 10 w 217"/>
                <a:gd name="T25" fmla="*/ 76 h 136"/>
                <a:gd name="T26" fmla="*/ 17 w 217"/>
                <a:gd name="T27" fmla="*/ 103 h 136"/>
                <a:gd name="T28" fmla="*/ 0 w 217"/>
                <a:gd name="T29" fmla="*/ 114 h 136"/>
                <a:gd name="T30" fmla="*/ 8 w 217"/>
                <a:gd name="T31" fmla="*/ 122 h 136"/>
                <a:gd name="T32" fmla="*/ 9 w 217"/>
                <a:gd name="T33" fmla="*/ 124 h 136"/>
                <a:gd name="T34" fmla="*/ 32 w 217"/>
                <a:gd name="T35" fmla="*/ 136 h 136"/>
                <a:gd name="T36" fmla="*/ 42 w 217"/>
                <a:gd name="T37" fmla="*/ 126 h 136"/>
                <a:gd name="T38" fmla="*/ 57 w 217"/>
                <a:gd name="T39" fmla="*/ 119 h 136"/>
                <a:gd name="T40" fmla="*/ 59 w 217"/>
                <a:gd name="T41" fmla="*/ 121 h 136"/>
                <a:gd name="T42" fmla="*/ 59 w 217"/>
                <a:gd name="T43" fmla="*/ 122 h 136"/>
                <a:gd name="T44" fmla="*/ 74 w 217"/>
                <a:gd name="T45" fmla="*/ 132 h 136"/>
                <a:gd name="T46" fmla="*/ 92 w 217"/>
                <a:gd name="T47" fmla="*/ 126 h 136"/>
                <a:gd name="T48" fmla="*/ 106 w 217"/>
                <a:gd name="T49" fmla="*/ 125 h 136"/>
                <a:gd name="T50" fmla="*/ 108 w 217"/>
                <a:gd name="T51" fmla="*/ 124 h 136"/>
                <a:gd name="T52" fmla="*/ 119 w 217"/>
                <a:gd name="T53" fmla="*/ 110 h 136"/>
                <a:gd name="T54" fmla="*/ 125 w 217"/>
                <a:gd name="T55" fmla="*/ 106 h 136"/>
                <a:gd name="T56" fmla="*/ 126 w 217"/>
                <a:gd name="T57" fmla="*/ 107 h 136"/>
                <a:gd name="T58" fmla="*/ 129 w 217"/>
                <a:gd name="T59" fmla="*/ 108 h 136"/>
                <a:gd name="T60" fmla="*/ 134 w 217"/>
                <a:gd name="T61" fmla="*/ 88 h 136"/>
                <a:gd name="T62" fmla="*/ 140 w 217"/>
                <a:gd name="T63" fmla="*/ 86 h 136"/>
                <a:gd name="T64" fmla="*/ 148 w 217"/>
                <a:gd name="T65" fmla="*/ 69 h 136"/>
                <a:gd name="T66" fmla="*/ 151 w 217"/>
                <a:gd name="T67" fmla="*/ 60 h 136"/>
                <a:gd name="T68" fmla="*/ 161 w 217"/>
                <a:gd name="T69" fmla="*/ 56 h 136"/>
                <a:gd name="T70" fmla="*/ 161 w 217"/>
                <a:gd name="T71" fmla="*/ 54 h 136"/>
                <a:gd name="T72" fmla="*/ 169 w 217"/>
                <a:gd name="T73" fmla="*/ 48 h 136"/>
                <a:gd name="T74" fmla="*/ 164 w 217"/>
                <a:gd name="T75" fmla="*/ 47 h 136"/>
                <a:gd name="T76" fmla="*/ 164 w 217"/>
                <a:gd name="T77" fmla="*/ 44 h 136"/>
                <a:gd name="T78" fmla="*/ 166 w 217"/>
                <a:gd name="T79" fmla="*/ 43 h 136"/>
                <a:gd name="T80" fmla="*/ 176 w 217"/>
                <a:gd name="T81" fmla="*/ 38 h 136"/>
                <a:gd name="T82" fmla="*/ 202 w 217"/>
                <a:gd name="T83" fmla="*/ 20 h 136"/>
                <a:gd name="T84" fmla="*/ 214 w 217"/>
                <a:gd name="T85" fmla="*/ 24 h 136"/>
                <a:gd name="T86" fmla="*/ 212 w 217"/>
                <a:gd name="T87" fmla="*/ 14 h 136"/>
                <a:gd name="T88" fmla="*/ 212 w 217"/>
                <a:gd name="T89" fmla="*/ 14 h 136"/>
                <a:gd name="T90" fmla="*/ 216 w 217"/>
                <a:gd name="T91" fmla="*/ 6 h 136"/>
                <a:gd name="T92" fmla="*/ 213 w 217"/>
                <a:gd name="T93" fmla="*/ 7 h 136"/>
                <a:gd name="T94" fmla="*/ 204 w 217"/>
                <a:gd name="T95" fmla="*/ 8 h 136"/>
                <a:gd name="T96" fmla="*/ 202 w 217"/>
                <a:gd name="T97" fmla="*/ 8 h 136"/>
                <a:gd name="T98" fmla="*/ 202 w 217"/>
                <a:gd name="T99" fmla="*/ 6 h 136"/>
                <a:gd name="T100" fmla="*/ 198 w 217"/>
                <a:gd name="T101" fmla="*/ 4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17" h="136">
                  <a:moveTo>
                    <a:pt x="198" y="4"/>
                  </a:moveTo>
                  <a:cubicBezTo>
                    <a:pt x="198" y="4"/>
                    <a:pt x="198" y="4"/>
                    <a:pt x="198" y="4"/>
                  </a:cubicBezTo>
                  <a:cubicBezTo>
                    <a:pt x="198" y="6"/>
                    <a:pt x="196" y="7"/>
                    <a:pt x="194" y="7"/>
                  </a:cubicBezTo>
                  <a:cubicBezTo>
                    <a:pt x="179" y="6"/>
                    <a:pt x="179" y="6"/>
                    <a:pt x="179" y="6"/>
                  </a:cubicBezTo>
                  <a:cubicBezTo>
                    <a:pt x="168" y="4"/>
                    <a:pt x="161" y="2"/>
                    <a:pt x="157" y="0"/>
                  </a:cubicBezTo>
                  <a:cubicBezTo>
                    <a:pt x="135" y="21"/>
                    <a:pt x="135" y="21"/>
                    <a:pt x="135" y="21"/>
                  </a:cubicBezTo>
                  <a:cubicBezTo>
                    <a:pt x="136" y="30"/>
                    <a:pt x="136" y="30"/>
                    <a:pt x="136" y="30"/>
                  </a:cubicBezTo>
                  <a:cubicBezTo>
                    <a:pt x="136" y="30"/>
                    <a:pt x="136" y="30"/>
                    <a:pt x="136" y="30"/>
                  </a:cubicBezTo>
                  <a:cubicBezTo>
                    <a:pt x="134" y="31"/>
                    <a:pt x="134" y="31"/>
                    <a:pt x="134" y="31"/>
                  </a:cubicBezTo>
                  <a:cubicBezTo>
                    <a:pt x="117" y="33"/>
                    <a:pt x="108" y="32"/>
                    <a:pt x="106" y="26"/>
                  </a:cubicBezTo>
                  <a:cubicBezTo>
                    <a:pt x="104" y="1"/>
                    <a:pt x="104" y="1"/>
                    <a:pt x="104" y="1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4"/>
                    <a:pt x="74" y="0"/>
                    <a:pt x="72" y="0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42" y="20"/>
                    <a:pt x="34" y="27"/>
                    <a:pt x="28" y="35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11" y="74"/>
                    <a:pt x="11" y="74"/>
                    <a:pt x="11" y="74"/>
                  </a:cubicBezTo>
                  <a:cubicBezTo>
                    <a:pt x="11" y="76"/>
                    <a:pt x="11" y="76"/>
                    <a:pt x="11" y="76"/>
                  </a:cubicBezTo>
                  <a:cubicBezTo>
                    <a:pt x="11" y="76"/>
                    <a:pt x="11" y="76"/>
                    <a:pt x="11" y="76"/>
                  </a:cubicBezTo>
                  <a:cubicBezTo>
                    <a:pt x="10" y="76"/>
                    <a:pt x="10" y="76"/>
                    <a:pt x="10" y="76"/>
                  </a:cubicBezTo>
                  <a:cubicBezTo>
                    <a:pt x="9" y="78"/>
                    <a:pt x="10" y="82"/>
                    <a:pt x="12" y="86"/>
                  </a:cubicBezTo>
                  <a:cubicBezTo>
                    <a:pt x="15" y="91"/>
                    <a:pt x="17" y="97"/>
                    <a:pt x="17" y="103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9" y="123"/>
                    <a:pt x="9" y="124"/>
                  </a:cubicBezTo>
                  <a:cubicBezTo>
                    <a:pt x="9" y="124"/>
                    <a:pt x="9" y="124"/>
                    <a:pt x="9" y="124"/>
                  </a:cubicBezTo>
                  <a:cubicBezTo>
                    <a:pt x="8" y="126"/>
                    <a:pt x="12" y="129"/>
                    <a:pt x="18" y="132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37" y="133"/>
                    <a:pt x="37" y="133"/>
                    <a:pt x="37" y="133"/>
                  </a:cubicBezTo>
                  <a:cubicBezTo>
                    <a:pt x="42" y="126"/>
                    <a:pt x="42" y="126"/>
                    <a:pt x="42" y="126"/>
                  </a:cubicBezTo>
                  <a:cubicBezTo>
                    <a:pt x="46" y="115"/>
                    <a:pt x="46" y="115"/>
                    <a:pt x="46" y="115"/>
                  </a:cubicBezTo>
                  <a:cubicBezTo>
                    <a:pt x="57" y="119"/>
                    <a:pt x="57" y="119"/>
                    <a:pt x="57" y="119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1"/>
                    <a:pt x="59" y="121"/>
                    <a:pt x="59" y="121"/>
                  </a:cubicBezTo>
                  <a:cubicBezTo>
                    <a:pt x="59" y="121"/>
                    <a:pt x="59" y="121"/>
                    <a:pt x="59" y="121"/>
                  </a:cubicBezTo>
                  <a:cubicBezTo>
                    <a:pt x="59" y="122"/>
                    <a:pt x="59" y="122"/>
                    <a:pt x="59" y="122"/>
                  </a:cubicBezTo>
                  <a:cubicBezTo>
                    <a:pt x="57" y="126"/>
                    <a:pt x="58" y="130"/>
                    <a:pt x="62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9" y="131"/>
                    <a:pt x="82" y="130"/>
                    <a:pt x="85" y="128"/>
                  </a:cubicBezTo>
                  <a:cubicBezTo>
                    <a:pt x="86" y="126"/>
                    <a:pt x="89" y="125"/>
                    <a:pt x="92" y="126"/>
                  </a:cubicBezTo>
                  <a:cubicBezTo>
                    <a:pt x="97" y="126"/>
                    <a:pt x="101" y="128"/>
                    <a:pt x="104" y="132"/>
                  </a:cubicBezTo>
                  <a:cubicBezTo>
                    <a:pt x="106" y="125"/>
                    <a:pt x="106" y="125"/>
                    <a:pt x="106" y="125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108" y="124"/>
                    <a:pt x="108" y="124"/>
                    <a:pt x="108" y="124"/>
                  </a:cubicBezTo>
                  <a:cubicBezTo>
                    <a:pt x="110" y="122"/>
                    <a:pt x="111" y="120"/>
                    <a:pt x="112" y="118"/>
                  </a:cubicBezTo>
                  <a:cubicBezTo>
                    <a:pt x="114" y="115"/>
                    <a:pt x="116" y="112"/>
                    <a:pt x="119" y="110"/>
                  </a:cubicBezTo>
                  <a:cubicBezTo>
                    <a:pt x="124" y="107"/>
                    <a:pt x="124" y="107"/>
                    <a:pt x="124" y="107"/>
                  </a:cubicBezTo>
                  <a:cubicBezTo>
                    <a:pt x="125" y="106"/>
                    <a:pt x="125" y="106"/>
                    <a:pt x="125" y="106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126" y="107"/>
                    <a:pt x="126" y="107"/>
                    <a:pt x="126" y="107"/>
                  </a:cubicBezTo>
                  <a:cubicBezTo>
                    <a:pt x="129" y="108"/>
                    <a:pt x="129" y="108"/>
                    <a:pt x="129" y="108"/>
                  </a:cubicBezTo>
                  <a:cubicBezTo>
                    <a:pt x="129" y="108"/>
                    <a:pt x="129" y="108"/>
                    <a:pt x="129" y="108"/>
                  </a:cubicBezTo>
                  <a:cubicBezTo>
                    <a:pt x="130" y="108"/>
                    <a:pt x="130" y="108"/>
                    <a:pt x="130" y="108"/>
                  </a:cubicBezTo>
                  <a:cubicBezTo>
                    <a:pt x="134" y="88"/>
                    <a:pt x="134" y="88"/>
                    <a:pt x="134" y="88"/>
                  </a:cubicBezTo>
                  <a:cubicBezTo>
                    <a:pt x="134" y="88"/>
                    <a:pt x="134" y="88"/>
                    <a:pt x="134" y="88"/>
                  </a:cubicBezTo>
                  <a:cubicBezTo>
                    <a:pt x="140" y="86"/>
                    <a:pt x="140" y="86"/>
                    <a:pt x="140" y="86"/>
                  </a:cubicBezTo>
                  <a:cubicBezTo>
                    <a:pt x="147" y="82"/>
                    <a:pt x="150" y="78"/>
                    <a:pt x="150" y="75"/>
                  </a:cubicBezTo>
                  <a:cubicBezTo>
                    <a:pt x="148" y="69"/>
                    <a:pt x="148" y="69"/>
                    <a:pt x="148" y="69"/>
                  </a:cubicBezTo>
                  <a:cubicBezTo>
                    <a:pt x="147" y="65"/>
                    <a:pt x="147" y="62"/>
                    <a:pt x="148" y="61"/>
                  </a:cubicBezTo>
                  <a:cubicBezTo>
                    <a:pt x="149" y="60"/>
                    <a:pt x="150" y="60"/>
                    <a:pt x="151" y="60"/>
                  </a:cubicBezTo>
                  <a:cubicBezTo>
                    <a:pt x="154" y="60"/>
                    <a:pt x="157" y="60"/>
                    <a:pt x="160" y="62"/>
                  </a:cubicBezTo>
                  <a:cubicBezTo>
                    <a:pt x="161" y="56"/>
                    <a:pt x="161" y="56"/>
                    <a:pt x="161" y="56"/>
                  </a:cubicBezTo>
                  <a:cubicBezTo>
                    <a:pt x="161" y="55"/>
                    <a:pt x="161" y="55"/>
                    <a:pt x="161" y="55"/>
                  </a:cubicBezTo>
                  <a:cubicBezTo>
                    <a:pt x="161" y="54"/>
                    <a:pt x="161" y="54"/>
                    <a:pt x="161" y="54"/>
                  </a:cubicBezTo>
                  <a:cubicBezTo>
                    <a:pt x="168" y="51"/>
                    <a:pt x="168" y="51"/>
                    <a:pt x="168" y="51"/>
                  </a:cubicBezTo>
                  <a:cubicBezTo>
                    <a:pt x="169" y="48"/>
                    <a:pt x="169" y="48"/>
                    <a:pt x="169" y="48"/>
                  </a:cubicBezTo>
                  <a:cubicBezTo>
                    <a:pt x="165" y="48"/>
                    <a:pt x="165" y="48"/>
                    <a:pt x="165" y="48"/>
                  </a:cubicBezTo>
                  <a:cubicBezTo>
                    <a:pt x="164" y="47"/>
                    <a:pt x="164" y="47"/>
                    <a:pt x="164" y="47"/>
                  </a:cubicBezTo>
                  <a:cubicBezTo>
                    <a:pt x="164" y="45"/>
                    <a:pt x="164" y="45"/>
                    <a:pt x="164" y="45"/>
                  </a:cubicBezTo>
                  <a:cubicBezTo>
                    <a:pt x="164" y="44"/>
                    <a:pt x="164" y="44"/>
                    <a:pt x="164" y="44"/>
                  </a:cubicBezTo>
                  <a:cubicBezTo>
                    <a:pt x="165" y="43"/>
                    <a:pt x="165" y="43"/>
                    <a:pt x="165" y="43"/>
                  </a:cubicBezTo>
                  <a:cubicBezTo>
                    <a:pt x="166" y="43"/>
                    <a:pt x="166" y="43"/>
                    <a:pt x="166" y="43"/>
                  </a:cubicBezTo>
                  <a:cubicBezTo>
                    <a:pt x="167" y="43"/>
                    <a:pt x="167" y="43"/>
                    <a:pt x="167" y="43"/>
                  </a:cubicBezTo>
                  <a:cubicBezTo>
                    <a:pt x="170" y="43"/>
                    <a:pt x="173" y="42"/>
                    <a:pt x="176" y="38"/>
                  </a:cubicBezTo>
                  <a:cubicBezTo>
                    <a:pt x="202" y="20"/>
                    <a:pt x="202" y="20"/>
                    <a:pt x="202" y="20"/>
                  </a:cubicBezTo>
                  <a:cubicBezTo>
                    <a:pt x="202" y="20"/>
                    <a:pt x="202" y="20"/>
                    <a:pt x="202" y="20"/>
                  </a:cubicBezTo>
                  <a:cubicBezTo>
                    <a:pt x="210" y="24"/>
                    <a:pt x="210" y="24"/>
                    <a:pt x="210" y="24"/>
                  </a:cubicBezTo>
                  <a:cubicBezTo>
                    <a:pt x="214" y="24"/>
                    <a:pt x="214" y="24"/>
                    <a:pt x="214" y="24"/>
                  </a:cubicBezTo>
                  <a:cubicBezTo>
                    <a:pt x="212" y="15"/>
                    <a:pt x="212" y="15"/>
                    <a:pt x="212" y="15"/>
                  </a:cubicBezTo>
                  <a:cubicBezTo>
                    <a:pt x="212" y="14"/>
                    <a:pt x="212" y="14"/>
                    <a:pt x="212" y="14"/>
                  </a:cubicBezTo>
                  <a:cubicBezTo>
                    <a:pt x="212" y="14"/>
                    <a:pt x="212" y="14"/>
                    <a:pt x="212" y="14"/>
                  </a:cubicBezTo>
                  <a:cubicBezTo>
                    <a:pt x="212" y="14"/>
                    <a:pt x="212" y="14"/>
                    <a:pt x="212" y="14"/>
                  </a:cubicBezTo>
                  <a:cubicBezTo>
                    <a:pt x="217" y="6"/>
                    <a:pt x="217" y="6"/>
                    <a:pt x="21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213" y="6"/>
                    <a:pt x="213" y="6"/>
                    <a:pt x="213" y="6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2" y="7"/>
                    <a:pt x="212" y="7"/>
                    <a:pt x="212" y="7"/>
                  </a:cubicBezTo>
                  <a:cubicBezTo>
                    <a:pt x="204" y="8"/>
                    <a:pt x="204" y="8"/>
                    <a:pt x="204" y="8"/>
                  </a:cubicBezTo>
                  <a:cubicBezTo>
                    <a:pt x="202" y="8"/>
                    <a:pt x="202" y="8"/>
                    <a:pt x="202" y="8"/>
                  </a:cubicBezTo>
                  <a:cubicBezTo>
                    <a:pt x="202" y="8"/>
                    <a:pt x="202" y="8"/>
                    <a:pt x="202" y="8"/>
                  </a:cubicBezTo>
                  <a:cubicBezTo>
                    <a:pt x="202" y="8"/>
                    <a:pt x="202" y="8"/>
                    <a:pt x="202" y="8"/>
                  </a:cubicBezTo>
                  <a:cubicBezTo>
                    <a:pt x="202" y="6"/>
                    <a:pt x="202" y="6"/>
                    <a:pt x="202" y="6"/>
                  </a:cubicBezTo>
                  <a:cubicBezTo>
                    <a:pt x="200" y="4"/>
                    <a:pt x="200" y="4"/>
                    <a:pt x="200" y="4"/>
                  </a:cubicBezTo>
                  <a:lnTo>
                    <a:pt x="198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" name="iSḷïḍé"/>
            <p:cNvSpPr/>
            <p:nvPr/>
          </p:nvSpPr>
          <p:spPr bwMode="auto">
            <a:xfrm>
              <a:off x="4268" y="2486"/>
              <a:ext cx="81" cy="73"/>
            </a:xfrm>
            <a:custGeom>
              <a:avLst/>
              <a:gdLst>
                <a:gd name="T0" fmla="*/ 31 w 34"/>
                <a:gd name="T1" fmla="*/ 17 h 31"/>
                <a:gd name="T2" fmla="*/ 34 w 34"/>
                <a:gd name="T3" fmla="*/ 13 h 31"/>
                <a:gd name="T4" fmla="*/ 34 w 34"/>
                <a:gd name="T5" fmla="*/ 13 h 31"/>
                <a:gd name="T6" fmla="*/ 34 w 34"/>
                <a:gd name="T7" fmla="*/ 13 h 31"/>
                <a:gd name="T8" fmla="*/ 34 w 34"/>
                <a:gd name="T9" fmla="*/ 13 h 31"/>
                <a:gd name="T10" fmla="*/ 24 w 34"/>
                <a:gd name="T11" fmla="*/ 5 h 31"/>
                <a:gd name="T12" fmla="*/ 11 w 34"/>
                <a:gd name="T13" fmla="*/ 1 h 31"/>
                <a:gd name="T14" fmla="*/ 7 w 34"/>
                <a:gd name="T15" fmla="*/ 2 h 31"/>
                <a:gd name="T16" fmla="*/ 7 w 34"/>
                <a:gd name="T17" fmla="*/ 11 h 31"/>
                <a:gd name="T18" fmla="*/ 2 w 34"/>
                <a:gd name="T19" fmla="*/ 19 h 31"/>
                <a:gd name="T20" fmla="*/ 0 w 34"/>
                <a:gd name="T21" fmla="*/ 21 h 31"/>
                <a:gd name="T22" fmla="*/ 4 w 34"/>
                <a:gd name="T23" fmla="*/ 25 h 31"/>
                <a:gd name="T24" fmla="*/ 5 w 34"/>
                <a:gd name="T25" fmla="*/ 25 h 31"/>
                <a:gd name="T26" fmla="*/ 6 w 34"/>
                <a:gd name="T27" fmla="*/ 29 h 31"/>
                <a:gd name="T28" fmla="*/ 11 w 34"/>
                <a:gd name="T29" fmla="*/ 31 h 31"/>
                <a:gd name="T30" fmla="*/ 17 w 34"/>
                <a:gd name="T31" fmla="*/ 28 h 31"/>
                <a:gd name="T32" fmla="*/ 26 w 34"/>
                <a:gd name="T33" fmla="*/ 30 h 31"/>
                <a:gd name="T34" fmla="*/ 26 w 34"/>
                <a:gd name="T35" fmla="*/ 27 h 31"/>
                <a:gd name="T36" fmla="*/ 31 w 34"/>
                <a:gd name="T37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" h="31">
                  <a:moveTo>
                    <a:pt x="31" y="17"/>
                  </a:move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19" y="1"/>
                    <a:pt x="14" y="0"/>
                    <a:pt x="11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6" y="13"/>
                    <a:pt x="5" y="17"/>
                    <a:pt x="2" y="19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3" y="29"/>
                    <a:pt x="15" y="28"/>
                    <a:pt x="17" y="28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27" y="21"/>
                    <a:pt x="29" y="18"/>
                    <a:pt x="31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" name="išḷîḑe"/>
            <p:cNvSpPr/>
            <p:nvPr/>
          </p:nvSpPr>
          <p:spPr bwMode="auto">
            <a:xfrm>
              <a:off x="3892" y="2216"/>
              <a:ext cx="447" cy="345"/>
            </a:xfrm>
            <a:custGeom>
              <a:avLst/>
              <a:gdLst>
                <a:gd name="T0" fmla="*/ 120 w 189"/>
                <a:gd name="T1" fmla="*/ 23 h 146"/>
                <a:gd name="T2" fmla="*/ 85 w 189"/>
                <a:gd name="T3" fmla="*/ 9 h 146"/>
                <a:gd name="T4" fmla="*/ 85 w 189"/>
                <a:gd name="T5" fmla="*/ 1 h 146"/>
                <a:gd name="T6" fmla="*/ 82 w 189"/>
                <a:gd name="T7" fmla="*/ 0 h 146"/>
                <a:gd name="T8" fmla="*/ 66 w 189"/>
                <a:gd name="T9" fmla="*/ 16 h 146"/>
                <a:gd name="T10" fmla="*/ 58 w 189"/>
                <a:gd name="T11" fmla="*/ 24 h 146"/>
                <a:gd name="T12" fmla="*/ 48 w 189"/>
                <a:gd name="T13" fmla="*/ 19 h 146"/>
                <a:gd name="T14" fmla="*/ 31 w 189"/>
                <a:gd name="T15" fmla="*/ 25 h 146"/>
                <a:gd name="T16" fmla="*/ 10 w 189"/>
                <a:gd name="T17" fmla="*/ 11 h 146"/>
                <a:gd name="T18" fmla="*/ 2 w 189"/>
                <a:gd name="T19" fmla="*/ 17 h 146"/>
                <a:gd name="T20" fmla="*/ 2 w 189"/>
                <a:gd name="T21" fmla="*/ 18 h 146"/>
                <a:gd name="T22" fmla="*/ 0 w 189"/>
                <a:gd name="T23" fmla="*/ 20 h 146"/>
                <a:gd name="T24" fmla="*/ 4 w 189"/>
                <a:gd name="T25" fmla="*/ 21 h 146"/>
                <a:gd name="T26" fmla="*/ 5 w 189"/>
                <a:gd name="T27" fmla="*/ 21 h 146"/>
                <a:gd name="T28" fmla="*/ 34 w 189"/>
                <a:gd name="T29" fmla="*/ 43 h 146"/>
                <a:gd name="T30" fmla="*/ 62 w 189"/>
                <a:gd name="T31" fmla="*/ 75 h 146"/>
                <a:gd name="T32" fmla="*/ 90 w 189"/>
                <a:gd name="T33" fmla="*/ 72 h 146"/>
                <a:gd name="T34" fmla="*/ 91 w 189"/>
                <a:gd name="T35" fmla="*/ 71 h 146"/>
                <a:gd name="T36" fmla="*/ 99 w 189"/>
                <a:gd name="T37" fmla="*/ 73 h 146"/>
                <a:gd name="T38" fmla="*/ 100 w 189"/>
                <a:gd name="T39" fmla="*/ 75 h 146"/>
                <a:gd name="T40" fmla="*/ 93 w 189"/>
                <a:gd name="T41" fmla="*/ 93 h 146"/>
                <a:gd name="T42" fmla="*/ 84 w 189"/>
                <a:gd name="T43" fmla="*/ 93 h 146"/>
                <a:gd name="T44" fmla="*/ 74 w 189"/>
                <a:gd name="T45" fmla="*/ 117 h 146"/>
                <a:gd name="T46" fmla="*/ 89 w 189"/>
                <a:gd name="T47" fmla="*/ 127 h 146"/>
                <a:gd name="T48" fmla="*/ 93 w 189"/>
                <a:gd name="T49" fmla="*/ 133 h 146"/>
                <a:gd name="T50" fmla="*/ 100 w 189"/>
                <a:gd name="T51" fmla="*/ 133 h 146"/>
                <a:gd name="T52" fmla="*/ 115 w 189"/>
                <a:gd name="T53" fmla="*/ 139 h 146"/>
                <a:gd name="T54" fmla="*/ 118 w 189"/>
                <a:gd name="T55" fmla="*/ 143 h 146"/>
                <a:gd name="T56" fmla="*/ 132 w 189"/>
                <a:gd name="T57" fmla="*/ 144 h 146"/>
                <a:gd name="T58" fmla="*/ 152 w 189"/>
                <a:gd name="T59" fmla="*/ 143 h 146"/>
                <a:gd name="T60" fmla="*/ 159 w 189"/>
                <a:gd name="T61" fmla="*/ 139 h 146"/>
                <a:gd name="T62" fmla="*/ 158 w 189"/>
                <a:gd name="T63" fmla="*/ 131 h 146"/>
                <a:gd name="T64" fmla="*/ 162 w 189"/>
                <a:gd name="T65" fmla="*/ 119 h 146"/>
                <a:gd name="T66" fmla="*/ 170 w 189"/>
                <a:gd name="T67" fmla="*/ 111 h 146"/>
                <a:gd name="T68" fmla="*/ 186 w 189"/>
                <a:gd name="T69" fmla="*/ 111 h 146"/>
                <a:gd name="T70" fmla="*/ 181 w 189"/>
                <a:gd name="T71" fmla="*/ 98 h 146"/>
                <a:gd name="T72" fmla="*/ 174 w 189"/>
                <a:gd name="T73" fmla="*/ 97 h 146"/>
                <a:gd name="T74" fmla="*/ 174 w 189"/>
                <a:gd name="T75" fmla="*/ 97 h 146"/>
                <a:gd name="T76" fmla="*/ 156 w 189"/>
                <a:gd name="T77" fmla="*/ 86 h 146"/>
                <a:gd name="T78" fmla="*/ 147 w 189"/>
                <a:gd name="T79" fmla="*/ 83 h 146"/>
                <a:gd name="T80" fmla="*/ 132 w 189"/>
                <a:gd name="T81" fmla="*/ 4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9" h="146">
                  <a:moveTo>
                    <a:pt x="132" y="43"/>
                  </a:moveTo>
                  <a:cubicBezTo>
                    <a:pt x="128" y="39"/>
                    <a:pt x="124" y="33"/>
                    <a:pt x="120" y="23"/>
                  </a:cubicBezTo>
                  <a:cubicBezTo>
                    <a:pt x="109" y="23"/>
                    <a:pt x="102" y="21"/>
                    <a:pt x="99" y="17"/>
                  </a:cubicBezTo>
                  <a:cubicBezTo>
                    <a:pt x="96" y="13"/>
                    <a:pt x="92" y="11"/>
                    <a:pt x="85" y="9"/>
                  </a:cubicBezTo>
                  <a:cubicBezTo>
                    <a:pt x="83" y="8"/>
                    <a:pt x="83" y="8"/>
                    <a:pt x="83" y="8"/>
                  </a:cubicBezTo>
                  <a:cubicBezTo>
                    <a:pt x="85" y="1"/>
                    <a:pt x="85" y="1"/>
                    <a:pt x="85" y="1"/>
                  </a:cubicBezTo>
                  <a:cubicBezTo>
                    <a:pt x="84" y="1"/>
                    <a:pt x="84" y="1"/>
                    <a:pt x="84" y="1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77" y="3"/>
                    <a:pt x="74" y="5"/>
                    <a:pt x="72" y="8"/>
                  </a:cubicBezTo>
                  <a:cubicBezTo>
                    <a:pt x="71" y="11"/>
                    <a:pt x="69" y="14"/>
                    <a:pt x="66" y="16"/>
                  </a:cubicBezTo>
                  <a:cubicBezTo>
                    <a:pt x="64" y="23"/>
                    <a:pt x="62" y="26"/>
                    <a:pt x="60" y="26"/>
                  </a:cubicBezTo>
                  <a:cubicBezTo>
                    <a:pt x="59" y="26"/>
                    <a:pt x="58" y="25"/>
                    <a:pt x="58" y="24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2" y="20"/>
                    <a:pt x="50" y="19"/>
                    <a:pt x="48" y="19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1" y="23"/>
                    <a:pt x="37" y="25"/>
                    <a:pt x="31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1" y="22"/>
                    <a:pt x="9" y="17"/>
                    <a:pt x="10" y="11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12" y="31"/>
                    <a:pt x="17" y="37"/>
                    <a:pt x="20" y="38"/>
                  </a:cubicBezTo>
                  <a:cubicBezTo>
                    <a:pt x="21" y="39"/>
                    <a:pt x="26" y="41"/>
                    <a:pt x="34" y="43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53" y="50"/>
                    <a:pt x="58" y="59"/>
                    <a:pt x="62" y="75"/>
                  </a:cubicBezTo>
                  <a:cubicBezTo>
                    <a:pt x="69" y="79"/>
                    <a:pt x="73" y="81"/>
                    <a:pt x="76" y="81"/>
                  </a:cubicBezTo>
                  <a:cubicBezTo>
                    <a:pt x="78" y="79"/>
                    <a:pt x="83" y="77"/>
                    <a:pt x="90" y="72"/>
                  </a:cubicBezTo>
                  <a:cubicBezTo>
                    <a:pt x="90" y="72"/>
                    <a:pt x="90" y="72"/>
                    <a:pt x="90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2" y="72"/>
                    <a:pt x="92" y="72"/>
                    <a:pt x="92" y="72"/>
                  </a:cubicBezTo>
                  <a:cubicBezTo>
                    <a:pt x="99" y="73"/>
                    <a:pt x="99" y="73"/>
                    <a:pt x="99" y="73"/>
                  </a:cubicBezTo>
                  <a:cubicBezTo>
                    <a:pt x="100" y="73"/>
                    <a:pt x="100" y="73"/>
                    <a:pt x="100" y="73"/>
                  </a:cubicBezTo>
                  <a:cubicBezTo>
                    <a:pt x="100" y="75"/>
                    <a:pt x="100" y="75"/>
                    <a:pt x="100" y="75"/>
                  </a:cubicBezTo>
                  <a:cubicBezTo>
                    <a:pt x="99" y="76"/>
                    <a:pt x="99" y="76"/>
                    <a:pt x="99" y="76"/>
                  </a:cubicBezTo>
                  <a:cubicBezTo>
                    <a:pt x="97" y="85"/>
                    <a:pt x="95" y="91"/>
                    <a:pt x="93" y="93"/>
                  </a:cubicBezTo>
                  <a:cubicBezTo>
                    <a:pt x="84" y="93"/>
                    <a:pt x="84" y="93"/>
                    <a:pt x="84" y="93"/>
                  </a:cubicBezTo>
                  <a:cubicBezTo>
                    <a:pt x="84" y="93"/>
                    <a:pt x="84" y="93"/>
                    <a:pt x="84" y="93"/>
                  </a:cubicBezTo>
                  <a:cubicBezTo>
                    <a:pt x="84" y="97"/>
                    <a:pt x="81" y="103"/>
                    <a:pt x="76" y="111"/>
                  </a:cubicBezTo>
                  <a:cubicBezTo>
                    <a:pt x="74" y="113"/>
                    <a:pt x="74" y="115"/>
                    <a:pt x="74" y="117"/>
                  </a:cubicBezTo>
                  <a:cubicBezTo>
                    <a:pt x="83" y="123"/>
                    <a:pt x="83" y="123"/>
                    <a:pt x="83" y="123"/>
                  </a:cubicBezTo>
                  <a:cubicBezTo>
                    <a:pt x="85" y="126"/>
                    <a:pt x="87" y="127"/>
                    <a:pt x="89" y="127"/>
                  </a:cubicBezTo>
                  <a:cubicBezTo>
                    <a:pt x="91" y="127"/>
                    <a:pt x="91" y="127"/>
                    <a:pt x="91" y="127"/>
                  </a:cubicBezTo>
                  <a:cubicBezTo>
                    <a:pt x="93" y="133"/>
                    <a:pt x="93" y="133"/>
                    <a:pt x="93" y="133"/>
                  </a:cubicBezTo>
                  <a:cubicBezTo>
                    <a:pt x="97" y="135"/>
                    <a:pt x="97" y="135"/>
                    <a:pt x="97" y="135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1" y="131"/>
                    <a:pt x="102" y="131"/>
                    <a:pt x="104" y="131"/>
                  </a:cubicBezTo>
                  <a:cubicBezTo>
                    <a:pt x="108" y="131"/>
                    <a:pt x="111" y="133"/>
                    <a:pt x="115" y="139"/>
                  </a:cubicBezTo>
                  <a:cubicBezTo>
                    <a:pt x="115" y="139"/>
                    <a:pt x="115" y="139"/>
                    <a:pt x="115" y="139"/>
                  </a:cubicBezTo>
                  <a:cubicBezTo>
                    <a:pt x="118" y="143"/>
                    <a:pt x="118" y="143"/>
                    <a:pt x="118" y="143"/>
                  </a:cubicBezTo>
                  <a:cubicBezTo>
                    <a:pt x="119" y="143"/>
                    <a:pt x="119" y="143"/>
                    <a:pt x="119" y="143"/>
                  </a:cubicBezTo>
                  <a:cubicBezTo>
                    <a:pt x="121" y="141"/>
                    <a:pt x="126" y="142"/>
                    <a:pt x="132" y="144"/>
                  </a:cubicBezTo>
                  <a:cubicBezTo>
                    <a:pt x="142" y="146"/>
                    <a:pt x="142" y="146"/>
                    <a:pt x="142" y="146"/>
                  </a:cubicBezTo>
                  <a:cubicBezTo>
                    <a:pt x="152" y="143"/>
                    <a:pt x="152" y="143"/>
                    <a:pt x="152" y="143"/>
                  </a:cubicBezTo>
                  <a:cubicBezTo>
                    <a:pt x="156" y="141"/>
                    <a:pt x="156" y="141"/>
                    <a:pt x="156" y="141"/>
                  </a:cubicBezTo>
                  <a:cubicBezTo>
                    <a:pt x="159" y="139"/>
                    <a:pt x="159" y="139"/>
                    <a:pt x="159" y="139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6" y="135"/>
                    <a:pt x="156" y="133"/>
                    <a:pt x="158" y="131"/>
                  </a:cubicBezTo>
                  <a:cubicBezTo>
                    <a:pt x="161" y="129"/>
                    <a:pt x="162" y="127"/>
                    <a:pt x="162" y="124"/>
                  </a:cubicBezTo>
                  <a:cubicBezTo>
                    <a:pt x="162" y="119"/>
                    <a:pt x="162" y="119"/>
                    <a:pt x="162" y="119"/>
                  </a:cubicBezTo>
                  <a:cubicBezTo>
                    <a:pt x="162" y="117"/>
                    <a:pt x="162" y="115"/>
                    <a:pt x="163" y="115"/>
                  </a:cubicBezTo>
                  <a:cubicBezTo>
                    <a:pt x="164" y="113"/>
                    <a:pt x="166" y="112"/>
                    <a:pt x="170" y="111"/>
                  </a:cubicBezTo>
                  <a:cubicBezTo>
                    <a:pt x="175" y="111"/>
                    <a:pt x="181" y="113"/>
                    <a:pt x="189" y="119"/>
                  </a:cubicBezTo>
                  <a:cubicBezTo>
                    <a:pt x="186" y="111"/>
                    <a:pt x="186" y="111"/>
                    <a:pt x="186" y="111"/>
                  </a:cubicBezTo>
                  <a:cubicBezTo>
                    <a:pt x="182" y="105"/>
                    <a:pt x="182" y="105"/>
                    <a:pt x="182" y="105"/>
                  </a:cubicBezTo>
                  <a:cubicBezTo>
                    <a:pt x="181" y="98"/>
                    <a:pt x="181" y="98"/>
                    <a:pt x="181" y="98"/>
                  </a:cubicBezTo>
                  <a:cubicBezTo>
                    <a:pt x="174" y="97"/>
                    <a:pt x="174" y="97"/>
                    <a:pt x="174" y="97"/>
                  </a:cubicBezTo>
                  <a:cubicBezTo>
                    <a:pt x="174" y="97"/>
                    <a:pt x="174" y="97"/>
                    <a:pt x="174" y="97"/>
                  </a:cubicBezTo>
                  <a:cubicBezTo>
                    <a:pt x="174" y="97"/>
                    <a:pt x="174" y="97"/>
                    <a:pt x="174" y="97"/>
                  </a:cubicBezTo>
                  <a:cubicBezTo>
                    <a:pt x="174" y="97"/>
                    <a:pt x="174" y="97"/>
                    <a:pt x="174" y="97"/>
                  </a:cubicBezTo>
                  <a:cubicBezTo>
                    <a:pt x="174" y="97"/>
                    <a:pt x="174" y="97"/>
                    <a:pt x="174" y="97"/>
                  </a:cubicBezTo>
                  <a:cubicBezTo>
                    <a:pt x="156" y="86"/>
                    <a:pt x="156" y="86"/>
                    <a:pt x="156" y="86"/>
                  </a:cubicBezTo>
                  <a:cubicBezTo>
                    <a:pt x="147" y="85"/>
                    <a:pt x="147" y="85"/>
                    <a:pt x="147" y="85"/>
                  </a:cubicBezTo>
                  <a:cubicBezTo>
                    <a:pt x="147" y="83"/>
                    <a:pt x="147" y="83"/>
                    <a:pt x="147" y="83"/>
                  </a:cubicBezTo>
                  <a:cubicBezTo>
                    <a:pt x="146" y="73"/>
                    <a:pt x="146" y="73"/>
                    <a:pt x="146" y="73"/>
                  </a:cubicBezTo>
                  <a:cubicBezTo>
                    <a:pt x="140" y="57"/>
                    <a:pt x="136" y="46"/>
                    <a:pt x="132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" name="íṥḷïḓe"/>
            <p:cNvSpPr/>
            <p:nvPr/>
          </p:nvSpPr>
          <p:spPr bwMode="auto">
            <a:xfrm>
              <a:off x="3658" y="1555"/>
              <a:ext cx="416" cy="594"/>
            </a:xfrm>
            <a:custGeom>
              <a:avLst/>
              <a:gdLst>
                <a:gd name="T0" fmla="*/ 158 w 176"/>
                <a:gd name="T1" fmla="*/ 74 h 251"/>
                <a:gd name="T2" fmla="*/ 140 w 176"/>
                <a:gd name="T3" fmla="*/ 69 h 251"/>
                <a:gd name="T4" fmla="*/ 139 w 176"/>
                <a:gd name="T5" fmla="*/ 52 h 251"/>
                <a:gd name="T6" fmla="*/ 134 w 176"/>
                <a:gd name="T7" fmla="*/ 46 h 251"/>
                <a:gd name="T8" fmla="*/ 117 w 176"/>
                <a:gd name="T9" fmla="*/ 38 h 251"/>
                <a:gd name="T10" fmla="*/ 117 w 176"/>
                <a:gd name="T11" fmla="*/ 24 h 251"/>
                <a:gd name="T12" fmla="*/ 113 w 176"/>
                <a:gd name="T13" fmla="*/ 20 h 251"/>
                <a:gd name="T14" fmla="*/ 105 w 176"/>
                <a:gd name="T15" fmla="*/ 15 h 251"/>
                <a:gd name="T16" fmla="*/ 100 w 176"/>
                <a:gd name="T17" fmla="*/ 0 h 251"/>
                <a:gd name="T18" fmla="*/ 89 w 176"/>
                <a:gd name="T19" fmla="*/ 8 h 251"/>
                <a:gd name="T20" fmla="*/ 78 w 176"/>
                <a:gd name="T21" fmla="*/ 24 h 251"/>
                <a:gd name="T22" fmla="*/ 71 w 176"/>
                <a:gd name="T23" fmla="*/ 33 h 251"/>
                <a:gd name="T24" fmla="*/ 59 w 176"/>
                <a:gd name="T25" fmla="*/ 39 h 251"/>
                <a:gd name="T26" fmla="*/ 45 w 176"/>
                <a:gd name="T27" fmla="*/ 39 h 251"/>
                <a:gd name="T28" fmla="*/ 32 w 176"/>
                <a:gd name="T29" fmla="*/ 50 h 251"/>
                <a:gd name="T30" fmla="*/ 24 w 176"/>
                <a:gd name="T31" fmla="*/ 45 h 251"/>
                <a:gd name="T32" fmla="*/ 17 w 176"/>
                <a:gd name="T33" fmla="*/ 32 h 251"/>
                <a:gd name="T34" fmla="*/ 8 w 176"/>
                <a:gd name="T35" fmla="*/ 48 h 251"/>
                <a:gd name="T36" fmla="*/ 7 w 176"/>
                <a:gd name="T37" fmla="*/ 48 h 251"/>
                <a:gd name="T38" fmla="*/ 15 w 176"/>
                <a:gd name="T39" fmla="*/ 84 h 251"/>
                <a:gd name="T40" fmla="*/ 18 w 176"/>
                <a:gd name="T41" fmla="*/ 94 h 251"/>
                <a:gd name="T42" fmla="*/ 6 w 176"/>
                <a:gd name="T43" fmla="*/ 100 h 251"/>
                <a:gd name="T44" fmla="*/ 24 w 176"/>
                <a:gd name="T45" fmla="*/ 120 h 251"/>
                <a:gd name="T46" fmla="*/ 24 w 176"/>
                <a:gd name="T47" fmla="*/ 120 h 251"/>
                <a:gd name="T48" fmla="*/ 19 w 176"/>
                <a:gd name="T49" fmla="*/ 140 h 251"/>
                <a:gd name="T50" fmla="*/ 8 w 176"/>
                <a:gd name="T51" fmla="*/ 147 h 251"/>
                <a:gd name="T52" fmla="*/ 18 w 176"/>
                <a:gd name="T53" fmla="*/ 179 h 251"/>
                <a:gd name="T54" fmla="*/ 24 w 176"/>
                <a:gd name="T55" fmla="*/ 189 h 251"/>
                <a:gd name="T56" fmla="*/ 16 w 176"/>
                <a:gd name="T57" fmla="*/ 208 h 251"/>
                <a:gd name="T58" fmla="*/ 10 w 176"/>
                <a:gd name="T59" fmla="*/ 225 h 251"/>
                <a:gd name="T60" fmla="*/ 11 w 176"/>
                <a:gd name="T61" fmla="*/ 238 h 251"/>
                <a:gd name="T62" fmla="*/ 13 w 176"/>
                <a:gd name="T63" fmla="*/ 241 h 251"/>
                <a:gd name="T64" fmla="*/ 14 w 176"/>
                <a:gd name="T65" fmla="*/ 244 h 251"/>
                <a:gd name="T66" fmla="*/ 14 w 176"/>
                <a:gd name="T67" fmla="*/ 244 h 251"/>
                <a:gd name="T68" fmla="*/ 47 w 176"/>
                <a:gd name="T69" fmla="*/ 248 h 251"/>
                <a:gd name="T70" fmla="*/ 56 w 176"/>
                <a:gd name="T71" fmla="*/ 232 h 251"/>
                <a:gd name="T72" fmla="*/ 104 w 176"/>
                <a:gd name="T73" fmla="*/ 176 h 251"/>
                <a:gd name="T74" fmla="*/ 125 w 176"/>
                <a:gd name="T75" fmla="*/ 164 h 251"/>
                <a:gd name="T76" fmla="*/ 117 w 176"/>
                <a:gd name="T77" fmla="*/ 156 h 251"/>
                <a:gd name="T78" fmla="*/ 115 w 176"/>
                <a:gd name="T79" fmla="*/ 147 h 251"/>
                <a:gd name="T80" fmla="*/ 87 w 176"/>
                <a:gd name="T81" fmla="*/ 119 h 251"/>
                <a:gd name="T82" fmla="*/ 61 w 176"/>
                <a:gd name="T83" fmla="*/ 114 h 251"/>
                <a:gd name="T84" fmla="*/ 51 w 176"/>
                <a:gd name="T85" fmla="*/ 100 h 251"/>
                <a:gd name="T86" fmla="*/ 67 w 176"/>
                <a:gd name="T87" fmla="*/ 74 h 251"/>
                <a:gd name="T88" fmla="*/ 71 w 176"/>
                <a:gd name="T89" fmla="*/ 61 h 251"/>
                <a:gd name="T90" fmla="*/ 104 w 176"/>
                <a:gd name="T91" fmla="*/ 67 h 251"/>
                <a:gd name="T92" fmla="*/ 101 w 176"/>
                <a:gd name="T93" fmla="*/ 80 h 251"/>
                <a:gd name="T94" fmla="*/ 120 w 176"/>
                <a:gd name="T95" fmla="*/ 95 h 251"/>
                <a:gd name="T96" fmla="*/ 150 w 176"/>
                <a:gd name="T97" fmla="*/ 122 h 251"/>
                <a:gd name="T98" fmla="*/ 166 w 176"/>
                <a:gd name="T99" fmla="*/ 102 h 251"/>
                <a:gd name="T100" fmla="*/ 168 w 176"/>
                <a:gd name="T101" fmla="*/ 92 h 251"/>
                <a:gd name="T102" fmla="*/ 175 w 176"/>
                <a:gd name="T103" fmla="*/ 87 h 251"/>
                <a:gd name="T104" fmla="*/ 163 w 176"/>
                <a:gd name="T105" fmla="*/ 7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6" h="251">
                  <a:moveTo>
                    <a:pt x="162" y="76"/>
                  </a:moveTo>
                  <a:cubicBezTo>
                    <a:pt x="159" y="74"/>
                    <a:pt x="159" y="74"/>
                    <a:pt x="159" y="74"/>
                  </a:cubicBezTo>
                  <a:cubicBezTo>
                    <a:pt x="159" y="74"/>
                    <a:pt x="159" y="74"/>
                    <a:pt x="159" y="74"/>
                  </a:cubicBezTo>
                  <a:cubicBezTo>
                    <a:pt x="158" y="74"/>
                    <a:pt x="158" y="74"/>
                    <a:pt x="158" y="74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145" y="68"/>
                    <a:pt x="145" y="68"/>
                    <a:pt x="145" y="68"/>
                  </a:cubicBezTo>
                  <a:cubicBezTo>
                    <a:pt x="142" y="68"/>
                    <a:pt x="142" y="68"/>
                    <a:pt x="142" y="68"/>
                  </a:cubicBezTo>
                  <a:cubicBezTo>
                    <a:pt x="140" y="69"/>
                    <a:pt x="140" y="69"/>
                    <a:pt x="140" y="69"/>
                  </a:cubicBezTo>
                  <a:cubicBezTo>
                    <a:pt x="135" y="61"/>
                    <a:pt x="135" y="61"/>
                    <a:pt x="135" y="61"/>
                  </a:cubicBezTo>
                  <a:cubicBezTo>
                    <a:pt x="136" y="60"/>
                    <a:pt x="136" y="60"/>
                    <a:pt x="136" y="60"/>
                  </a:cubicBezTo>
                  <a:cubicBezTo>
                    <a:pt x="139" y="56"/>
                    <a:pt x="139" y="56"/>
                    <a:pt x="139" y="56"/>
                  </a:cubicBezTo>
                  <a:cubicBezTo>
                    <a:pt x="139" y="52"/>
                    <a:pt x="139" y="52"/>
                    <a:pt x="139" y="52"/>
                  </a:cubicBezTo>
                  <a:cubicBezTo>
                    <a:pt x="139" y="51"/>
                    <a:pt x="139" y="51"/>
                    <a:pt x="139" y="51"/>
                  </a:cubicBezTo>
                  <a:cubicBezTo>
                    <a:pt x="141" y="48"/>
                    <a:pt x="141" y="48"/>
                    <a:pt x="141" y="48"/>
                  </a:cubicBezTo>
                  <a:cubicBezTo>
                    <a:pt x="140" y="47"/>
                    <a:pt x="140" y="47"/>
                    <a:pt x="140" y="47"/>
                  </a:cubicBezTo>
                  <a:cubicBezTo>
                    <a:pt x="134" y="46"/>
                    <a:pt x="134" y="46"/>
                    <a:pt x="134" y="46"/>
                  </a:cubicBezTo>
                  <a:cubicBezTo>
                    <a:pt x="134" y="46"/>
                    <a:pt x="134" y="46"/>
                    <a:pt x="134" y="46"/>
                  </a:cubicBezTo>
                  <a:cubicBezTo>
                    <a:pt x="123" y="44"/>
                    <a:pt x="123" y="44"/>
                    <a:pt x="123" y="44"/>
                  </a:cubicBezTo>
                  <a:cubicBezTo>
                    <a:pt x="123" y="44"/>
                    <a:pt x="123" y="44"/>
                    <a:pt x="123" y="44"/>
                  </a:cubicBezTo>
                  <a:cubicBezTo>
                    <a:pt x="117" y="38"/>
                    <a:pt x="117" y="38"/>
                    <a:pt x="117" y="38"/>
                  </a:cubicBezTo>
                  <a:cubicBezTo>
                    <a:pt x="117" y="38"/>
                    <a:pt x="117" y="38"/>
                    <a:pt x="117" y="38"/>
                  </a:cubicBezTo>
                  <a:cubicBezTo>
                    <a:pt x="115" y="34"/>
                    <a:pt x="115" y="34"/>
                    <a:pt x="115" y="34"/>
                  </a:cubicBezTo>
                  <a:cubicBezTo>
                    <a:pt x="114" y="32"/>
                    <a:pt x="114" y="32"/>
                    <a:pt x="114" y="32"/>
                  </a:cubicBezTo>
                  <a:cubicBezTo>
                    <a:pt x="117" y="24"/>
                    <a:pt x="117" y="24"/>
                    <a:pt x="117" y="24"/>
                  </a:cubicBezTo>
                  <a:cubicBezTo>
                    <a:pt x="117" y="18"/>
                    <a:pt x="117" y="18"/>
                    <a:pt x="117" y="18"/>
                  </a:cubicBezTo>
                  <a:cubicBezTo>
                    <a:pt x="117" y="16"/>
                    <a:pt x="117" y="16"/>
                    <a:pt x="117" y="16"/>
                  </a:cubicBezTo>
                  <a:cubicBezTo>
                    <a:pt x="114" y="20"/>
                    <a:pt x="114" y="20"/>
                    <a:pt x="114" y="20"/>
                  </a:cubicBezTo>
                  <a:cubicBezTo>
                    <a:pt x="113" y="20"/>
                    <a:pt x="113" y="20"/>
                    <a:pt x="113" y="20"/>
                  </a:cubicBezTo>
                  <a:cubicBezTo>
                    <a:pt x="113" y="21"/>
                    <a:pt x="113" y="21"/>
                    <a:pt x="113" y="21"/>
                  </a:cubicBezTo>
                  <a:cubicBezTo>
                    <a:pt x="112" y="20"/>
                    <a:pt x="112" y="20"/>
                    <a:pt x="112" y="20"/>
                  </a:cubicBezTo>
                  <a:cubicBezTo>
                    <a:pt x="111" y="20"/>
                    <a:pt x="111" y="20"/>
                    <a:pt x="111" y="20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0" y="7"/>
                    <a:pt x="90" y="7"/>
                    <a:pt x="90" y="7"/>
                  </a:cubicBezTo>
                  <a:cubicBezTo>
                    <a:pt x="90" y="8"/>
                    <a:pt x="90" y="8"/>
                    <a:pt x="90" y="8"/>
                  </a:cubicBezTo>
                  <a:cubicBezTo>
                    <a:pt x="89" y="8"/>
                    <a:pt x="89" y="8"/>
                    <a:pt x="89" y="8"/>
                  </a:cubicBezTo>
                  <a:cubicBezTo>
                    <a:pt x="80" y="6"/>
                    <a:pt x="80" y="6"/>
                    <a:pt x="80" y="6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78" y="24"/>
                    <a:pt x="78" y="24"/>
                    <a:pt x="78" y="24"/>
                  </a:cubicBezTo>
                  <a:cubicBezTo>
                    <a:pt x="78" y="24"/>
                    <a:pt x="78" y="24"/>
                    <a:pt x="78" y="24"/>
                  </a:cubicBezTo>
                  <a:cubicBezTo>
                    <a:pt x="73" y="32"/>
                    <a:pt x="73" y="32"/>
                    <a:pt x="73" y="32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2" y="33"/>
                    <a:pt x="72" y="33"/>
                    <a:pt x="72" y="33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59" y="38"/>
                    <a:pt x="59" y="38"/>
                    <a:pt x="59" y="38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8" y="39"/>
                    <a:pt x="58" y="39"/>
                    <a:pt x="58" y="39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39" y="49"/>
                    <a:pt x="38" y="50"/>
                    <a:pt x="37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5"/>
                    <a:pt x="3" y="58"/>
                    <a:pt x="0" y="61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15" y="84"/>
                    <a:pt x="15" y="84"/>
                    <a:pt x="15" y="84"/>
                  </a:cubicBezTo>
                  <a:cubicBezTo>
                    <a:pt x="15" y="84"/>
                    <a:pt x="15" y="84"/>
                    <a:pt x="15" y="84"/>
                  </a:cubicBezTo>
                  <a:cubicBezTo>
                    <a:pt x="19" y="92"/>
                    <a:pt x="19" y="92"/>
                    <a:pt x="19" y="92"/>
                  </a:cubicBezTo>
                  <a:cubicBezTo>
                    <a:pt x="19" y="93"/>
                    <a:pt x="19" y="93"/>
                    <a:pt x="19" y="93"/>
                  </a:cubicBezTo>
                  <a:cubicBezTo>
                    <a:pt x="18" y="94"/>
                    <a:pt x="18" y="94"/>
                    <a:pt x="18" y="94"/>
                  </a:cubicBezTo>
                  <a:cubicBezTo>
                    <a:pt x="18" y="94"/>
                    <a:pt x="18" y="94"/>
                    <a:pt x="18" y="94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6" y="100"/>
                    <a:pt x="6" y="100"/>
                    <a:pt x="6" y="100"/>
                  </a:cubicBezTo>
                  <a:cubicBezTo>
                    <a:pt x="7" y="106"/>
                    <a:pt x="7" y="106"/>
                    <a:pt x="7" y="106"/>
                  </a:cubicBezTo>
                  <a:cubicBezTo>
                    <a:pt x="13" y="110"/>
                    <a:pt x="13" y="110"/>
                    <a:pt x="13" y="110"/>
                  </a:cubicBezTo>
                  <a:cubicBezTo>
                    <a:pt x="21" y="112"/>
                    <a:pt x="21" y="112"/>
                    <a:pt x="21" y="112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2" y="134"/>
                    <a:pt x="22" y="134"/>
                    <a:pt x="22" y="134"/>
                  </a:cubicBezTo>
                  <a:cubicBezTo>
                    <a:pt x="22" y="134"/>
                    <a:pt x="22" y="134"/>
                    <a:pt x="22" y="134"/>
                  </a:cubicBezTo>
                  <a:cubicBezTo>
                    <a:pt x="22" y="134"/>
                    <a:pt x="22" y="134"/>
                    <a:pt x="22" y="134"/>
                  </a:cubicBezTo>
                  <a:cubicBezTo>
                    <a:pt x="19" y="140"/>
                    <a:pt x="19" y="140"/>
                    <a:pt x="19" y="140"/>
                  </a:cubicBezTo>
                  <a:cubicBezTo>
                    <a:pt x="19" y="142"/>
                    <a:pt x="19" y="142"/>
                    <a:pt x="19" y="142"/>
                  </a:cubicBezTo>
                  <a:cubicBezTo>
                    <a:pt x="18" y="142"/>
                    <a:pt x="18" y="142"/>
                    <a:pt x="18" y="142"/>
                  </a:cubicBezTo>
                  <a:cubicBezTo>
                    <a:pt x="8" y="143"/>
                    <a:pt x="8" y="143"/>
                    <a:pt x="8" y="143"/>
                  </a:cubicBezTo>
                  <a:cubicBezTo>
                    <a:pt x="8" y="147"/>
                    <a:pt x="8" y="147"/>
                    <a:pt x="8" y="147"/>
                  </a:cubicBezTo>
                  <a:cubicBezTo>
                    <a:pt x="5" y="156"/>
                    <a:pt x="5" y="156"/>
                    <a:pt x="5" y="156"/>
                  </a:cubicBezTo>
                  <a:cubicBezTo>
                    <a:pt x="4" y="166"/>
                    <a:pt x="4" y="166"/>
                    <a:pt x="4" y="166"/>
                  </a:cubicBezTo>
                  <a:cubicBezTo>
                    <a:pt x="6" y="172"/>
                    <a:pt x="6" y="172"/>
                    <a:pt x="6" y="172"/>
                  </a:cubicBezTo>
                  <a:cubicBezTo>
                    <a:pt x="18" y="179"/>
                    <a:pt x="18" y="179"/>
                    <a:pt x="18" y="179"/>
                  </a:cubicBezTo>
                  <a:cubicBezTo>
                    <a:pt x="19" y="180"/>
                    <a:pt x="19" y="180"/>
                    <a:pt x="19" y="180"/>
                  </a:cubicBezTo>
                  <a:cubicBezTo>
                    <a:pt x="24" y="188"/>
                    <a:pt x="24" y="188"/>
                    <a:pt x="24" y="188"/>
                  </a:cubicBezTo>
                  <a:cubicBezTo>
                    <a:pt x="24" y="189"/>
                    <a:pt x="24" y="189"/>
                    <a:pt x="24" y="189"/>
                  </a:cubicBezTo>
                  <a:cubicBezTo>
                    <a:pt x="24" y="189"/>
                    <a:pt x="24" y="189"/>
                    <a:pt x="24" y="189"/>
                  </a:cubicBezTo>
                  <a:cubicBezTo>
                    <a:pt x="24" y="190"/>
                    <a:pt x="24" y="190"/>
                    <a:pt x="24" y="190"/>
                  </a:cubicBezTo>
                  <a:cubicBezTo>
                    <a:pt x="17" y="204"/>
                    <a:pt x="17" y="204"/>
                    <a:pt x="17" y="204"/>
                  </a:cubicBezTo>
                  <a:cubicBezTo>
                    <a:pt x="16" y="208"/>
                    <a:pt x="16" y="208"/>
                    <a:pt x="16" y="208"/>
                  </a:cubicBezTo>
                  <a:cubicBezTo>
                    <a:pt x="16" y="208"/>
                    <a:pt x="16" y="208"/>
                    <a:pt x="16" y="208"/>
                  </a:cubicBezTo>
                  <a:cubicBezTo>
                    <a:pt x="12" y="217"/>
                    <a:pt x="12" y="217"/>
                    <a:pt x="12" y="217"/>
                  </a:cubicBezTo>
                  <a:cubicBezTo>
                    <a:pt x="10" y="224"/>
                    <a:pt x="10" y="224"/>
                    <a:pt x="10" y="224"/>
                  </a:cubicBezTo>
                  <a:cubicBezTo>
                    <a:pt x="10" y="225"/>
                    <a:pt x="10" y="225"/>
                    <a:pt x="10" y="225"/>
                  </a:cubicBezTo>
                  <a:cubicBezTo>
                    <a:pt x="10" y="225"/>
                    <a:pt x="10" y="225"/>
                    <a:pt x="10" y="225"/>
                  </a:cubicBezTo>
                  <a:cubicBezTo>
                    <a:pt x="8" y="227"/>
                    <a:pt x="7" y="228"/>
                    <a:pt x="6" y="231"/>
                  </a:cubicBezTo>
                  <a:cubicBezTo>
                    <a:pt x="5" y="232"/>
                    <a:pt x="5" y="232"/>
                    <a:pt x="6" y="233"/>
                  </a:cubicBezTo>
                  <a:cubicBezTo>
                    <a:pt x="7" y="234"/>
                    <a:pt x="7" y="234"/>
                    <a:pt x="7" y="234"/>
                  </a:cubicBezTo>
                  <a:cubicBezTo>
                    <a:pt x="11" y="238"/>
                    <a:pt x="11" y="238"/>
                    <a:pt x="11" y="238"/>
                  </a:cubicBezTo>
                  <a:cubicBezTo>
                    <a:pt x="11" y="238"/>
                    <a:pt x="11" y="238"/>
                    <a:pt x="11" y="238"/>
                  </a:cubicBezTo>
                  <a:cubicBezTo>
                    <a:pt x="11" y="238"/>
                    <a:pt x="11" y="238"/>
                    <a:pt x="11" y="238"/>
                  </a:cubicBezTo>
                  <a:cubicBezTo>
                    <a:pt x="13" y="241"/>
                    <a:pt x="13" y="241"/>
                    <a:pt x="13" y="241"/>
                  </a:cubicBezTo>
                  <a:cubicBezTo>
                    <a:pt x="13" y="241"/>
                    <a:pt x="13" y="241"/>
                    <a:pt x="13" y="241"/>
                  </a:cubicBezTo>
                  <a:cubicBezTo>
                    <a:pt x="13" y="241"/>
                    <a:pt x="13" y="241"/>
                    <a:pt x="13" y="241"/>
                  </a:cubicBezTo>
                  <a:cubicBezTo>
                    <a:pt x="14" y="242"/>
                    <a:pt x="14" y="242"/>
                    <a:pt x="14" y="242"/>
                  </a:cubicBezTo>
                  <a:cubicBezTo>
                    <a:pt x="14" y="242"/>
                    <a:pt x="14" y="242"/>
                    <a:pt x="14" y="242"/>
                  </a:cubicBezTo>
                  <a:cubicBezTo>
                    <a:pt x="14" y="244"/>
                    <a:pt x="14" y="244"/>
                    <a:pt x="14" y="244"/>
                  </a:cubicBezTo>
                  <a:cubicBezTo>
                    <a:pt x="14" y="244"/>
                    <a:pt x="14" y="244"/>
                    <a:pt x="14" y="244"/>
                  </a:cubicBezTo>
                  <a:cubicBezTo>
                    <a:pt x="14" y="244"/>
                    <a:pt x="14" y="244"/>
                    <a:pt x="14" y="244"/>
                  </a:cubicBezTo>
                  <a:cubicBezTo>
                    <a:pt x="14" y="244"/>
                    <a:pt x="14" y="244"/>
                    <a:pt x="14" y="244"/>
                  </a:cubicBezTo>
                  <a:cubicBezTo>
                    <a:pt x="14" y="244"/>
                    <a:pt x="14" y="244"/>
                    <a:pt x="14" y="244"/>
                  </a:cubicBezTo>
                  <a:cubicBezTo>
                    <a:pt x="15" y="246"/>
                    <a:pt x="15" y="246"/>
                    <a:pt x="15" y="246"/>
                  </a:cubicBezTo>
                  <a:cubicBezTo>
                    <a:pt x="18" y="248"/>
                    <a:pt x="18" y="248"/>
                    <a:pt x="18" y="248"/>
                  </a:cubicBezTo>
                  <a:cubicBezTo>
                    <a:pt x="33" y="251"/>
                    <a:pt x="33" y="251"/>
                    <a:pt x="33" y="251"/>
                  </a:cubicBezTo>
                  <a:cubicBezTo>
                    <a:pt x="37" y="251"/>
                    <a:pt x="42" y="250"/>
                    <a:pt x="47" y="248"/>
                  </a:cubicBezTo>
                  <a:cubicBezTo>
                    <a:pt x="51" y="246"/>
                    <a:pt x="56" y="245"/>
                    <a:pt x="61" y="246"/>
                  </a:cubicBezTo>
                  <a:cubicBezTo>
                    <a:pt x="61" y="243"/>
                    <a:pt x="61" y="243"/>
                    <a:pt x="61" y="243"/>
                  </a:cubicBezTo>
                  <a:cubicBezTo>
                    <a:pt x="57" y="232"/>
                    <a:pt x="57" y="232"/>
                    <a:pt x="57" y="232"/>
                  </a:cubicBezTo>
                  <a:cubicBezTo>
                    <a:pt x="56" y="232"/>
                    <a:pt x="56" y="232"/>
                    <a:pt x="56" y="232"/>
                  </a:cubicBezTo>
                  <a:cubicBezTo>
                    <a:pt x="57" y="232"/>
                    <a:pt x="57" y="232"/>
                    <a:pt x="57" y="232"/>
                  </a:cubicBezTo>
                  <a:cubicBezTo>
                    <a:pt x="79" y="200"/>
                    <a:pt x="79" y="200"/>
                    <a:pt x="79" y="200"/>
                  </a:cubicBezTo>
                  <a:cubicBezTo>
                    <a:pt x="104" y="176"/>
                    <a:pt x="104" y="176"/>
                    <a:pt x="104" y="176"/>
                  </a:cubicBezTo>
                  <a:cubicBezTo>
                    <a:pt x="104" y="176"/>
                    <a:pt x="104" y="176"/>
                    <a:pt x="104" y="176"/>
                  </a:cubicBezTo>
                  <a:cubicBezTo>
                    <a:pt x="112" y="174"/>
                    <a:pt x="112" y="174"/>
                    <a:pt x="112" y="174"/>
                  </a:cubicBezTo>
                  <a:cubicBezTo>
                    <a:pt x="116" y="169"/>
                    <a:pt x="116" y="169"/>
                    <a:pt x="116" y="169"/>
                  </a:cubicBezTo>
                  <a:cubicBezTo>
                    <a:pt x="116" y="169"/>
                    <a:pt x="116" y="169"/>
                    <a:pt x="116" y="169"/>
                  </a:cubicBezTo>
                  <a:cubicBezTo>
                    <a:pt x="119" y="166"/>
                    <a:pt x="122" y="165"/>
                    <a:pt x="125" y="164"/>
                  </a:cubicBezTo>
                  <a:cubicBezTo>
                    <a:pt x="123" y="162"/>
                    <a:pt x="123" y="162"/>
                    <a:pt x="123" y="162"/>
                  </a:cubicBezTo>
                  <a:cubicBezTo>
                    <a:pt x="117" y="156"/>
                    <a:pt x="117" y="156"/>
                    <a:pt x="117" y="156"/>
                  </a:cubicBezTo>
                  <a:cubicBezTo>
                    <a:pt x="117" y="156"/>
                    <a:pt x="117" y="156"/>
                    <a:pt x="117" y="156"/>
                  </a:cubicBezTo>
                  <a:cubicBezTo>
                    <a:pt x="117" y="156"/>
                    <a:pt x="117" y="156"/>
                    <a:pt x="117" y="156"/>
                  </a:cubicBezTo>
                  <a:cubicBezTo>
                    <a:pt x="113" y="151"/>
                    <a:pt x="113" y="151"/>
                    <a:pt x="113" y="151"/>
                  </a:cubicBezTo>
                  <a:cubicBezTo>
                    <a:pt x="113" y="150"/>
                    <a:pt x="113" y="150"/>
                    <a:pt x="113" y="150"/>
                  </a:cubicBezTo>
                  <a:cubicBezTo>
                    <a:pt x="113" y="150"/>
                    <a:pt x="113" y="150"/>
                    <a:pt x="113" y="150"/>
                  </a:cubicBezTo>
                  <a:cubicBezTo>
                    <a:pt x="115" y="147"/>
                    <a:pt x="115" y="147"/>
                    <a:pt x="115" y="147"/>
                  </a:cubicBezTo>
                  <a:cubicBezTo>
                    <a:pt x="109" y="148"/>
                    <a:pt x="109" y="148"/>
                    <a:pt x="109" y="148"/>
                  </a:cubicBezTo>
                  <a:cubicBezTo>
                    <a:pt x="98" y="146"/>
                    <a:pt x="98" y="146"/>
                    <a:pt x="98" y="146"/>
                  </a:cubicBezTo>
                  <a:cubicBezTo>
                    <a:pt x="94" y="144"/>
                    <a:pt x="91" y="141"/>
                    <a:pt x="90" y="138"/>
                  </a:cubicBezTo>
                  <a:cubicBezTo>
                    <a:pt x="88" y="131"/>
                    <a:pt x="87" y="125"/>
                    <a:pt x="87" y="119"/>
                  </a:cubicBezTo>
                  <a:cubicBezTo>
                    <a:pt x="86" y="121"/>
                    <a:pt x="84" y="122"/>
                    <a:pt x="82" y="122"/>
                  </a:cubicBezTo>
                  <a:cubicBezTo>
                    <a:pt x="73" y="120"/>
                    <a:pt x="73" y="120"/>
                    <a:pt x="73" y="120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1" y="114"/>
                    <a:pt x="61" y="114"/>
                    <a:pt x="61" y="114"/>
                  </a:cubicBezTo>
                  <a:cubicBezTo>
                    <a:pt x="58" y="114"/>
                    <a:pt x="58" y="114"/>
                    <a:pt x="58" y="114"/>
                  </a:cubicBezTo>
                  <a:cubicBezTo>
                    <a:pt x="56" y="114"/>
                    <a:pt x="53" y="113"/>
                    <a:pt x="52" y="112"/>
                  </a:cubicBezTo>
                  <a:cubicBezTo>
                    <a:pt x="49" y="110"/>
                    <a:pt x="48" y="108"/>
                    <a:pt x="48" y="107"/>
                  </a:cubicBezTo>
                  <a:cubicBezTo>
                    <a:pt x="47" y="104"/>
                    <a:pt x="48" y="102"/>
                    <a:pt x="51" y="100"/>
                  </a:cubicBezTo>
                  <a:cubicBezTo>
                    <a:pt x="53" y="98"/>
                    <a:pt x="57" y="94"/>
                    <a:pt x="59" y="90"/>
                  </a:cubicBezTo>
                  <a:cubicBezTo>
                    <a:pt x="57" y="87"/>
                    <a:pt x="55" y="83"/>
                    <a:pt x="57" y="80"/>
                  </a:cubicBezTo>
                  <a:cubicBezTo>
                    <a:pt x="57" y="79"/>
                    <a:pt x="57" y="79"/>
                    <a:pt x="57" y="79"/>
                  </a:cubicBezTo>
                  <a:cubicBezTo>
                    <a:pt x="57" y="77"/>
                    <a:pt x="61" y="76"/>
                    <a:pt x="67" y="74"/>
                  </a:cubicBezTo>
                  <a:cubicBezTo>
                    <a:pt x="67" y="72"/>
                    <a:pt x="68" y="70"/>
                    <a:pt x="69" y="70"/>
                  </a:cubicBezTo>
                  <a:cubicBezTo>
                    <a:pt x="75" y="70"/>
                    <a:pt x="75" y="70"/>
                    <a:pt x="75" y="70"/>
                  </a:cubicBezTo>
                  <a:cubicBezTo>
                    <a:pt x="74" y="70"/>
                    <a:pt x="74" y="70"/>
                    <a:pt x="74" y="70"/>
                  </a:cubicBezTo>
                  <a:cubicBezTo>
                    <a:pt x="70" y="67"/>
                    <a:pt x="69" y="64"/>
                    <a:pt x="71" y="61"/>
                  </a:cubicBezTo>
                  <a:cubicBezTo>
                    <a:pt x="74" y="59"/>
                    <a:pt x="74" y="59"/>
                    <a:pt x="74" y="59"/>
                  </a:cubicBezTo>
                  <a:cubicBezTo>
                    <a:pt x="77" y="58"/>
                    <a:pt x="82" y="58"/>
                    <a:pt x="86" y="60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104" y="67"/>
                    <a:pt x="104" y="67"/>
                    <a:pt x="104" y="67"/>
                  </a:cubicBezTo>
                  <a:cubicBezTo>
                    <a:pt x="107" y="69"/>
                    <a:pt x="107" y="69"/>
                    <a:pt x="107" y="69"/>
                  </a:cubicBezTo>
                  <a:cubicBezTo>
                    <a:pt x="107" y="72"/>
                    <a:pt x="107" y="72"/>
                    <a:pt x="107" y="72"/>
                  </a:cubicBezTo>
                  <a:cubicBezTo>
                    <a:pt x="107" y="74"/>
                    <a:pt x="106" y="76"/>
                    <a:pt x="105" y="76"/>
                  </a:cubicBezTo>
                  <a:cubicBezTo>
                    <a:pt x="103" y="76"/>
                    <a:pt x="102" y="78"/>
                    <a:pt x="101" y="80"/>
                  </a:cubicBezTo>
                  <a:cubicBezTo>
                    <a:pt x="105" y="90"/>
                    <a:pt x="105" y="90"/>
                    <a:pt x="105" y="90"/>
                  </a:cubicBezTo>
                  <a:cubicBezTo>
                    <a:pt x="108" y="86"/>
                    <a:pt x="110" y="84"/>
                    <a:pt x="113" y="84"/>
                  </a:cubicBezTo>
                  <a:cubicBezTo>
                    <a:pt x="114" y="84"/>
                    <a:pt x="115" y="84"/>
                    <a:pt x="117" y="86"/>
                  </a:cubicBezTo>
                  <a:cubicBezTo>
                    <a:pt x="118" y="88"/>
                    <a:pt x="119" y="92"/>
                    <a:pt x="120" y="95"/>
                  </a:cubicBezTo>
                  <a:cubicBezTo>
                    <a:pt x="120" y="100"/>
                    <a:pt x="121" y="103"/>
                    <a:pt x="123" y="105"/>
                  </a:cubicBezTo>
                  <a:cubicBezTo>
                    <a:pt x="126" y="110"/>
                    <a:pt x="126" y="110"/>
                    <a:pt x="126" y="110"/>
                  </a:cubicBezTo>
                  <a:cubicBezTo>
                    <a:pt x="131" y="116"/>
                    <a:pt x="133" y="120"/>
                    <a:pt x="134" y="124"/>
                  </a:cubicBezTo>
                  <a:cubicBezTo>
                    <a:pt x="150" y="122"/>
                    <a:pt x="150" y="122"/>
                    <a:pt x="150" y="122"/>
                  </a:cubicBezTo>
                  <a:cubicBezTo>
                    <a:pt x="157" y="118"/>
                    <a:pt x="157" y="118"/>
                    <a:pt x="157" y="118"/>
                  </a:cubicBezTo>
                  <a:cubicBezTo>
                    <a:pt x="163" y="110"/>
                    <a:pt x="163" y="110"/>
                    <a:pt x="163" y="110"/>
                  </a:cubicBezTo>
                  <a:cubicBezTo>
                    <a:pt x="166" y="102"/>
                    <a:pt x="166" y="102"/>
                    <a:pt x="166" y="102"/>
                  </a:cubicBezTo>
                  <a:cubicBezTo>
                    <a:pt x="166" y="102"/>
                    <a:pt x="166" y="102"/>
                    <a:pt x="166" y="102"/>
                  </a:cubicBezTo>
                  <a:cubicBezTo>
                    <a:pt x="166" y="102"/>
                    <a:pt x="166" y="102"/>
                    <a:pt x="166" y="102"/>
                  </a:cubicBezTo>
                  <a:cubicBezTo>
                    <a:pt x="168" y="94"/>
                    <a:pt x="168" y="94"/>
                    <a:pt x="168" y="94"/>
                  </a:cubicBezTo>
                  <a:cubicBezTo>
                    <a:pt x="168" y="93"/>
                    <a:pt x="168" y="93"/>
                    <a:pt x="168" y="93"/>
                  </a:cubicBezTo>
                  <a:cubicBezTo>
                    <a:pt x="168" y="92"/>
                    <a:pt x="168" y="92"/>
                    <a:pt x="168" y="92"/>
                  </a:cubicBezTo>
                  <a:cubicBezTo>
                    <a:pt x="169" y="92"/>
                    <a:pt x="169" y="92"/>
                    <a:pt x="169" y="92"/>
                  </a:cubicBezTo>
                  <a:cubicBezTo>
                    <a:pt x="175" y="88"/>
                    <a:pt x="175" y="88"/>
                    <a:pt x="175" y="88"/>
                  </a:cubicBezTo>
                  <a:cubicBezTo>
                    <a:pt x="176" y="88"/>
                    <a:pt x="176" y="88"/>
                    <a:pt x="176" y="88"/>
                  </a:cubicBezTo>
                  <a:cubicBezTo>
                    <a:pt x="175" y="87"/>
                    <a:pt x="175" y="87"/>
                    <a:pt x="175" y="87"/>
                  </a:cubicBezTo>
                  <a:cubicBezTo>
                    <a:pt x="165" y="84"/>
                    <a:pt x="165" y="84"/>
                    <a:pt x="165" y="84"/>
                  </a:cubicBezTo>
                  <a:cubicBezTo>
                    <a:pt x="165" y="84"/>
                    <a:pt x="165" y="84"/>
                    <a:pt x="165" y="84"/>
                  </a:cubicBezTo>
                  <a:cubicBezTo>
                    <a:pt x="165" y="84"/>
                    <a:pt x="165" y="84"/>
                    <a:pt x="165" y="84"/>
                  </a:cubicBezTo>
                  <a:cubicBezTo>
                    <a:pt x="163" y="78"/>
                    <a:pt x="163" y="78"/>
                    <a:pt x="163" y="78"/>
                  </a:cubicBezTo>
                  <a:lnTo>
                    <a:pt x="162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" name="iŝḷiḍè"/>
            <p:cNvSpPr/>
            <p:nvPr/>
          </p:nvSpPr>
          <p:spPr bwMode="auto">
            <a:xfrm>
              <a:off x="3466" y="2126"/>
              <a:ext cx="440" cy="433"/>
            </a:xfrm>
            <a:custGeom>
              <a:avLst/>
              <a:gdLst>
                <a:gd name="T0" fmla="*/ 41 w 186"/>
                <a:gd name="T1" fmla="*/ 60 h 183"/>
                <a:gd name="T2" fmla="*/ 2 w 186"/>
                <a:gd name="T3" fmla="*/ 81 h 183"/>
                <a:gd name="T4" fmla="*/ 15 w 186"/>
                <a:gd name="T5" fmla="*/ 111 h 183"/>
                <a:gd name="T6" fmla="*/ 16 w 186"/>
                <a:gd name="T7" fmla="*/ 111 h 183"/>
                <a:gd name="T8" fmla="*/ 34 w 186"/>
                <a:gd name="T9" fmla="*/ 143 h 183"/>
                <a:gd name="T10" fmla="*/ 44 w 186"/>
                <a:gd name="T11" fmla="*/ 145 h 183"/>
                <a:gd name="T12" fmla="*/ 53 w 186"/>
                <a:gd name="T13" fmla="*/ 150 h 183"/>
                <a:gd name="T14" fmla="*/ 106 w 186"/>
                <a:gd name="T15" fmla="*/ 155 h 183"/>
                <a:gd name="T16" fmla="*/ 109 w 186"/>
                <a:gd name="T17" fmla="*/ 173 h 183"/>
                <a:gd name="T18" fmla="*/ 130 w 186"/>
                <a:gd name="T19" fmla="*/ 171 h 183"/>
                <a:gd name="T20" fmla="*/ 142 w 186"/>
                <a:gd name="T21" fmla="*/ 183 h 183"/>
                <a:gd name="T22" fmla="*/ 151 w 186"/>
                <a:gd name="T23" fmla="*/ 174 h 183"/>
                <a:gd name="T24" fmla="*/ 163 w 186"/>
                <a:gd name="T25" fmla="*/ 175 h 183"/>
                <a:gd name="T26" fmla="*/ 174 w 186"/>
                <a:gd name="T27" fmla="*/ 165 h 183"/>
                <a:gd name="T28" fmla="*/ 172 w 186"/>
                <a:gd name="T29" fmla="*/ 163 h 183"/>
                <a:gd name="T30" fmla="*/ 173 w 186"/>
                <a:gd name="T31" fmla="*/ 153 h 183"/>
                <a:gd name="T32" fmla="*/ 152 w 186"/>
                <a:gd name="T33" fmla="*/ 147 h 183"/>
                <a:gd name="T34" fmla="*/ 142 w 186"/>
                <a:gd name="T35" fmla="*/ 131 h 183"/>
                <a:gd name="T36" fmla="*/ 138 w 186"/>
                <a:gd name="T37" fmla="*/ 118 h 183"/>
                <a:gd name="T38" fmla="*/ 149 w 186"/>
                <a:gd name="T39" fmla="*/ 113 h 183"/>
                <a:gd name="T40" fmla="*/ 156 w 186"/>
                <a:gd name="T41" fmla="*/ 102 h 183"/>
                <a:gd name="T42" fmla="*/ 160 w 186"/>
                <a:gd name="T43" fmla="*/ 98 h 183"/>
                <a:gd name="T44" fmla="*/ 160 w 186"/>
                <a:gd name="T45" fmla="*/ 81 h 183"/>
                <a:gd name="T46" fmla="*/ 170 w 186"/>
                <a:gd name="T47" fmla="*/ 83 h 183"/>
                <a:gd name="T48" fmla="*/ 171 w 186"/>
                <a:gd name="T49" fmla="*/ 84 h 183"/>
                <a:gd name="T50" fmla="*/ 186 w 186"/>
                <a:gd name="T51" fmla="*/ 81 h 183"/>
                <a:gd name="T52" fmla="*/ 169 w 186"/>
                <a:gd name="T53" fmla="*/ 68 h 183"/>
                <a:gd name="T54" fmla="*/ 152 w 186"/>
                <a:gd name="T55" fmla="*/ 63 h 183"/>
                <a:gd name="T56" fmla="*/ 152 w 186"/>
                <a:gd name="T57" fmla="*/ 63 h 183"/>
                <a:gd name="T58" fmla="*/ 131 w 186"/>
                <a:gd name="T59" fmla="*/ 48 h 183"/>
                <a:gd name="T60" fmla="*/ 148 w 186"/>
                <a:gd name="T61" fmla="*/ 29 h 183"/>
                <a:gd name="T62" fmla="*/ 142 w 186"/>
                <a:gd name="T63" fmla="*/ 9 h 183"/>
                <a:gd name="T64" fmla="*/ 114 w 186"/>
                <a:gd name="T65" fmla="*/ 14 h 183"/>
                <a:gd name="T66" fmla="*/ 101 w 186"/>
                <a:gd name="T67" fmla="*/ 7 h 183"/>
                <a:gd name="T68" fmla="*/ 96 w 186"/>
                <a:gd name="T69" fmla="*/ 5 h 183"/>
                <a:gd name="T70" fmla="*/ 95 w 186"/>
                <a:gd name="T71" fmla="*/ 3 h 183"/>
                <a:gd name="T72" fmla="*/ 95 w 186"/>
                <a:gd name="T73" fmla="*/ 3 h 183"/>
                <a:gd name="T74" fmla="*/ 94 w 186"/>
                <a:gd name="T75" fmla="*/ 1 h 183"/>
                <a:gd name="T76" fmla="*/ 94 w 186"/>
                <a:gd name="T77" fmla="*/ 0 h 183"/>
                <a:gd name="T78" fmla="*/ 93 w 186"/>
                <a:gd name="T79" fmla="*/ 11 h 183"/>
                <a:gd name="T80" fmla="*/ 92 w 186"/>
                <a:gd name="T81" fmla="*/ 18 h 183"/>
                <a:gd name="T82" fmla="*/ 93 w 186"/>
                <a:gd name="T83" fmla="*/ 34 h 183"/>
                <a:gd name="T84" fmla="*/ 92 w 186"/>
                <a:gd name="T85" fmla="*/ 35 h 183"/>
                <a:gd name="T86" fmla="*/ 87 w 186"/>
                <a:gd name="T87" fmla="*/ 48 h 183"/>
                <a:gd name="T88" fmla="*/ 67 w 186"/>
                <a:gd name="T89" fmla="*/ 55 h 183"/>
                <a:gd name="T90" fmla="*/ 42 w 186"/>
                <a:gd name="T91" fmla="*/ 6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6" h="183">
                  <a:moveTo>
                    <a:pt x="42" y="60"/>
                  </a:moveTo>
                  <a:cubicBezTo>
                    <a:pt x="41" y="60"/>
                    <a:pt x="41" y="60"/>
                    <a:pt x="41" y="60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2" y="81"/>
                    <a:pt x="2" y="81"/>
                    <a:pt x="2" y="81"/>
                  </a:cubicBezTo>
                  <a:cubicBezTo>
                    <a:pt x="0" y="95"/>
                    <a:pt x="2" y="103"/>
                    <a:pt x="6" y="105"/>
                  </a:cubicBezTo>
                  <a:cubicBezTo>
                    <a:pt x="15" y="111"/>
                    <a:pt x="15" y="111"/>
                    <a:pt x="15" y="111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18" y="126"/>
                    <a:pt x="18" y="126"/>
                    <a:pt x="18" y="126"/>
                  </a:cubicBezTo>
                  <a:cubicBezTo>
                    <a:pt x="26" y="136"/>
                    <a:pt x="31" y="141"/>
                    <a:pt x="34" y="143"/>
                  </a:cubicBezTo>
                  <a:cubicBezTo>
                    <a:pt x="42" y="145"/>
                    <a:pt x="42" y="145"/>
                    <a:pt x="42" y="145"/>
                  </a:cubicBezTo>
                  <a:cubicBezTo>
                    <a:pt x="44" y="145"/>
                    <a:pt x="44" y="145"/>
                    <a:pt x="44" y="145"/>
                  </a:cubicBezTo>
                  <a:cubicBezTo>
                    <a:pt x="44" y="145"/>
                    <a:pt x="44" y="145"/>
                    <a:pt x="44" y="145"/>
                  </a:cubicBezTo>
                  <a:cubicBezTo>
                    <a:pt x="45" y="147"/>
                    <a:pt x="48" y="149"/>
                    <a:pt x="53" y="150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94" y="151"/>
                    <a:pt x="104" y="153"/>
                    <a:pt x="106" y="155"/>
                  </a:cubicBezTo>
                  <a:cubicBezTo>
                    <a:pt x="108" y="156"/>
                    <a:pt x="109" y="160"/>
                    <a:pt x="108" y="166"/>
                  </a:cubicBezTo>
                  <a:cubicBezTo>
                    <a:pt x="108" y="170"/>
                    <a:pt x="108" y="173"/>
                    <a:pt x="109" y="173"/>
                  </a:cubicBezTo>
                  <a:cubicBezTo>
                    <a:pt x="118" y="171"/>
                    <a:pt x="118" y="171"/>
                    <a:pt x="118" y="171"/>
                  </a:cubicBezTo>
                  <a:cubicBezTo>
                    <a:pt x="124" y="169"/>
                    <a:pt x="128" y="169"/>
                    <a:pt x="130" y="171"/>
                  </a:cubicBezTo>
                  <a:cubicBezTo>
                    <a:pt x="134" y="175"/>
                    <a:pt x="134" y="175"/>
                    <a:pt x="134" y="175"/>
                  </a:cubicBezTo>
                  <a:cubicBezTo>
                    <a:pt x="138" y="181"/>
                    <a:pt x="142" y="183"/>
                    <a:pt x="142" y="183"/>
                  </a:cubicBezTo>
                  <a:cubicBezTo>
                    <a:pt x="145" y="182"/>
                    <a:pt x="148" y="179"/>
                    <a:pt x="150" y="175"/>
                  </a:cubicBezTo>
                  <a:cubicBezTo>
                    <a:pt x="151" y="174"/>
                    <a:pt x="151" y="174"/>
                    <a:pt x="151" y="174"/>
                  </a:cubicBezTo>
                  <a:cubicBezTo>
                    <a:pt x="158" y="179"/>
                    <a:pt x="158" y="179"/>
                    <a:pt x="158" y="179"/>
                  </a:cubicBezTo>
                  <a:cubicBezTo>
                    <a:pt x="163" y="175"/>
                    <a:pt x="163" y="175"/>
                    <a:pt x="163" y="175"/>
                  </a:cubicBezTo>
                  <a:cubicBezTo>
                    <a:pt x="164" y="169"/>
                    <a:pt x="167" y="167"/>
                    <a:pt x="172" y="166"/>
                  </a:cubicBezTo>
                  <a:cubicBezTo>
                    <a:pt x="174" y="165"/>
                    <a:pt x="174" y="165"/>
                    <a:pt x="174" y="165"/>
                  </a:cubicBezTo>
                  <a:cubicBezTo>
                    <a:pt x="173" y="164"/>
                    <a:pt x="173" y="164"/>
                    <a:pt x="173" y="164"/>
                  </a:cubicBezTo>
                  <a:cubicBezTo>
                    <a:pt x="172" y="163"/>
                    <a:pt x="172" y="163"/>
                    <a:pt x="172" y="163"/>
                  </a:cubicBezTo>
                  <a:cubicBezTo>
                    <a:pt x="172" y="163"/>
                    <a:pt x="172" y="163"/>
                    <a:pt x="172" y="163"/>
                  </a:cubicBezTo>
                  <a:cubicBezTo>
                    <a:pt x="173" y="153"/>
                    <a:pt x="173" y="153"/>
                    <a:pt x="173" y="153"/>
                  </a:cubicBezTo>
                  <a:cubicBezTo>
                    <a:pt x="170" y="148"/>
                    <a:pt x="166" y="146"/>
                    <a:pt x="161" y="147"/>
                  </a:cubicBezTo>
                  <a:cubicBezTo>
                    <a:pt x="157" y="148"/>
                    <a:pt x="154" y="148"/>
                    <a:pt x="152" y="147"/>
                  </a:cubicBezTo>
                  <a:cubicBezTo>
                    <a:pt x="152" y="145"/>
                    <a:pt x="152" y="145"/>
                    <a:pt x="152" y="143"/>
                  </a:cubicBezTo>
                  <a:cubicBezTo>
                    <a:pt x="149" y="138"/>
                    <a:pt x="146" y="134"/>
                    <a:pt x="142" y="131"/>
                  </a:cubicBezTo>
                  <a:cubicBezTo>
                    <a:pt x="138" y="127"/>
                    <a:pt x="136" y="123"/>
                    <a:pt x="138" y="119"/>
                  </a:cubicBezTo>
                  <a:cubicBezTo>
                    <a:pt x="138" y="118"/>
                    <a:pt x="138" y="118"/>
                    <a:pt x="138" y="118"/>
                  </a:cubicBezTo>
                  <a:cubicBezTo>
                    <a:pt x="150" y="120"/>
                    <a:pt x="150" y="120"/>
                    <a:pt x="150" y="120"/>
                  </a:cubicBezTo>
                  <a:cubicBezTo>
                    <a:pt x="149" y="113"/>
                    <a:pt x="149" y="113"/>
                    <a:pt x="149" y="113"/>
                  </a:cubicBezTo>
                  <a:cubicBezTo>
                    <a:pt x="148" y="109"/>
                    <a:pt x="149" y="107"/>
                    <a:pt x="151" y="105"/>
                  </a:cubicBezTo>
                  <a:cubicBezTo>
                    <a:pt x="152" y="103"/>
                    <a:pt x="154" y="102"/>
                    <a:pt x="156" y="102"/>
                  </a:cubicBezTo>
                  <a:cubicBezTo>
                    <a:pt x="160" y="100"/>
                    <a:pt x="160" y="100"/>
                    <a:pt x="160" y="100"/>
                  </a:cubicBezTo>
                  <a:cubicBezTo>
                    <a:pt x="160" y="98"/>
                    <a:pt x="160" y="98"/>
                    <a:pt x="160" y="98"/>
                  </a:cubicBezTo>
                  <a:cubicBezTo>
                    <a:pt x="157" y="91"/>
                    <a:pt x="156" y="85"/>
                    <a:pt x="157" y="83"/>
                  </a:cubicBezTo>
                  <a:cubicBezTo>
                    <a:pt x="160" y="81"/>
                    <a:pt x="160" y="81"/>
                    <a:pt x="160" y="81"/>
                  </a:cubicBezTo>
                  <a:cubicBezTo>
                    <a:pt x="161" y="80"/>
                    <a:pt x="165" y="81"/>
                    <a:pt x="170" y="83"/>
                  </a:cubicBezTo>
                  <a:cubicBezTo>
                    <a:pt x="170" y="83"/>
                    <a:pt x="170" y="83"/>
                    <a:pt x="170" y="83"/>
                  </a:cubicBezTo>
                  <a:cubicBezTo>
                    <a:pt x="171" y="83"/>
                    <a:pt x="171" y="83"/>
                    <a:pt x="171" y="83"/>
                  </a:cubicBezTo>
                  <a:cubicBezTo>
                    <a:pt x="171" y="84"/>
                    <a:pt x="171" y="84"/>
                    <a:pt x="171" y="84"/>
                  </a:cubicBezTo>
                  <a:cubicBezTo>
                    <a:pt x="175" y="89"/>
                    <a:pt x="178" y="93"/>
                    <a:pt x="179" y="93"/>
                  </a:cubicBezTo>
                  <a:cubicBezTo>
                    <a:pt x="186" y="81"/>
                    <a:pt x="186" y="81"/>
                    <a:pt x="186" y="81"/>
                  </a:cubicBezTo>
                  <a:cubicBezTo>
                    <a:pt x="180" y="73"/>
                    <a:pt x="176" y="67"/>
                    <a:pt x="175" y="64"/>
                  </a:cubicBezTo>
                  <a:cubicBezTo>
                    <a:pt x="169" y="68"/>
                    <a:pt x="169" y="68"/>
                    <a:pt x="169" y="68"/>
                  </a:cubicBezTo>
                  <a:cubicBezTo>
                    <a:pt x="168" y="67"/>
                    <a:pt x="168" y="67"/>
                    <a:pt x="168" y="67"/>
                  </a:cubicBezTo>
                  <a:cubicBezTo>
                    <a:pt x="152" y="63"/>
                    <a:pt x="152" y="63"/>
                    <a:pt x="152" y="63"/>
                  </a:cubicBezTo>
                  <a:cubicBezTo>
                    <a:pt x="152" y="63"/>
                    <a:pt x="152" y="63"/>
                    <a:pt x="152" y="63"/>
                  </a:cubicBezTo>
                  <a:cubicBezTo>
                    <a:pt x="152" y="63"/>
                    <a:pt x="152" y="63"/>
                    <a:pt x="152" y="63"/>
                  </a:cubicBezTo>
                  <a:cubicBezTo>
                    <a:pt x="145" y="60"/>
                    <a:pt x="141" y="56"/>
                    <a:pt x="140" y="53"/>
                  </a:cubicBezTo>
                  <a:cubicBezTo>
                    <a:pt x="131" y="48"/>
                    <a:pt x="131" y="48"/>
                    <a:pt x="131" y="48"/>
                  </a:cubicBezTo>
                  <a:cubicBezTo>
                    <a:pt x="131" y="39"/>
                    <a:pt x="131" y="39"/>
                    <a:pt x="131" y="39"/>
                  </a:cubicBezTo>
                  <a:cubicBezTo>
                    <a:pt x="148" y="29"/>
                    <a:pt x="148" y="29"/>
                    <a:pt x="148" y="29"/>
                  </a:cubicBezTo>
                  <a:cubicBezTo>
                    <a:pt x="148" y="24"/>
                    <a:pt x="146" y="19"/>
                    <a:pt x="144" y="15"/>
                  </a:cubicBezTo>
                  <a:cubicBezTo>
                    <a:pt x="142" y="9"/>
                    <a:pt x="142" y="9"/>
                    <a:pt x="142" y="9"/>
                  </a:cubicBezTo>
                  <a:cubicBezTo>
                    <a:pt x="130" y="11"/>
                    <a:pt x="130" y="11"/>
                    <a:pt x="130" y="11"/>
                  </a:cubicBezTo>
                  <a:cubicBezTo>
                    <a:pt x="124" y="13"/>
                    <a:pt x="119" y="14"/>
                    <a:pt x="114" y="14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99" y="7"/>
                    <a:pt x="99" y="7"/>
                    <a:pt x="99" y="7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5" y="3"/>
                    <a:pt x="95" y="3"/>
                    <a:pt x="95" y="3"/>
                  </a:cubicBezTo>
                  <a:cubicBezTo>
                    <a:pt x="95" y="3"/>
                    <a:pt x="95" y="3"/>
                    <a:pt x="95" y="3"/>
                  </a:cubicBezTo>
                  <a:cubicBezTo>
                    <a:pt x="95" y="3"/>
                    <a:pt x="95" y="3"/>
                    <a:pt x="95" y="3"/>
                  </a:cubicBezTo>
                  <a:cubicBezTo>
                    <a:pt x="95" y="3"/>
                    <a:pt x="95" y="3"/>
                    <a:pt x="95" y="3"/>
                  </a:cubicBezTo>
                  <a:cubicBezTo>
                    <a:pt x="95" y="3"/>
                    <a:pt x="95" y="3"/>
                    <a:pt x="95" y="3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3" y="11"/>
                    <a:pt x="93" y="11"/>
                    <a:pt x="93" y="11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92" y="16"/>
                    <a:pt x="91" y="17"/>
                    <a:pt x="92" y="18"/>
                  </a:cubicBezTo>
                  <a:cubicBezTo>
                    <a:pt x="94" y="21"/>
                    <a:pt x="93" y="24"/>
                    <a:pt x="91" y="27"/>
                  </a:cubicBezTo>
                  <a:cubicBezTo>
                    <a:pt x="93" y="34"/>
                    <a:pt x="93" y="34"/>
                    <a:pt x="93" y="34"/>
                  </a:cubicBezTo>
                  <a:cubicBezTo>
                    <a:pt x="92" y="34"/>
                    <a:pt x="92" y="34"/>
                    <a:pt x="92" y="34"/>
                  </a:cubicBezTo>
                  <a:cubicBezTo>
                    <a:pt x="92" y="35"/>
                    <a:pt x="92" y="35"/>
                    <a:pt x="92" y="35"/>
                  </a:cubicBezTo>
                  <a:cubicBezTo>
                    <a:pt x="87" y="39"/>
                    <a:pt x="87" y="39"/>
                    <a:pt x="87" y="39"/>
                  </a:cubicBezTo>
                  <a:cubicBezTo>
                    <a:pt x="87" y="48"/>
                    <a:pt x="87" y="48"/>
                    <a:pt x="87" y="48"/>
                  </a:cubicBezTo>
                  <a:cubicBezTo>
                    <a:pt x="86" y="49"/>
                    <a:pt x="86" y="49"/>
                    <a:pt x="86" y="49"/>
                  </a:cubicBezTo>
                  <a:cubicBezTo>
                    <a:pt x="77" y="53"/>
                    <a:pt x="71" y="55"/>
                    <a:pt x="67" y="55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42" y="60"/>
                    <a:pt x="42" y="60"/>
                    <a:pt x="42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" name="îṧľíde"/>
            <p:cNvSpPr/>
            <p:nvPr/>
          </p:nvSpPr>
          <p:spPr bwMode="auto">
            <a:xfrm>
              <a:off x="4292" y="3051"/>
              <a:ext cx="125" cy="303"/>
            </a:xfrm>
            <a:custGeom>
              <a:avLst/>
              <a:gdLst>
                <a:gd name="T0" fmla="*/ 40 w 53"/>
                <a:gd name="T1" fmla="*/ 0 h 128"/>
                <a:gd name="T2" fmla="*/ 12 w 53"/>
                <a:gd name="T3" fmla="*/ 35 h 128"/>
                <a:gd name="T4" fmla="*/ 0 w 53"/>
                <a:gd name="T5" fmla="*/ 54 h 128"/>
                <a:gd name="T6" fmla="*/ 3 w 53"/>
                <a:gd name="T7" fmla="*/ 76 h 128"/>
                <a:gd name="T8" fmla="*/ 3 w 53"/>
                <a:gd name="T9" fmla="*/ 77 h 128"/>
                <a:gd name="T10" fmla="*/ 3 w 53"/>
                <a:gd name="T11" fmla="*/ 77 h 128"/>
                <a:gd name="T12" fmla="*/ 1 w 53"/>
                <a:gd name="T13" fmla="*/ 92 h 128"/>
                <a:gd name="T14" fmla="*/ 2 w 53"/>
                <a:gd name="T15" fmla="*/ 101 h 128"/>
                <a:gd name="T16" fmla="*/ 18 w 53"/>
                <a:gd name="T17" fmla="*/ 112 h 128"/>
                <a:gd name="T18" fmla="*/ 18 w 53"/>
                <a:gd name="T19" fmla="*/ 112 h 128"/>
                <a:gd name="T20" fmla="*/ 19 w 53"/>
                <a:gd name="T21" fmla="*/ 112 h 128"/>
                <a:gd name="T22" fmla="*/ 19 w 53"/>
                <a:gd name="T23" fmla="*/ 113 h 128"/>
                <a:gd name="T24" fmla="*/ 19 w 53"/>
                <a:gd name="T25" fmla="*/ 113 h 128"/>
                <a:gd name="T26" fmla="*/ 25 w 53"/>
                <a:gd name="T27" fmla="*/ 124 h 128"/>
                <a:gd name="T28" fmla="*/ 31 w 53"/>
                <a:gd name="T29" fmla="*/ 128 h 128"/>
                <a:gd name="T30" fmla="*/ 33 w 53"/>
                <a:gd name="T31" fmla="*/ 102 h 128"/>
                <a:gd name="T32" fmla="*/ 33 w 53"/>
                <a:gd name="T33" fmla="*/ 101 h 128"/>
                <a:gd name="T34" fmla="*/ 45 w 53"/>
                <a:gd name="T35" fmla="*/ 73 h 128"/>
                <a:gd name="T36" fmla="*/ 49 w 53"/>
                <a:gd name="T37" fmla="*/ 40 h 128"/>
                <a:gd name="T38" fmla="*/ 49 w 53"/>
                <a:gd name="T39" fmla="*/ 39 h 128"/>
                <a:gd name="T40" fmla="*/ 49 w 53"/>
                <a:gd name="T41" fmla="*/ 39 h 128"/>
                <a:gd name="T42" fmla="*/ 53 w 53"/>
                <a:gd name="T43" fmla="*/ 30 h 128"/>
                <a:gd name="T44" fmla="*/ 50 w 53"/>
                <a:gd name="T45" fmla="*/ 22 h 128"/>
                <a:gd name="T46" fmla="*/ 50 w 53"/>
                <a:gd name="T47" fmla="*/ 22 h 128"/>
                <a:gd name="T48" fmla="*/ 49 w 53"/>
                <a:gd name="T49" fmla="*/ 22 h 128"/>
                <a:gd name="T50" fmla="*/ 49 w 53"/>
                <a:gd name="T51" fmla="*/ 12 h 128"/>
                <a:gd name="T52" fmla="*/ 49 w 53"/>
                <a:gd name="T53" fmla="*/ 11 h 128"/>
                <a:gd name="T54" fmla="*/ 49 w 53"/>
                <a:gd name="T55" fmla="*/ 11 h 128"/>
                <a:gd name="T56" fmla="*/ 51 w 53"/>
                <a:gd name="T57" fmla="*/ 8 h 128"/>
                <a:gd name="T58" fmla="*/ 53 w 53"/>
                <a:gd name="T59" fmla="*/ 6 h 128"/>
                <a:gd name="T60" fmla="*/ 40 w 53"/>
                <a:gd name="T6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3" h="128">
                  <a:moveTo>
                    <a:pt x="40" y="0"/>
                  </a:moveTo>
                  <a:cubicBezTo>
                    <a:pt x="27" y="9"/>
                    <a:pt x="18" y="21"/>
                    <a:pt x="12" y="35"/>
                  </a:cubicBezTo>
                  <a:cubicBezTo>
                    <a:pt x="7" y="47"/>
                    <a:pt x="3" y="53"/>
                    <a:pt x="0" y="54"/>
                  </a:cubicBezTo>
                  <a:cubicBezTo>
                    <a:pt x="3" y="76"/>
                    <a:pt x="3" y="76"/>
                    <a:pt x="3" y="76"/>
                  </a:cubicBez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0" y="97"/>
                    <a:pt x="1" y="100"/>
                    <a:pt x="2" y="101"/>
                  </a:cubicBezTo>
                  <a:cubicBezTo>
                    <a:pt x="18" y="112"/>
                    <a:pt x="18" y="112"/>
                    <a:pt x="18" y="112"/>
                  </a:cubicBezTo>
                  <a:cubicBezTo>
                    <a:pt x="18" y="112"/>
                    <a:pt x="18" y="112"/>
                    <a:pt x="18" y="112"/>
                  </a:cubicBezTo>
                  <a:cubicBezTo>
                    <a:pt x="19" y="112"/>
                    <a:pt x="19" y="112"/>
                    <a:pt x="19" y="112"/>
                  </a:cubicBezTo>
                  <a:cubicBezTo>
                    <a:pt x="19" y="113"/>
                    <a:pt x="19" y="113"/>
                    <a:pt x="19" y="113"/>
                  </a:cubicBezTo>
                  <a:cubicBezTo>
                    <a:pt x="19" y="113"/>
                    <a:pt x="19" y="113"/>
                    <a:pt x="19" y="113"/>
                  </a:cubicBezTo>
                  <a:cubicBezTo>
                    <a:pt x="20" y="116"/>
                    <a:pt x="22" y="120"/>
                    <a:pt x="25" y="124"/>
                  </a:cubicBezTo>
                  <a:cubicBezTo>
                    <a:pt x="27" y="126"/>
                    <a:pt x="29" y="127"/>
                    <a:pt x="31" y="128"/>
                  </a:cubicBezTo>
                  <a:cubicBezTo>
                    <a:pt x="33" y="102"/>
                    <a:pt x="33" y="102"/>
                    <a:pt x="33" y="102"/>
                  </a:cubicBezTo>
                  <a:cubicBezTo>
                    <a:pt x="33" y="101"/>
                    <a:pt x="33" y="101"/>
                    <a:pt x="33" y="101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9" y="40"/>
                    <a:pt x="49" y="40"/>
                    <a:pt x="49" y="40"/>
                  </a:cubicBezTo>
                  <a:cubicBezTo>
                    <a:pt x="49" y="39"/>
                    <a:pt x="49" y="39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53" y="6"/>
                    <a:pt x="53" y="6"/>
                    <a:pt x="53" y="6"/>
                  </a:cubicBezTo>
                  <a:lnTo>
                    <a:pt x="4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" name="îṩḷiḓe"/>
            <p:cNvSpPr/>
            <p:nvPr/>
          </p:nvSpPr>
          <p:spPr bwMode="auto">
            <a:xfrm>
              <a:off x="3366" y="3588"/>
              <a:ext cx="195" cy="166"/>
            </a:xfrm>
            <a:custGeom>
              <a:avLst/>
              <a:gdLst>
                <a:gd name="T0" fmla="*/ 37 w 82"/>
                <a:gd name="T1" fmla="*/ 7 h 70"/>
                <a:gd name="T2" fmla="*/ 36 w 82"/>
                <a:gd name="T3" fmla="*/ 9 h 70"/>
                <a:gd name="T4" fmla="*/ 36 w 82"/>
                <a:gd name="T5" fmla="*/ 9 h 70"/>
                <a:gd name="T6" fmla="*/ 35 w 82"/>
                <a:gd name="T7" fmla="*/ 10 h 70"/>
                <a:gd name="T8" fmla="*/ 19 w 82"/>
                <a:gd name="T9" fmla="*/ 14 h 70"/>
                <a:gd name="T10" fmla="*/ 20 w 82"/>
                <a:gd name="T11" fmla="*/ 16 h 70"/>
                <a:gd name="T12" fmla="*/ 25 w 82"/>
                <a:gd name="T13" fmla="*/ 22 h 70"/>
                <a:gd name="T14" fmla="*/ 23 w 82"/>
                <a:gd name="T15" fmla="*/ 23 h 70"/>
                <a:gd name="T16" fmla="*/ 16 w 82"/>
                <a:gd name="T17" fmla="*/ 27 h 70"/>
                <a:gd name="T18" fmla="*/ 4 w 82"/>
                <a:gd name="T19" fmla="*/ 36 h 70"/>
                <a:gd name="T20" fmla="*/ 6 w 82"/>
                <a:gd name="T21" fmla="*/ 63 h 70"/>
                <a:gd name="T22" fmla="*/ 18 w 82"/>
                <a:gd name="T23" fmla="*/ 64 h 70"/>
                <a:gd name="T24" fmla="*/ 19 w 82"/>
                <a:gd name="T25" fmla="*/ 64 h 70"/>
                <a:gd name="T26" fmla="*/ 19 w 82"/>
                <a:gd name="T27" fmla="*/ 64 h 70"/>
                <a:gd name="T28" fmla="*/ 31 w 82"/>
                <a:gd name="T29" fmla="*/ 70 h 70"/>
                <a:gd name="T30" fmla="*/ 44 w 82"/>
                <a:gd name="T31" fmla="*/ 68 h 70"/>
                <a:gd name="T32" fmla="*/ 62 w 82"/>
                <a:gd name="T33" fmla="*/ 53 h 70"/>
                <a:gd name="T34" fmla="*/ 63 w 82"/>
                <a:gd name="T35" fmla="*/ 53 h 70"/>
                <a:gd name="T36" fmla="*/ 64 w 82"/>
                <a:gd name="T37" fmla="*/ 52 h 70"/>
                <a:gd name="T38" fmla="*/ 69 w 82"/>
                <a:gd name="T39" fmla="*/ 50 h 70"/>
                <a:gd name="T40" fmla="*/ 68 w 82"/>
                <a:gd name="T41" fmla="*/ 33 h 70"/>
                <a:gd name="T42" fmla="*/ 68 w 82"/>
                <a:gd name="T43" fmla="*/ 33 h 70"/>
                <a:gd name="T44" fmla="*/ 75 w 82"/>
                <a:gd name="T45" fmla="*/ 22 h 70"/>
                <a:gd name="T46" fmla="*/ 75 w 82"/>
                <a:gd name="T47" fmla="*/ 22 h 70"/>
                <a:gd name="T48" fmla="*/ 75 w 82"/>
                <a:gd name="T49" fmla="*/ 22 h 70"/>
                <a:gd name="T50" fmla="*/ 81 w 82"/>
                <a:gd name="T51" fmla="*/ 17 h 70"/>
                <a:gd name="T52" fmla="*/ 79 w 82"/>
                <a:gd name="T53" fmla="*/ 5 h 70"/>
                <a:gd name="T54" fmla="*/ 74 w 82"/>
                <a:gd name="T55" fmla="*/ 0 h 70"/>
                <a:gd name="T56" fmla="*/ 74 w 82"/>
                <a:gd name="T57" fmla="*/ 6 h 70"/>
                <a:gd name="T58" fmla="*/ 64 w 82"/>
                <a:gd name="T59" fmla="*/ 4 h 70"/>
                <a:gd name="T60" fmla="*/ 59 w 82"/>
                <a:gd name="T61" fmla="*/ 7 h 70"/>
                <a:gd name="T62" fmla="*/ 58 w 82"/>
                <a:gd name="T63" fmla="*/ 7 h 70"/>
                <a:gd name="T64" fmla="*/ 58 w 82"/>
                <a:gd name="T65" fmla="*/ 7 h 70"/>
                <a:gd name="T66" fmla="*/ 37 w 82"/>
                <a:gd name="T67" fmla="*/ 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2" h="70">
                  <a:moveTo>
                    <a:pt x="37" y="7"/>
                  </a:moveTo>
                  <a:cubicBezTo>
                    <a:pt x="36" y="9"/>
                    <a:pt x="36" y="9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4" y="22"/>
                    <a:pt x="24" y="23"/>
                    <a:pt x="23" y="23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41"/>
                    <a:pt x="0" y="49"/>
                    <a:pt x="6" y="63"/>
                  </a:cubicBezTo>
                  <a:cubicBezTo>
                    <a:pt x="18" y="64"/>
                    <a:pt x="18" y="64"/>
                    <a:pt x="18" y="64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44" y="68"/>
                    <a:pt x="44" y="68"/>
                    <a:pt x="44" y="68"/>
                  </a:cubicBezTo>
                  <a:cubicBezTo>
                    <a:pt x="49" y="67"/>
                    <a:pt x="55" y="62"/>
                    <a:pt x="62" y="53"/>
                  </a:cubicBezTo>
                  <a:cubicBezTo>
                    <a:pt x="63" y="53"/>
                    <a:pt x="63" y="53"/>
                    <a:pt x="63" y="53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9" y="50"/>
                    <a:pt x="69" y="50"/>
                    <a:pt x="69" y="50"/>
                  </a:cubicBezTo>
                  <a:cubicBezTo>
                    <a:pt x="68" y="33"/>
                    <a:pt x="68" y="33"/>
                    <a:pt x="68" y="33"/>
                  </a:cubicBezTo>
                  <a:cubicBezTo>
                    <a:pt x="68" y="33"/>
                    <a:pt x="68" y="33"/>
                    <a:pt x="68" y="33"/>
                  </a:cubicBezTo>
                  <a:cubicBezTo>
                    <a:pt x="75" y="22"/>
                    <a:pt x="75" y="22"/>
                    <a:pt x="75" y="22"/>
                  </a:cubicBezTo>
                  <a:cubicBezTo>
                    <a:pt x="75" y="22"/>
                    <a:pt x="75" y="22"/>
                    <a:pt x="75" y="22"/>
                  </a:cubicBezTo>
                  <a:cubicBezTo>
                    <a:pt x="75" y="22"/>
                    <a:pt x="75" y="22"/>
                    <a:pt x="75" y="22"/>
                  </a:cubicBezTo>
                  <a:cubicBezTo>
                    <a:pt x="81" y="17"/>
                    <a:pt x="81" y="17"/>
                    <a:pt x="81" y="17"/>
                  </a:cubicBezTo>
                  <a:cubicBezTo>
                    <a:pt x="82" y="13"/>
                    <a:pt x="81" y="8"/>
                    <a:pt x="79" y="5"/>
                  </a:cubicBezTo>
                  <a:cubicBezTo>
                    <a:pt x="78" y="1"/>
                    <a:pt x="76" y="0"/>
                    <a:pt x="74" y="0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8" y="7"/>
                    <a:pt x="58" y="7"/>
                  </a:cubicBezTo>
                  <a:lnTo>
                    <a:pt x="37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4" name="îśḻíḍè"/>
          <p:cNvSpPr/>
          <p:nvPr/>
        </p:nvSpPr>
        <p:spPr>
          <a:xfrm>
            <a:off x="4848860" y="2393315"/>
            <a:ext cx="2506980" cy="2506980"/>
          </a:xfrm>
          <a:prstGeom prst="ellipse">
            <a:avLst/>
          </a:prstGeom>
          <a:noFill/>
          <a:ln w="571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5" name="íṥḻîḓé"/>
          <p:cNvSpPr/>
          <p:nvPr/>
        </p:nvSpPr>
        <p:spPr>
          <a:xfrm>
            <a:off x="5754370" y="1938655"/>
            <a:ext cx="696595" cy="696595"/>
          </a:xfrm>
          <a:custGeom>
            <a:avLst/>
            <a:gdLst>
              <a:gd name="connsiteX0" fmla="*/ 0 w 670873"/>
              <a:gd name="connsiteY0" fmla="*/ 335437 h 670873"/>
              <a:gd name="connsiteX1" fmla="*/ 335437 w 670873"/>
              <a:gd name="connsiteY1" fmla="*/ 0 h 670873"/>
              <a:gd name="connsiteX2" fmla="*/ 670874 w 670873"/>
              <a:gd name="connsiteY2" fmla="*/ 335437 h 670873"/>
              <a:gd name="connsiteX3" fmla="*/ 335437 w 670873"/>
              <a:gd name="connsiteY3" fmla="*/ 670874 h 670873"/>
              <a:gd name="connsiteX4" fmla="*/ 0 w 670873"/>
              <a:gd name="connsiteY4" fmla="*/ 335437 h 67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73" h="670873">
                <a:moveTo>
                  <a:pt x="0" y="335437"/>
                </a:moveTo>
                <a:cubicBezTo>
                  <a:pt x="0" y="150180"/>
                  <a:pt x="150180" y="0"/>
                  <a:pt x="335437" y="0"/>
                </a:cubicBezTo>
                <a:cubicBezTo>
                  <a:pt x="520694" y="0"/>
                  <a:pt x="670874" y="150180"/>
                  <a:pt x="670874" y="335437"/>
                </a:cubicBezTo>
                <a:cubicBezTo>
                  <a:pt x="670874" y="520694"/>
                  <a:pt x="520694" y="670874"/>
                  <a:pt x="335437" y="670874"/>
                </a:cubicBezTo>
                <a:cubicBezTo>
                  <a:pt x="150180" y="670874"/>
                  <a:pt x="0" y="520694"/>
                  <a:pt x="0" y="335437"/>
                </a:cubicBezTo>
                <a:close/>
              </a:path>
            </a:pathLst>
          </a:custGeom>
          <a:solidFill>
            <a:schemeClr val="accent1"/>
          </a:solidFill>
          <a:ln w="28575"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6" name="ïśliḓê"/>
          <p:cNvSpPr/>
          <p:nvPr/>
        </p:nvSpPr>
        <p:spPr>
          <a:xfrm>
            <a:off x="6931660" y="2618105"/>
            <a:ext cx="696595" cy="696595"/>
          </a:xfrm>
          <a:custGeom>
            <a:avLst/>
            <a:gdLst>
              <a:gd name="connsiteX0" fmla="*/ 0 w 670873"/>
              <a:gd name="connsiteY0" fmla="*/ 335437 h 670873"/>
              <a:gd name="connsiteX1" fmla="*/ 335437 w 670873"/>
              <a:gd name="connsiteY1" fmla="*/ 0 h 670873"/>
              <a:gd name="connsiteX2" fmla="*/ 670874 w 670873"/>
              <a:gd name="connsiteY2" fmla="*/ 335437 h 670873"/>
              <a:gd name="connsiteX3" fmla="*/ 335437 w 670873"/>
              <a:gd name="connsiteY3" fmla="*/ 670874 h 670873"/>
              <a:gd name="connsiteX4" fmla="*/ 0 w 670873"/>
              <a:gd name="connsiteY4" fmla="*/ 335437 h 67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73" h="670873">
                <a:moveTo>
                  <a:pt x="0" y="335437"/>
                </a:moveTo>
                <a:cubicBezTo>
                  <a:pt x="0" y="150180"/>
                  <a:pt x="150180" y="0"/>
                  <a:pt x="335437" y="0"/>
                </a:cubicBezTo>
                <a:cubicBezTo>
                  <a:pt x="520694" y="0"/>
                  <a:pt x="670874" y="150180"/>
                  <a:pt x="670874" y="335437"/>
                </a:cubicBezTo>
                <a:cubicBezTo>
                  <a:pt x="670874" y="520694"/>
                  <a:pt x="520694" y="670874"/>
                  <a:pt x="335437" y="670874"/>
                </a:cubicBezTo>
                <a:cubicBezTo>
                  <a:pt x="150180" y="670874"/>
                  <a:pt x="0" y="520694"/>
                  <a:pt x="0" y="335437"/>
                </a:cubicBezTo>
                <a:close/>
              </a:path>
            </a:pathLst>
          </a:custGeom>
          <a:solidFill>
            <a:schemeClr val="accent3"/>
          </a:solidFill>
          <a:ln w="28575"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7" name="îsļíḍé"/>
          <p:cNvSpPr/>
          <p:nvPr/>
        </p:nvSpPr>
        <p:spPr>
          <a:xfrm>
            <a:off x="6931660" y="3978275"/>
            <a:ext cx="696595" cy="696595"/>
          </a:xfrm>
          <a:custGeom>
            <a:avLst/>
            <a:gdLst>
              <a:gd name="connsiteX0" fmla="*/ 0 w 670873"/>
              <a:gd name="connsiteY0" fmla="*/ 335437 h 670873"/>
              <a:gd name="connsiteX1" fmla="*/ 335437 w 670873"/>
              <a:gd name="connsiteY1" fmla="*/ 0 h 670873"/>
              <a:gd name="connsiteX2" fmla="*/ 670874 w 670873"/>
              <a:gd name="connsiteY2" fmla="*/ 335437 h 670873"/>
              <a:gd name="connsiteX3" fmla="*/ 335437 w 670873"/>
              <a:gd name="connsiteY3" fmla="*/ 670874 h 670873"/>
              <a:gd name="connsiteX4" fmla="*/ 0 w 670873"/>
              <a:gd name="connsiteY4" fmla="*/ 335437 h 67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73" h="670873">
                <a:moveTo>
                  <a:pt x="0" y="335437"/>
                </a:moveTo>
                <a:cubicBezTo>
                  <a:pt x="0" y="150180"/>
                  <a:pt x="150180" y="0"/>
                  <a:pt x="335437" y="0"/>
                </a:cubicBezTo>
                <a:cubicBezTo>
                  <a:pt x="520694" y="0"/>
                  <a:pt x="670874" y="150180"/>
                  <a:pt x="670874" y="335437"/>
                </a:cubicBezTo>
                <a:cubicBezTo>
                  <a:pt x="670874" y="520694"/>
                  <a:pt x="520694" y="670874"/>
                  <a:pt x="335437" y="670874"/>
                </a:cubicBezTo>
                <a:cubicBezTo>
                  <a:pt x="150180" y="670874"/>
                  <a:pt x="0" y="520694"/>
                  <a:pt x="0" y="335437"/>
                </a:cubicBezTo>
                <a:close/>
              </a:path>
            </a:pathLst>
          </a:custGeom>
          <a:solidFill>
            <a:schemeClr val="accent1"/>
          </a:solidFill>
          <a:ln w="285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8" name="iŝḷîďe"/>
          <p:cNvSpPr/>
          <p:nvPr/>
        </p:nvSpPr>
        <p:spPr>
          <a:xfrm>
            <a:off x="5754370" y="4658360"/>
            <a:ext cx="696595" cy="696595"/>
          </a:xfrm>
          <a:custGeom>
            <a:avLst/>
            <a:gdLst>
              <a:gd name="connsiteX0" fmla="*/ 0 w 670873"/>
              <a:gd name="connsiteY0" fmla="*/ 335437 h 670873"/>
              <a:gd name="connsiteX1" fmla="*/ 335437 w 670873"/>
              <a:gd name="connsiteY1" fmla="*/ 0 h 670873"/>
              <a:gd name="connsiteX2" fmla="*/ 670874 w 670873"/>
              <a:gd name="connsiteY2" fmla="*/ 335437 h 670873"/>
              <a:gd name="connsiteX3" fmla="*/ 335437 w 670873"/>
              <a:gd name="connsiteY3" fmla="*/ 670874 h 670873"/>
              <a:gd name="connsiteX4" fmla="*/ 0 w 670873"/>
              <a:gd name="connsiteY4" fmla="*/ 335437 h 67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73" h="670873">
                <a:moveTo>
                  <a:pt x="0" y="335437"/>
                </a:moveTo>
                <a:cubicBezTo>
                  <a:pt x="0" y="150180"/>
                  <a:pt x="150180" y="0"/>
                  <a:pt x="335437" y="0"/>
                </a:cubicBezTo>
                <a:cubicBezTo>
                  <a:pt x="520694" y="0"/>
                  <a:pt x="670874" y="150180"/>
                  <a:pt x="670874" y="335437"/>
                </a:cubicBezTo>
                <a:cubicBezTo>
                  <a:pt x="670874" y="520694"/>
                  <a:pt x="520694" y="670874"/>
                  <a:pt x="335437" y="670874"/>
                </a:cubicBezTo>
                <a:cubicBezTo>
                  <a:pt x="150180" y="670874"/>
                  <a:pt x="0" y="520694"/>
                  <a:pt x="0" y="335437"/>
                </a:cubicBezTo>
                <a:close/>
              </a:path>
            </a:pathLst>
          </a:custGeom>
          <a:solidFill>
            <a:schemeClr val="accent3"/>
          </a:solidFill>
          <a:ln w="285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9" name="ísḷîḋè"/>
          <p:cNvSpPr/>
          <p:nvPr/>
        </p:nvSpPr>
        <p:spPr>
          <a:xfrm>
            <a:off x="4576445" y="3978275"/>
            <a:ext cx="696595" cy="696595"/>
          </a:xfrm>
          <a:custGeom>
            <a:avLst/>
            <a:gdLst>
              <a:gd name="connsiteX0" fmla="*/ 0 w 670873"/>
              <a:gd name="connsiteY0" fmla="*/ 335437 h 670873"/>
              <a:gd name="connsiteX1" fmla="*/ 335437 w 670873"/>
              <a:gd name="connsiteY1" fmla="*/ 0 h 670873"/>
              <a:gd name="connsiteX2" fmla="*/ 670874 w 670873"/>
              <a:gd name="connsiteY2" fmla="*/ 335437 h 670873"/>
              <a:gd name="connsiteX3" fmla="*/ 335437 w 670873"/>
              <a:gd name="connsiteY3" fmla="*/ 670874 h 670873"/>
              <a:gd name="connsiteX4" fmla="*/ 0 w 670873"/>
              <a:gd name="connsiteY4" fmla="*/ 335437 h 67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73" h="670873">
                <a:moveTo>
                  <a:pt x="0" y="335437"/>
                </a:moveTo>
                <a:cubicBezTo>
                  <a:pt x="0" y="150180"/>
                  <a:pt x="150180" y="0"/>
                  <a:pt x="335437" y="0"/>
                </a:cubicBezTo>
                <a:cubicBezTo>
                  <a:pt x="520694" y="0"/>
                  <a:pt x="670874" y="150180"/>
                  <a:pt x="670874" y="335437"/>
                </a:cubicBezTo>
                <a:cubicBezTo>
                  <a:pt x="670874" y="520694"/>
                  <a:pt x="520694" y="670874"/>
                  <a:pt x="335437" y="670874"/>
                </a:cubicBezTo>
                <a:cubicBezTo>
                  <a:pt x="150180" y="670874"/>
                  <a:pt x="0" y="520694"/>
                  <a:pt x="0" y="335437"/>
                </a:cubicBezTo>
                <a:close/>
              </a:path>
            </a:pathLst>
          </a:custGeom>
          <a:solidFill>
            <a:schemeClr val="accent1"/>
          </a:solidFill>
          <a:ln w="285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0" name="iṧľíḓê"/>
          <p:cNvSpPr/>
          <p:nvPr/>
        </p:nvSpPr>
        <p:spPr>
          <a:xfrm>
            <a:off x="4576445" y="2618105"/>
            <a:ext cx="696595" cy="696595"/>
          </a:xfrm>
          <a:custGeom>
            <a:avLst/>
            <a:gdLst>
              <a:gd name="connsiteX0" fmla="*/ 0 w 670873"/>
              <a:gd name="connsiteY0" fmla="*/ 335437 h 670873"/>
              <a:gd name="connsiteX1" fmla="*/ 335437 w 670873"/>
              <a:gd name="connsiteY1" fmla="*/ 0 h 670873"/>
              <a:gd name="connsiteX2" fmla="*/ 670874 w 670873"/>
              <a:gd name="connsiteY2" fmla="*/ 335437 h 670873"/>
              <a:gd name="connsiteX3" fmla="*/ 335437 w 670873"/>
              <a:gd name="connsiteY3" fmla="*/ 670874 h 670873"/>
              <a:gd name="connsiteX4" fmla="*/ 0 w 670873"/>
              <a:gd name="connsiteY4" fmla="*/ 335437 h 67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73" h="670873">
                <a:moveTo>
                  <a:pt x="0" y="335437"/>
                </a:moveTo>
                <a:cubicBezTo>
                  <a:pt x="0" y="150180"/>
                  <a:pt x="150180" y="0"/>
                  <a:pt x="335437" y="0"/>
                </a:cubicBezTo>
                <a:cubicBezTo>
                  <a:pt x="520694" y="0"/>
                  <a:pt x="670874" y="150180"/>
                  <a:pt x="670874" y="335437"/>
                </a:cubicBezTo>
                <a:cubicBezTo>
                  <a:pt x="670874" y="520694"/>
                  <a:pt x="520694" y="670874"/>
                  <a:pt x="335437" y="670874"/>
                </a:cubicBezTo>
                <a:cubicBezTo>
                  <a:pt x="150180" y="670874"/>
                  <a:pt x="0" y="520694"/>
                  <a:pt x="0" y="335437"/>
                </a:cubicBezTo>
                <a:close/>
              </a:path>
            </a:pathLst>
          </a:custGeom>
          <a:solidFill>
            <a:schemeClr val="accent3"/>
          </a:solidFill>
          <a:ln w="285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1" name="îṧ1ïḍê"/>
          <p:cNvSpPr/>
          <p:nvPr/>
        </p:nvSpPr>
        <p:spPr>
          <a:xfrm>
            <a:off x="5631815" y="1407795"/>
            <a:ext cx="941070" cy="3079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公共服务平台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ïŝḷïḍé"/>
          <p:cNvSpPr/>
          <p:nvPr/>
        </p:nvSpPr>
        <p:spPr>
          <a:xfrm>
            <a:off x="5358765" y="5462905"/>
            <a:ext cx="1603375" cy="3079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金融服务平台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îṩḻídé"/>
          <p:cNvSpPr/>
          <p:nvPr/>
        </p:nvSpPr>
        <p:spPr>
          <a:xfrm>
            <a:off x="7798435" y="2594610"/>
            <a:ext cx="941070" cy="3079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人才服务平台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îṧļïḍé"/>
          <p:cNvSpPr/>
          <p:nvPr/>
        </p:nvSpPr>
        <p:spPr>
          <a:xfrm>
            <a:off x="3452495" y="2594610"/>
            <a:ext cx="941070" cy="3079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r">
              <a:tabLst>
                <a:tab pos="359410" algn="l"/>
              </a:tabLst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产业化孵化平台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ïṡ1ïďê"/>
          <p:cNvSpPr/>
          <p:nvPr/>
        </p:nvSpPr>
        <p:spPr>
          <a:xfrm>
            <a:off x="3476625" y="4253230"/>
            <a:ext cx="941070" cy="3079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r" defTabSz="360045" fontAlgn="auto">
              <a:spcBef>
                <a:spcPts val="0"/>
              </a:spcBef>
              <a:spcAft>
                <a:spcPts val="600"/>
              </a:spcAft>
              <a:tabLst>
                <a:tab pos="359410" algn="l"/>
              </a:tabLst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供需服务平台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îśľîḓé"/>
          <p:cNvSpPr/>
          <p:nvPr/>
        </p:nvSpPr>
        <p:spPr>
          <a:xfrm>
            <a:off x="7798435" y="4253230"/>
            <a:ext cx="941070" cy="307975"/>
          </a:xfrm>
          <a:prstGeom prst="rect">
            <a:avLst/>
          </a:prstGeom>
        </p:spPr>
        <p:txBody>
          <a:bodyPr wrap="none">
            <a:normAutofit fontScale="92500" lnSpcReduction="20000"/>
          </a:bodyPr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大数据平台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îṡliḓè"/>
          <p:cNvSpPr/>
          <p:nvPr/>
        </p:nvSpPr>
        <p:spPr bwMode="auto">
          <a:xfrm>
            <a:off x="5917565" y="2058035"/>
            <a:ext cx="370205" cy="389890"/>
          </a:xfrm>
          <a:custGeom>
            <a:avLst/>
            <a:gdLst>
              <a:gd name="T0" fmla="*/ 126 w 466"/>
              <a:gd name="T1" fmla="*/ 153 h 491"/>
              <a:gd name="T2" fmla="*/ 233 w 466"/>
              <a:gd name="T3" fmla="*/ 61 h 491"/>
              <a:gd name="T4" fmla="*/ 258 w 466"/>
              <a:gd name="T5" fmla="*/ 122 h 491"/>
              <a:gd name="T6" fmla="*/ 233 w 466"/>
              <a:gd name="T7" fmla="*/ 101 h 491"/>
              <a:gd name="T8" fmla="*/ 402 w 466"/>
              <a:gd name="T9" fmla="*/ 399 h 491"/>
              <a:gd name="T10" fmla="*/ 433 w 466"/>
              <a:gd name="T11" fmla="*/ 215 h 491"/>
              <a:gd name="T12" fmla="*/ 452 w 466"/>
              <a:gd name="T13" fmla="*/ 160 h 491"/>
              <a:gd name="T14" fmla="*/ 233 w 466"/>
              <a:gd name="T15" fmla="*/ 0 h 491"/>
              <a:gd name="T16" fmla="*/ 15 w 466"/>
              <a:gd name="T17" fmla="*/ 160 h 491"/>
              <a:gd name="T18" fmla="*/ 34 w 466"/>
              <a:gd name="T19" fmla="*/ 215 h 491"/>
              <a:gd name="T20" fmla="*/ 64 w 466"/>
              <a:gd name="T21" fmla="*/ 399 h 491"/>
              <a:gd name="T22" fmla="*/ 3 w 466"/>
              <a:gd name="T23" fmla="*/ 445 h 491"/>
              <a:gd name="T24" fmla="*/ 418 w 466"/>
              <a:gd name="T25" fmla="*/ 491 h 491"/>
              <a:gd name="T26" fmla="*/ 418 w 466"/>
              <a:gd name="T27" fmla="*/ 399 h 491"/>
              <a:gd name="T28" fmla="*/ 221 w 466"/>
              <a:gd name="T29" fmla="*/ 33 h 491"/>
              <a:gd name="T30" fmla="*/ 246 w 466"/>
              <a:gd name="T31" fmla="*/ 33 h 491"/>
              <a:gd name="T32" fmla="*/ 34 w 466"/>
              <a:gd name="T33" fmla="*/ 183 h 491"/>
              <a:gd name="T34" fmla="*/ 371 w 466"/>
              <a:gd name="T35" fmla="*/ 399 h 491"/>
              <a:gd name="T36" fmla="*/ 341 w 466"/>
              <a:gd name="T37" fmla="*/ 215 h 491"/>
              <a:gd name="T38" fmla="*/ 310 w 466"/>
              <a:gd name="T39" fmla="*/ 215 h 491"/>
              <a:gd name="T40" fmla="*/ 279 w 466"/>
              <a:gd name="T41" fmla="*/ 399 h 491"/>
              <a:gd name="T42" fmla="*/ 310 w 466"/>
              <a:gd name="T43" fmla="*/ 215 h 491"/>
              <a:gd name="T44" fmla="*/ 249 w 466"/>
              <a:gd name="T45" fmla="*/ 399 h 491"/>
              <a:gd name="T46" fmla="*/ 218 w 466"/>
              <a:gd name="T47" fmla="*/ 215 h 491"/>
              <a:gd name="T48" fmla="*/ 187 w 466"/>
              <a:gd name="T49" fmla="*/ 215 h 491"/>
              <a:gd name="T50" fmla="*/ 156 w 466"/>
              <a:gd name="T51" fmla="*/ 399 h 491"/>
              <a:gd name="T52" fmla="*/ 187 w 466"/>
              <a:gd name="T53" fmla="*/ 215 h 491"/>
              <a:gd name="T54" fmla="*/ 126 w 466"/>
              <a:gd name="T55" fmla="*/ 399 h 491"/>
              <a:gd name="T56" fmla="*/ 95 w 466"/>
              <a:gd name="T57" fmla="*/ 215 h 491"/>
              <a:gd name="T58" fmla="*/ 418 w 466"/>
              <a:gd name="T59" fmla="*/ 460 h 491"/>
              <a:gd name="T60" fmla="*/ 34 w 466"/>
              <a:gd name="T61" fmla="*/ 445 h 491"/>
              <a:gd name="T62" fmla="*/ 418 w 466"/>
              <a:gd name="T63" fmla="*/ 430 h 491"/>
              <a:gd name="T64" fmla="*/ 418 w 466"/>
              <a:gd name="T65" fmla="*/ 460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66" h="491">
                <a:moveTo>
                  <a:pt x="233" y="61"/>
                </a:moveTo>
                <a:cubicBezTo>
                  <a:pt x="126" y="153"/>
                  <a:pt x="126" y="153"/>
                  <a:pt x="126" y="153"/>
                </a:cubicBezTo>
                <a:cubicBezTo>
                  <a:pt x="341" y="153"/>
                  <a:pt x="341" y="153"/>
                  <a:pt x="341" y="153"/>
                </a:cubicBezTo>
                <a:cubicBezTo>
                  <a:pt x="233" y="61"/>
                  <a:pt x="233" y="61"/>
                  <a:pt x="233" y="61"/>
                </a:cubicBezTo>
                <a:close/>
                <a:moveTo>
                  <a:pt x="233" y="101"/>
                </a:moveTo>
                <a:cubicBezTo>
                  <a:pt x="258" y="122"/>
                  <a:pt x="258" y="122"/>
                  <a:pt x="258" y="122"/>
                </a:cubicBezTo>
                <a:cubicBezTo>
                  <a:pt x="209" y="122"/>
                  <a:pt x="209" y="122"/>
                  <a:pt x="209" y="122"/>
                </a:cubicBezTo>
                <a:cubicBezTo>
                  <a:pt x="233" y="101"/>
                  <a:pt x="233" y="101"/>
                  <a:pt x="233" y="101"/>
                </a:cubicBezTo>
                <a:close/>
                <a:moveTo>
                  <a:pt x="418" y="399"/>
                </a:moveTo>
                <a:cubicBezTo>
                  <a:pt x="402" y="399"/>
                  <a:pt x="402" y="399"/>
                  <a:pt x="402" y="399"/>
                </a:cubicBezTo>
                <a:cubicBezTo>
                  <a:pt x="402" y="215"/>
                  <a:pt x="402" y="215"/>
                  <a:pt x="402" y="215"/>
                </a:cubicBezTo>
                <a:cubicBezTo>
                  <a:pt x="433" y="215"/>
                  <a:pt x="433" y="215"/>
                  <a:pt x="433" y="215"/>
                </a:cubicBezTo>
                <a:cubicBezTo>
                  <a:pt x="446" y="215"/>
                  <a:pt x="458" y="206"/>
                  <a:pt x="462" y="194"/>
                </a:cubicBezTo>
                <a:cubicBezTo>
                  <a:pt x="466" y="181"/>
                  <a:pt x="462" y="168"/>
                  <a:pt x="452" y="160"/>
                </a:cubicBezTo>
                <a:cubicBezTo>
                  <a:pt x="263" y="7"/>
                  <a:pt x="263" y="7"/>
                  <a:pt x="263" y="7"/>
                </a:cubicBezTo>
                <a:cubicBezTo>
                  <a:pt x="253" y="2"/>
                  <a:pt x="243" y="0"/>
                  <a:pt x="233" y="0"/>
                </a:cubicBezTo>
                <a:cubicBezTo>
                  <a:pt x="223" y="0"/>
                  <a:pt x="213" y="2"/>
                  <a:pt x="204" y="7"/>
                </a:cubicBezTo>
                <a:cubicBezTo>
                  <a:pt x="15" y="160"/>
                  <a:pt x="15" y="160"/>
                  <a:pt x="15" y="160"/>
                </a:cubicBezTo>
                <a:cubicBezTo>
                  <a:pt x="4" y="168"/>
                  <a:pt x="0" y="181"/>
                  <a:pt x="4" y="194"/>
                </a:cubicBezTo>
                <a:cubicBezTo>
                  <a:pt x="9" y="206"/>
                  <a:pt x="20" y="215"/>
                  <a:pt x="34" y="215"/>
                </a:cubicBezTo>
                <a:cubicBezTo>
                  <a:pt x="64" y="215"/>
                  <a:pt x="64" y="215"/>
                  <a:pt x="64" y="215"/>
                </a:cubicBezTo>
                <a:cubicBezTo>
                  <a:pt x="64" y="399"/>
                  <a:pt x="64" y="399"/>
                  <a:pt x="64" y="399"/>
                </a:cubicBezTo>
                <a:cubicBezTo>
                  <a:pt x="49" y="399"/>
                  <a:pt x="49" y="399"/>
                  <a:pt x="49" y="399"/>
                </a:cubicBezTo>
                <a:cubicBezTo>
                  <a:pt x="23" y="399"/>
                  <a:pt x="3" y="420"/>
                  <a:pt x="3" y="445"/>
                </a:cubicBezTo>
                <a:cubicBezTo>
                  <a:pt x="3" y="470"/>
                  <a:pt x="23" y="491"/>
                  <a:pt x="49" y="491"/>
                </a:cubicBezTo>
                <a:cubicBezTo>
                  <a:pt x="418" y="491"/>
                  <a:pt x="418" y="491"/>
                  <a:pt x="418" y="491"/>
                </a:cubicBezTo>
                <a:cubicBezTo>
                  <a:pt x="443" y="491"/>
                  <a:pt x="464" y="470"/>
                  <a:pt x="464" y="445"/>
                </a:cubicBezTo>
                <a:cubicBezTo>
                  <a:pt x="464" y="420"/>
                  <a:pt x="443" y="399"/>
                  <a:pt x="418" y="399"/>
                </a:cubicBezTo>
                <a:close/>
                <a:moveTo>
                  <a:pt x="34" y="183"/>
                </a:moveTo>
                <a:cubicBezTo>
                  <a:pt x="221" y="33"/>
                  <a:pt x="221" y="33"/>
                  <a:pt x="221" y="33"/>
                </a:cubicBezTo>
                <a:cubicBezTo>
                  <a:pt x="224" y="31"/>
                  <a:pt x="229" y="30"/>
                  <a:pt x="233" y="30"/>
                </a:cubicBezTo>
                <a:cubicBezTo>
                  <a:pt x="238" y="30"/>
                  <a:pt x="242" y="31"/>
                  <a:pt x="246" y="33"/>
                </a:cubicBezTo>
                <a:cubicBezTo>
                  <a:pt x="433" y="184"/>
                  <a:pt x="433" y="184"/>
                  <a:pt x="433" y="184"/>
                </a:cubicBezTo>
                <a:cubicBezTo>
                  <a:pt x="34" y="183"/>
                  <a:pt x="34" y="183"/>
                  <a:pt x="34" y="183"/>
                </a:cubicBezTo>
                <a:close/>
                <a:moveTo>
                  <a:pt x="371" y="215"/>
                </a:moveTo>
                <a:cubicBezTo>
                  <a:pt x="371" y="399"/>
                  <a:pt x="371" y="399"/>
                  <a:pt x="371" y="399"/>
                </a:cubicBezTo>
                <a:cubicBezTo>
                  <a:pt x="341" y="399"/>
                  <a:pt x="341" y="399"/>
                  <a:pt x="341" y="399"/>
                </a:cubicBezTo>
                <a:cubicBezTo>
                  <a:pt x="341" y="215"/>
                  <a:pt x="341" y="215"/>
                  <a:pt x="341" y="215"/>
                </a:cubicBezTo>
                <a:cubicBezTo>
                  <a:pt x="371" y="215"/>
                  <a:pt x="371" y="215"/>
                  <a:pt x="371" y="215"/>
                </a:cubicBezTo>
                <a:close/>
                <a:moveTo>
                  <a:pt x="310" y="215"/>
                </a:moveTo>
                <a:cubicBezTo>
                  <a:pt x="310" y="399"/>
                  <a:pt x="310" y="399"/>
                  <a:pt x="310" y="399"/>
                </a:cubicBezTo>
                <a:cubicBezTo>
                  <a:pt x="279" y="399"/>
                  <a:pt x="279" y="399"/>
                  <a:pt x="279" y="399"/>
                </a:cubicBezTo>
                <a:cubicBezTo>
                  <a:pt x="279" y="215"/>
                  <a:pt x="279" y="215"/>
                  <a:pt x="279" y="215"/>
                </a:cubicBezTo>
                <a:cubicBezTo>
                  <a:pt x="310" y="215"/>
                  <a:pt x="310" y="215"/>
                  <a:pt x="310" y="215"/>
                </a:cubicBezTo>
                <a:close/>
                <a:moveTo>
                  <a:pt x="249" y="215"/>
                </a:moveTo>
                <a:cubicBezTo>
                  <a:pt x="249" y="399"/>
                  <a:pt x="249" y="399"/>
                  <a:pt x="249" y="399"/>
                </a:cubicBezTo>
                <a:cubicBezTo>
                  <a:pt x="218" y="399"/>
                  <a:pt x="218" y="399"/>
                  <a:pt x="218" y="399"/>
                </a:cubicBezTo>
                <a:cubicBezTo>
                  <a:pt x="218" y="215"/>
                  <a:pt x="218" y="215"/>
                  <a:pt x="218" y="215"/>
                </a:cubicBezTo>
                <a:cubicBezTo>
                  <a:pt x="249" y="215"/>
                  <a:pt x="249" y="215"/>
                  <a:pt x="249" y="215"/>
                </a:cubicBezTo>
                <a:close/>
                <a:moveTo>
                  <a:pt x="187" y="215"/>
                </a:moveTo>
                <a:cubicBezTo>
                  <a:pt x="187" y="399"/>
                  <a:pt x="187" y="399"/>
                  <a:pt x="187" y="399"/>
                </a:cubicBezTo>
                <a:cubicBezTo>
                  <a:pt x="156" y="399"/>
                  <a:pt x="156" y="399"/>
                  <a:pt x="156" y="399"/>
                </a:cubicBezTo>
                <a:cubicBezTo>
                  <a:pt x="156" y="215"/>
                  <a:pt x="156" y="215"/>
                  <a:pt x="156" y="215"/>
                </a:cubicBezTo>
                <a:cubicBezTo>
                  <a:pt x="187" y="215"/>
                  <a:pt x="187" y="215"/>
                  <a:pt x="187" y="215"/>
                </a:cubicBezTo>
                <a:close/>
                <a:moveTo>
                  <a:pt x="126" y="215"/>
                </a:moveTo>
                <a:cubicBezTo>
                  <a:pt x="126" y="399"/>
                  <a:pt x="126" y="399"/>
                  <a:pt x="126" y="399"/>
                </a:cubicBezTo>
                <a:cubicBezTo>
                  <a:pt x="95" y="399"/>
                  <a:pt x="95" y="399"/>
                  <a:pt x="95" y="399"/>
                </a:cubicBezTo>
                <a:cubicBezTo>
                  <a:pt x="95" y="215"/>
                  <a:pt x="95" y="215"/>
                  <a:pt x="95" y="215"/>
                </a:cubicBezTo>
                <a:cubicBezTo>
                  <a:pt x="126" y="215"/>
                  <a:pt x="126" y="215"/>
                  <a:pt x="126" y="215"/>
                </a:cubicBezTo>
                <a:close/>
                <a:moveTo>
                  <a:pt x="418" y="460"/>
                </a:moveTo>
                <a:cubicBezTo>
                  <a:pt x="49" y="460"/>
                  <a:pt x="49" y="460"/>
                  <a:pt x="49" y="460"/>
                </a:cubicBezTo>
                <a:cubicBezTo>
                  <a:pt x="40" y="460"/>
                  <a:pt x="34" y="453"/>
                  <a:pt x="34" y="445"/>
                </a:cubicBezTo>
                <a:cubicBezTo>
                  <a:pt x="34" y="437"/>
                  <a:pt x="40" y="430"/>
                  <a:pt x="49" y="430"/>
                </a:cubicBezTo>
                <a:cubicBezTo>
                  <a:pt x="418" y="430"/>
                  <a:pt x="418" y="430"/>
                  <a:pt x="418" y="430"/>
                </a:cubicBezTo>
                <a:cubicBezTo>
                  <a:pt x="426" y="430"/>
                  <a:pt x="433" y="437"/>
                  <a:pt x="433" y="445"/>
                </a:cubicBezTo>
                <a:cubicBezTo>
                  <a:pt x="433" y="453"/>
                  <a:pt x="426" y="460"/>
                  <a:pt x="418" y="4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8" name="íṣḷiďê"/>
          <p:cNvSpPr/>
          <p:nvPr/>
        </p:nvSpPr>
        <p:spPr bwMode="auto">
          <a:xfrm>
            <a:off x="4734560" y="2750820"/>
            <a:ext cx="370205" cy="389890"/>
          </a:xfrm>
          <a:custGeom>
            <a:avLst/>
            <a:gdLst>
              <a:gd name="T0" fmla="*/ 126 w 466"/>
              <a:gd name="T1" fmla="*/ 153 h 491"/>
              <a:gd name="T2" fmla="*/ 233 w 466"/>
              <a:gd name="T3" fmla="*/ 61 h 491"/>
              <a:gd name="T4" fmla="*/ 258 w 466"/>
              <a:gd name="T5" fmla="*/ 122 h 491"/>
              <a:gd name="T6" fmla="*/ 233 w 466"/>
              <a:gd name="T7" fmla="*/ 101 h 491"/>
              <a:gd name="T8" fmla="*/ 402 w 466"/>
              <a:gd name="T9" fmla="*/ 399 h 491"/>
              <a:gd name="T10" fmla="*/ 433 w 466"/>
              <a:gd name="T11" fmla="*/ 215 h 491"/>
              <a:gd name="T12" fmla="*/ 452 w 466"/>
              <a:gd name="T13" fmla="*/ 160 h 491"/>
              <a:gd name="T14" fmla="*/ 233 w 466"/>
              <a:gd name="T15" fmla="*/ 0 h 491"/>
              <a:gd name="T16" fmla="*/ 15 w 466"/>
              <a:gd name="T17" fmla="*/ 160 h 491"/>
              <a:gd name="T18" fmla="*/ 34 w 466"/>
              <a:gd name="T19" fmla="*/ 215 h 491"/>
              <a:gd name="T20" fmla="*/ 64 w 466"/>
              <a:gd name="T21" fmla="*/ 399 h 491"/>
              <a:gd name="T22" fmla="*/ 3 w 466"/>
              <a:gd name="T23" fmla="*/ 445 h 491"/>
              <a:gd name="T24" fmla="*/ 418 w 466"/>
              <a:gd name="T25" fmla="*/ 491 h 491"/>
              <a:gd name="T26" fmla="*/ 418 w 466"/>
              <a:gd name="T27" fmla="*/ 399 h 491"/>
              <a:gd name="T28" fmla="*/ 221 w 466"/>
              <a:gd name="T29" fmla="*/ 33 h 491"/>
              <a:gd name="T30" fmla="*/ 246 w 466"/>
              <a:gd name="T31" fmla="*/ 33 h 491"/>
              <a:gd name="T32" fmla="*/ 34 w 466"/>
              <a:gd name="T33" fmla="*/ 183 h 491"/>
              <a:gd name="T34" fmla="*/ 371 w 466"/>
              <a:gd name="T35" fmla="*/ 399 h 491"/>
              <a:gd name="T36" fmla="*/ 341 w 466"/>
              <a:gd name="T37" fmla="*/ 215 h 491"/>
              <a:gd name="T38" fmla="*/ 310 w 466"/>
              <a:gd name="T39" fmla="*/ 215 h 491"/>
              <a:gd name="T40" fmla="*/ 279 w 466"/>
              <a:gd name="T41" fmla="*/ 399 h 491"/>
              <a:gd name="T42" fmla="*/ 310 w 466"/>
              <a:gd name="T43" fmla="*/ 215 h 491"/>
              <a:gd name="T44" fmla="*/ 249 w 466"/>
              <a:gd name="T45" fmla="*/ 399 h 491"/>
              <a:gd name="T46" fmla="*/ 218 w 466"/>
              <a:gd name="T47" fmla="*/ 215 h 491"/>
              <a:gd name="T48" fmla="*/ 187 w 466"/>
              <a:gd name="T49" fmla="*/ 215 h 491"/>
              <a:gd name="T50" fmla="*/ 156 w 466"/>
              <a:gd name="T51" fmla="*/ 399 h 491"/>
              <a:gd name="T52" fmla="*/ 187 w 466"/>
              <a:gd name="T53" fmla="*/ 215 h 491"/>
              <a:gd name="T54" fmla="*/ 126 w 466"/>
              <a:gd name="T55" fmla="*/ 399 h 491"/>
              <a:gd name="T56" fmla="*/ 95 w 466"/>
              <a:gd name="T57" fmla="*/ 215 h 491"/>
              <a:gd name="T58" fmla="*/ 418 w 466"/>
              <a:gd name="T59" fmla="*/ 460 h 491"/>
              <a:gd name="T60" fmla="*/ 34 w 466"/>
              <a:gd name="T61" fmla="*/ 445 h 491"/>
              <a:gd name="T62" fmla="*/ 418 w 466"/>
              <a:gd name="T63" fmla="*/ 430 h 491"/>
              <a:gd name="T64" fmla="*/ 418 w 466"/>
              <a:gd name="T65" fmla="*/ 460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66" h="491">
                <a:moveTo>
                  <a:pt x="233" y="61"/>
                </a:moveTo>
                <a:cubicBezTo>
                  <a:pt x="126" y="153"/>
                  <a:pt x="126" y="153"/>
                  <a:pt x="126" y="153"/>
                </a:cubicBezTo>
                <a:cubicBezTo>
                  <a:pt x="341" y="153"/>
                  <a:pt x="341" y="153"/>
                  <a:pt x="341" y="153"/>
                </a:cubicBezTo>
                <a:cubicBezTo>
                  <a:pt x="233" y="61"/>
                  <a:pt x="233" y="61"/>
                  <a:pt x="233" y="61"/>
                </a:cubicBezTo>
                <a:close/>
                <a:moveTo>
                  <a:pt x="233" y="101"/>
                </a:moveTo>
                <a:cubicBezTo>
                  <a:pt x="258" y="122"/>
                  <a:pt x="258" y="122"/>
                  <a:pt x="258" y="122"/>
                </a:cubicBezTo>
                <a:cubicBezTo>
                  <a:pt x="209" y="122"/>
                  <a:pt x="209" y="122"/>
                  <a:pt x="209" y="122"/>
                </a:cubicBezTo>
                <a:cubicBezTo>
                  <a:pt x="233" y="101"/>
                  <a:pt x="233" y="101"/>
                  <a:pt x="233" y="101"/>
                </a:cubicBezTo>
                <a:close/>
                <a:moveTo>
                  <a:pt x="418" y="399"/>
                </a:moveTo>
                <a:cubicBezTo>
                  <a:pt x="402" y="399"/>
                  <a:pt x="402" y="399"/>
                  <a:pt x="402" y="399"/>
                </a:cubicBezTo>
                <a:cubicBezTo>
                  <a:pt x="402" y="215"/>
                  <a:pt x="402" y="215"/>
                  <a:pt x="402" y="215"/>
                </a:cubicBezTo>
                <a:cubicBezTo>
                  <a:pt x="433" y="215"/>
                  <a:pt x="433" y="215"/>
                  <a:pt x="433" y="215"/>
                </a:cubicBezTo>
                <a:cubicBezTo>
                  <a:pt x="446" y="215"/>
                  <a:pt x="458" y="206"/>
                  <a:pt x="462" y="194"/>
                </a:cubicBezTo>
                <a:cubicBezTo>
                  <a:pt x="466" y="181"/>
                  <a:pt x="462" y="168"/>
                  <a:pt x="452" y="160"/>
                </a:cubicBezTo>
                <a:cubicBezTo>
                  <a:pt x="263" y="7"/>
                  <a:pt x="263" y="7"/>
                  <a:pt x="263" y="7"/>
                </a:cubicBezTo>
                <a:cubicBezTo>
                  <a:pt x="253" y="2"/>
                  <a:pt x="243" y="0"/>
                  <a:pt x="233" y="0"/>
                </a:cubicBezTo>
                <a:cubicBezTo>
                  <a:pt x="223" y="0"/>
                  <a:pt x="213" y="2"/>
                  <a:pt x="204" y="7"/>
                </a:cubicBezTo>
                <a:cubicBezTo>
                  <a:pt x="15" y="160"/>
                  <a:pt x="15" y="160"/>
                  <a:pt x="15" y="160"/>
                </a:cubicBezTo>
                <a:cubicBezTo>
                  <a:pt x="4" y="168"/>
                  <a:pt x="0" y="181"/>
                  <a:pt x="4" y="194"/>
                </a:cubicBezTo>
                <a:cubicBezTo>
                  <a:pt x="9" y="206"/>
                  <a:pt x="20" y="215"/>
                  <a:pt x="34" y="215"/>
                </a:cubicBezTo>
                <a:cubicBezTo>
                  <a:pt x="64" y="215"/>
                  <a:pt x="64" y="215"/>
                  <a:pt x="64" y="215"/>
                </a:cubicBezTo>
                <a:cubicBezTo>
                  <a:pt x="64" y="399"/>
                  <a:pt x="64" y="399"/>
                  <a:pt x="64" y="399"/>
                </a:cubicBezTo>
                <a:cubicBezTo>
                  <a:pt x="49" y="399"/>
                  <a:pt x="49" y="399"/>
                  <a:pt x="49" y="399"/>
                </a:cubicBezTo>
                <a:cubicBezTo>
                  <a:pt x="23" y="399"/>
                  <a:pt x="3" y="420"/>
                  <a:pt x="3" y="445"/>
                </a:cubicBezTo>
                <a:cubicBezTo>
                  <a:pt x="3" y="470"/>
                  <a:pt x="23" y="491"/>
                  <a:pt x="49" y="491"/>
                </a:cubicBezTo>
                <a:cubicBezTo>
                  <a:pt x="418" y="491"/>
                  <a:pt x="418" y="491"/>
                  <a:pt x="418" y="491"/>
                </a:cubicBezTo>
                <a:cubicBezTo>
                  <a:pt x="443" y="491"/>
                  <a:pt x="464" y="470"/>
                  <a:pt x="464" y="445"/>
                </a:cubicBezTo>
                <a:cubicBezTo>
                  <a:pt x="464" y="420"/>
                  <a:pt x="443" y="399"/>
                  <a:pt x="418" y="399"/>
                </a:cubicBezTo>
                <a:close/>
                <a:moveTo>
                  <a:pt x="34" y="183"/>
                </a:moveTo>
                <a:cubicBezTo>
                  <a:pt x="221" y="33"/>
                  <a:pt x="221" y="33"/>
                  <a:pt x="221" y="33"/>
                </a:cubicBezTo>
                <a:cubicBezTo>
                  <a:pt x="224" y="31"/>
                  <a:pt x="229" y="30"/>
                  <a:pt x="233" y="30"/>
                </a:cubicBezTo>
                <a:cubicBezTo>
                  <a:pt x="238" y="30"/>
                  <a:pt x="242" y="31"/>
                  <a:pt x="246" y="33"/>
                </a:cubicBezTo>
                <a:cubicBezTo>
                  <a:pt x="433" y="184"/>
                  <a:pt x="433" y="184"/>
                  <a:pt x="433" y="184"/>
                </a:cubicBezTo>
                <a:cubicBezTo>
                  <a:pt x="34" y="183"/>
                  <a:pt x="34" y="183"/>
                  <a:pt x="34" y="183"/>
                </a:cubicBezTo>
                <a:close/>
                <a:moveTo>
                  <a:pt x="371" y="215"/>
                </a:moveTo>
                <a:cubicBezTo>
                  <a:pt x="371" y="399"/>
                  <a:pt x="371" y="399"/>
                  <a:pt x="371" y="399"/>
                </a:cubicBezTo>
                <a:cubicBezTo>
                  <a:pt x="341" y="399"/>
                  <a:pt x="341" y="399"/>
                  <a:pt x="341" y="399"/>
                </a:cubicBezTo>
                <a:cubicBezTo>
                  <a:pt x="341" y="215"/>
                  <a:pt x="341" y="215"/>
                  <a:pt x="341" y="215"/>
                </a:cubicBezTo>
                <a:cubicBezTo>
                  <a:pt x="371" y="215"/>
                  <a:pt x="371" y="215"/>
                  <a:pt x="371" y="215"/>
                </a:cubicBezTo>
                <a:close/>
                <a:moveTo>
                  <a:pt x="310" y="215"/>
                </a:moveTo>
                <a:cubicBezTo>
                  <a:pt x="310" y="399"/>
                  <a:pt x="310" y="399"/>
                  <a:pt x="310" y="399"/>
                </a:cubicBezTo>
                <a:cubicBezTo>
                  <a:pt x="279" y="399"/>
                  <a:pt x="279" y="399"/>
                  <a:pt x="279" y="399"/>
                </a:cubicBezTo>
                <a:cubicBezTo>
                  <a:pt x="279" y="215"/>
                  <a:pt x="279" y="215"/>
                  <a:pt x="279" y="215"/>
                </a:cubicBezTo>
                <a:cubicBezTo>
                  <a:pt x="310" y="215"/>
                  <a:pt x="310" y="215"/>
                  <a:pt x="310" y="215"/>
                </a:cubicBezTo>
                <a:close/>
                <a:moveTo>
                  <a:pt x="249" y="215"/>
                </a:moveTo>
                <a:cubicBezTo>
                  <a:pt x="249" y="399"/>
                  <a:pt x="249" y="399"/>
                  <a:pt x="249" y="399"/>
                </a:cubicBezTo>
                <a:cubicBezTo>
                  <a:pt x="218" y="399"/>
                  <a:pt x="218" y="399"/>
                  <a:pt x="218" y="399"/>
                </a:cubicBezTo>
                <a:cubicBezTo>
                  <a:pt x="218" y="215"/>
                  <a:pt x="218" y="215"/>
                  <a:pt x="218" y="215"/>
                </a:cubicBezTo>
                <a:cubicBezTo>
                  <a:pt x="249" y="215"/>
                  <a:pt x="249" y="215"/>
                  <a:pt x="249" y="215"/>
                </a:cubicBezTo>
                <a:close/>
                <a:moveTo>
                  <a:pt x="187" y="215"/>
                </a:moveTo>
                <a:cubicBezTo>
                  <a:pt x="187" y="399"/>
                  <a:pt x="187" y="399"/>
                  <a:pt x="187" y="399"/>
                </a:cubicBezTo>
                <a:cubicBezTo>
                  <a:pt x="156" y="399"/>
                  <a:pt x="156" y="399"/>
                  <a:pt x="156" y="399"/>
                </a:cubicBezTo>
                <a:cubicBezTo>
                  <a:pt x="156" y="215"/>
                  <a:pt x="156" y="215"/>
                  <a:pt x="156" y="215"/>
                </a:cubicBezTo>
                <a:cubicBezTo>
                  <a:pt x="187" y="215"/>
                  <a:pt x="187" y="215"/>
                  <a:pt x="187" y="215"/>
                </a:cubicBezTo>
                <a:close/>
                <a:moveTo>
                  <a:pt x="126" y="215"/>
                </a:moveTo>
                <a:cubicBezTo>
                  <a:pt x="126" y="399"/>
                  <a:pt x="126" y="399"/>
                  <a:pt x="126" y="399"/>
                </a:cubicBezTo>
                <a:cubicBezTo>
                  <a:pt x="95" y="399"/>
                  <a:pt x="95" y="399"/>
                  <a:pt x="95" y="399"/>
                </a:cubicBezTo>
                <a:cubicBezTo>
                  <a:pt x="95" y="215"/>
                  <a:pt x="95" y="215"/>
                  <a:pt x="95" y="215"/>
                </a:cubicBezTo>
                <a:cubicBezTo>
                  <a:pt x="126" y="215"/>
                  <a:pt x="126" y="215"/>
                  <a:pt x="126" y="215"/>
                </a:cubicBezTo>
                <a:close/>
                <a:moveTo>
                  <a:pt x="418" y="460"/>
                </a:moveTo>
                <a:cubicBezTo>
                  <a:pt x="49" y="460"/>
                  <a:pt x="49" y="460"/>
                  <a:pt x="49" y="460"/>
                </a:cubicBezTo>
                <a:cubicBezTo>
                  <a:pt x="40" y="460"/>
                  <a:pt x="34" y="453"/>
                  <a:pt x="34" y="445"/>
                </a:cubicBezTo>
                <a:cubicBezTo>
                  <a:pt x="34" y="437"/>
                  <a:pt x="40" y="430"/>
                  <a:pt x="49" y="430"/>
                </a:cubicBezTo>
                <a:cubicBezTo>
                  <a:pt x="418" y="430"/>
                  <a:pt x="418" y="430"/>
                  <a:pt x="418" y="430"/>
                </a:cubicBezTo>
                <a:cubicBezTo>
                  <a:pt x="426" y="430"/>
                  <a:pt x="433" y="437"/>
                  <a:pt x="433" y="445"/>
                </a:cubicBezTo>
                <a:cubicBezTo>
                  <a:pt x="433" y="453"/>
                  <a:pt x="426" y="460"/>
                  <a:pt x="418" y="4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9" name="îṧḷîďê"/>
          <p:cNvSpPr/>
          <p:nvPr/>
        </p:nvSpPr>
        <p:spPr bwMode="auto">
          <a:xfrm>
            <a:off x="7097395" y="2750820"/>
            <a:ext cx="370205" cy="389890"/>
          </a:xfrm>
          <a:custGeom>
            <a:avLst/>
            <a:gdLst>
              <a:gd name="T0" fmla="*/ 126 w 466"/>
              <a:gd name="T1" fmla="*/ 153 h 491"/>
              <a:gd name="T2" fmla="*/ 233 w 466"/>
              <a:gd name="T3" fmla="*/ 61 h 491"/>
              <a:gd name="T4" fmla="*/ 258 w 466"/>
              <a:gd name="T5" fmla="*/ 122 h 491"/>
              <a:gd name="T6" fmla="*/ 233 w 466"/>
              <a:gd name="T7" fmla="*/ 101 h 491"/>
              <a:gd name="T8" fmla="*/ 402 w 466"/>
              <a:gd name="T9" fmla="*/ 399 h 491"/>
              <a:gd name="T10" fmla="*/ 433 w 466"/>
              <a:gd name="T11" fmla="*/ 215 h 491"/>
              <a:gd name="T12" fmla="*/ 452 w 466"/>
              <a:gd name="T13" fmla="*/ 160 h 491"/>
              <a:gd name="T14" fmla="*/ 233 w 466"/>
              <a:gd name="T15" fmla="*/ 0 h 491"/>
              <a:gd name="T16" fmla="*/ 15 w 466"/>
              <a:gd name="T17" fmla="*/ 160 h 491"/>
              <a:gd name="T18" fmla="*/ 34 w 466"/>
              <a:gd name="T19" fmla="*/ 215 h 491"/>
              <a:gd name="T20" fmla="*/ 64 w 466"/>
              <a:gd name="T21" fmla="*/ 399 h 491"/>
              <a:gd name="T22" fmla="*/ 3 w 466"/>
              <a:gd name="T23" fmla="*/ 445 h 491"/>
              <a:gd name="T24" fmla="*/ 418 w 466"/>
              <a:gd name="T25" fmla="*/ 491 h 491"/>
              <a:gd name="T26" fmla="*/ 418 w 466"/>
              <a:gd name="T27" fmla="*/ 399 h 491"/>
              <a:gd name="T28" fmla="*/ 221 w 466"/>
              <a:gd name="T29" fmla="*/ 33 h 491"/>
              <a:gd name="T30" fmla="*/ 246 w 466"/>
              <a:gd name="T31" fmla="*/ 33 h 491"/>
              <a:gd name="T32" fmla="*/ 34 w 466"/>
              <a:gd name="T33" fmla="*/ 183 h 491"/>
              <a:gd name="T34" fmla="*/ 371 w 466"/>
              <a:gd name="T35" fmla="*/ 399 h 491"/>
              <a:gd name="T36" fmla="*/ 341 w 466"/>
              <a:gd name="T37" fmla="*/ 215 h 491"/>
              <a:gd name="T38" fmla="*/ 310 w 466"/>
              <a:gd name="T39" fmla="*/ 215 h 491"/>
              <a:gd name="T40" fmla="*/ 279 w 466"/>
              <a:gd name="T41" fmla="*/ 399 h 491"/>
              <a:gd name="T42" fmla="*/ 310 w 466"/>
              <a:gd name="T43" fmla="*/ 215 h 491"/>
              <a:gd name="T44" fmla="*/ 249 w 466"/>
              <a:gd name="T45" fmla="*/ 399 h 491"/>
              <a:gd name="T46" fmla="*/ 218 w 466"/>
              <a:gd name="T47" fmla="*/ 215 h 491"/>
              <a:gd name="T48" fmla="*/ 187 w 466"/>
              <a:gd name="T49" fmla="*/ 215 h 491"/>
              <a:gd name="T50" fmla="*/ 156 w 466"/>
              <a:gd name="T51" fmla="*/ 399 h 491"/>
              <a:gd name="T52" fmla="*/ 187 w 466"/>
              <a:gd name="T53" fmla="*/ 215 h 491"/>
              <a:gd name="T54" fmla="*/ 126 w 466"/>
              <a:gd name="T55" fmla="*/ 399 h 491"/>
              <a:gd name="T56" fmla="*/ 95 w 466"/>
              <a:gd name="T57" fmla="*/ 215 h 491"/>
              <a:gd name="T58" fmla="*/ 418 w 466"/>
              <a:gd name="T59" fmla="*/ 460 h 491"/>
              <a:gd name="T60" fmla="*/ 34 w 466"/>
              <a:gd name="T61" fmla="*/ 445 h 491"/>
              <a:gd name="T62" fmla="*/ 418 w 466"/>
              <a:gd name="T63" fmla="*/ 430 h 491"/>
              <a:gd name="T64" fmla="*/ 418 w 466"/>
              <a:gd name="T65" fmla="*/ 460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66" h="491">
                <a:moveTo>
                  <a:pt x="233" y="61"/>
                </a:moveTo>
                <a:cubicBezTo>
                  <a:pt x="126" y="153"/>
                  <a:pt x="126" y="153"/>
                  <a:pt x="126" y="153"/>
                </a:cubicBezTo>
                <a:cubicBezTo>
                  <a:pt x="341" y="153"/>
                  <a:pt x="341" y="153"/>
                  <a:pt x="341" y="153"/>
                </a:cubicBezTo>
                <a:cubicBezTo>
                  <a:pt x="233" y="61"/>
                  <a:pt x="233" y="61"/>
                  <a:pt x="233" y="61"/>
                </a:cubicBezTo>
                <a:close/>
                <a:moveTo>
                  <a:pt x="233" y="101"/>
                </a:moveTo>
                <a:cubicBezTo>
                  <a:pt x="258" y="122"/>
                  <a:pt x="258" y="122"/>
                  <a:pt x="258" y="122"/>
                </a:cubicBezTo>
                <a:cubicBezTo>
                  <a:pt x="209" y="122"/>
                  <a:pt x="209" y="122"/>
                  <a:pt x="209" y="122"/>
                </a:cubicBezTo>
                <a:cubicBezTo>
                  <a:pt x="233" y="101"/>
                  <a:pt x="233" y="101"/>
                  <a:pt x="233" y="101"/>
                </a:cubicBezTo>
                <a:close/>
                <a:moveTo>
                  <a:pt x="418" y="399"/>
                </a:moveTo>
                <a:cubicBezTo>
                  <a:pt x="402" y="399"/>
                  <a:pt x="402" y="399"/>
                  <a:pt x="402" y="399"/>
                </a:cubicBezTo>
                <a:cubicBezTo>
                  <a:pt x="402" y="215"/>
                  <a:pt x="402" y="215"/>
                  <a:pt x="402" y="215"/>
                </a:cubicBezTo>
                <a:cubicBezTo>
                  <a:pt x="433" y="215"/>
                  <a:pt x="433" y="215"/>
                  <a:pt x="433" y="215"/>
                </a:cubicBezTo>
                <a:cubicBezTo>
                  <a:pt x="446" y="215"/>
                  <a:pt x="458" y="206"/>
                  <a:pt x="462" y="194"/>
                </a:cubicBezTo>
                <a:cubicBezTo>
                  <a:pt x="466" y="181"/>
                  <a:pt x="462" y="168"/>
                  <a:pt x="452" y="160"/>
                </a:cubicBezTo>
                <a:cubicBezTo>
                  <a:pt x="263" y="7"/>
                  <a:pt x="263" y="7"/>
                  <a:pt x="263" y="7"/>
                </a:cubicBezTo>
                <a:cubicBezTo>
                  <a:pt x="253" y="2"/>
                  <a:pt x="243" y="0"/>
                  <a:pt x="233" y="0"/>
                </a:cubicBezTo>
                <a:cubicBezTo>
                  <a:pt x="223" y="0"/>
                  <a:pt x="213" y="2"/>
                  <a:pt x="204" y="7"/>
                </a:cubicBezTo>
                <a:cubicBezTo>
                  <a:pt x="15" y="160"/>
                  <a:pt x="15" y="160"/>
                  <a:pt x="15" y="160"/>
                </a:cubicBezTo>
                <a:cubicBezTo>
                  <a:pt x="4" y="168"/>
                  <a:pt x="0" y="181"/>
                  <a:pt x="4" y="194"/>
                </a:cubicBezTo>
                <a:cubicBezTo>
                  <a:pt x="9" y="206"/>
                  <a:pt x="20" y="215"/>
                  <a:pt x="34" y="215"/>
                </a:cubicBezTo>
                <a:cubicBezTo>
                  <a:pt x="64" y="215"/>
                  <a:pt x="64" y="215"/>
                  <a:pt x="64" y="215"/>
                </a:cubicBezTo>
                <a:cubicBezTo>
                  <a:pt x="64" y="399"/>
                  <a:pt x="64" y="399"/>
                  <a:pt x="64" y="399"/>
                </a:cubicBezTo>
                <a:cubicBezTo>
                  <a:pt x="49" y="399"/>
                  <a:pt x="49" y="399"/>
                  <a:pt x="49" y="399"/>
                </a:cubicBezTo>
                <a:cubicBezTo>
                  <a:pt x="23" y="399"/>
                  <a:pt x="3" y="420"/>
                  <a:pt x="3" y="445"/>
                </a:cubicBezTo>
                <a:cubicBezTo>
                  <a:pt x="3" y="470"/>
                  <a:pt x="23" y="491"/>
                  <a:pt x="49" y="491"/>
                </a:cubicBezTo>
                <a:cubicBezTo>
                  <a:pt x="418" y="491"/>
                  <a:pt x="418" y="491"/>
                  <a:pt x="418" y="491"/>
                </a:cubicBezTo>
                <a:cubicBezTo>
                  <a:pt x="443" y="491"/>
                  <a:pt x="464" y="470"/>
                  <a:pt x="464" y="445"/>
                </a:cubicBezTo>
                <a:cubicBezTo>
                  <a:pt x="464" y="420"/>
                  <a:pt x="443" y="399"/>
                  <a:pt x="418" y="399"/>
                </a:cubicBezTo>
                <a:close/>
                <a:moveTo>
                  <a:pt x="34" y="183"/>
                </a:moveTo>
                <a:cubicBezTo>
                  <a:pt x="221" y="33"/>
                  <a:pt x="221" y="33"/>
                  <a:pt x="221" y="33"/>
                </a:cubicBezTo>
                <a:cubicBezTo>
                  <a:pt x="224" y="31"/>
                  <a:pt x="229" y="30"/>
                  <a:pt x="233" y="30"/>
                </a:cubicBezTo>
                <a:cubicBezTo>
                  <a:pt x="238" y="30"/>
                  <a:pt x="242" y="31"/>
                  <a:pt x="246" y="33"/>
                </a:cubicBezTo>
                <a:cubicBezTo>
                  <a:pt x="433" y="184"/>
                  <a:pt x="433" y="184"/>
                  <a:pt x="433" y="184"/>
                </a:cubicBezTo>
                <a:cubicBezTo>
                  <a:pt x="34" y="183"/>
                  <a:pt x="34" y="183"/>
                  <a:pt x="34" y="183"/>
                </a:cubicBezTo>
                <a:close/>
                <a:moveTo>
                  <a:pt x="371" y="215"/>
                </a:moveTo>
                <a:cubicBezTo>
                  <a:pt x="371" y="399"/>
                  <a:pt x="371" y="399"/>
                  <a:pt x="371" y="399"/>
                </a:cubicBezTo>
                <a:cubicBezTo>
                  <a:pt x="341" y="399"/>
                  <a:pt x="341" y="399"/>
                  <a:pt x="341" y="399"/>
                </a:cubicBezTo>
                <a:cubicBezTo>
                  <a:pt x="341" y="215"/>
                  <a:pt x="341" y="215"/>
                  <a:pt x="341" y="215"/>
                </a:cubicBezTo>
                <a:cubicBezTo>
                  <a:pt x="371" y="215"/>
                  <a:pt x="371" y="215"/>
                  <a:pt x="371" y="215"/>
                </a:cubicBezTo>
                <a:close/>
                <a:moveTo>
                  <a:pt x="310" y="215"/>
                </a:moveTo>
                <a:cubicBezTo>
                  <a:pt x="310" y="399"/>
                  <a:pt x="310" y="399"/>
                  <a:pt x="310" y="399"/>
                </a:cubicBezTo>
                <a:cubicBezTo>
                  <a:pt x="279" y="399"/>
                  <a:pt x="279" y="399"/>
                  <a:pt x="279" y="399"/>
                </a:cubicBezTo>
                <a:cubicBezTo>
                  <a:pt x="279" y="215"/>
                  <a:pt x="279" y="215"/>
                  <a:pt x="279" y="215"/>
                </a:cubicBezTo>
                <a:cubicBezTo>
                  <a:pt x="310" y="215"/>
                  <a:pt x="310" y="215"/>
                  <a:pt x="310" y="215"/>
                </a:cubicBezTo>
                <a:close/>
                <a:moveTo>
                  <a:pt x="249" y="215"/>
                </a:moveTo>
                <a:cubicBezTo>
                  <a:pt x="249" y="399"/>
                  <a:pt x="249" y="399"/>
                  <a:pt x="249" y="399"/>
                </a:cubicBezTo>
                <a:cubicBezTo>
                  <a:pt x="218" y="399"/>
                  <a:pt x="218" y="399"/>
                  <a:pt x="218" y="399"/>
                </a:cubicBezTo>
                <a:cubicBezTo>
                  <a:pt x="218" y="215"/>
                  <a:pt x="218" y="215"/>
                  <a:pt x="218" y="215"/>
                </a:cubicBezTo>
                <a:cubicBezTo>
                  <a:pt x="249" y="215"/>
                  <a:pt x="249" y="215"/>
                  <a:pt x="249" y="215"/>
                </a:cubicBezTo>
                <a:close/>
                <a:moveTo>
                  <a:pt x="187" y="215"/>
                </a:moveTo>
                <a:cubicBezTo>
                  <a:pt x="187" y="399"/>
                  <a:pt x="187" y="399"/>
                  <a:pt x="187" y="399"/>
                </a:cubicBezTo>
                <a:cubicBezTo>
                  <a:pt x="156" y="399"/>
                  <a:pt x="156" y="399"/>
                  <a:pt x="156" y="399"/>
                </a:cubicBezTo>
                <a:cubicBezTo>
                  <a:pt x="156" y="215"/>
                  <a:pt x="156" y="215"/>
                  <a:pt x="156" y="215"/>
                </a:cubicBezTo>
                <a:cubicBezTo>
                  <a:pt x="187" y="215"/>
                  <a:pt x="187" y="215"/>
                  <a:pt x="187" y="215"/>
                </a:cubicBezTo>
                <a:close/>
                <a:moveTo>
                  <a:pt x="126" y="215"/>
                </a:moveTo>
                <a:cubicBezTo>
                  <a:pt x="126" y="399"/>
                  <a:pt x="126" y="399"/>
                  <a:pt x="126" y="399"/>
                </a:cubicBezTo>
                <a:cubicBezTo>
                  <a:pt x="95" y="399"/>
                  <a:pt x="95" y="399"/>
                  <a:pt x="95" y="399"/>
                </a:cubicBezTo>
                <a:cubicBezTo>
                  <a:pt x="95" y="215"/>
                  <a:pt x="95" y="215"/>
                  <a:pt x="95" y="215"/>
                </a:cubicBezTo>
                <a:cubicBezTo>
                  <a:pt x="126" y="215"/>
                  <a:pt x="126" y="215"/>
                  <a:pt x="126" y="215"/>
                </a:cubicBezTo>
                <a:close/>
                <a:moveTo>
                  <a:pt x="418" y="460"/>
                </a:moveTo>
                <a:cubicBezTo>
                  <a:pt x="49" y="460"/>
                  <a:pt x="49" y="460"/>
                  <a:pt x="49" y="460"/>
                </a:cubicBezTo>
                <a:cubicBezTo>
                  <a:pt x="40" y="460"/>
                  <a:pt x="34" y="453"/>
                  <a:pt x="34" y="445"/>
                </a:cubicBezTo>
                <a:cubicBezTo>
                  <a:pt x="34" y="437"/>
                  <a:pt x="40" y="430"/>
                  <a:pt x="49" y="430"/>
                </a:cubicBezTo>
                <a:cubicBezTo>
                  <a:pt x="418" y="430"/>
                  <a:pt x="418" y="430"/>
                  <a:pt x="418" y="430"/>
                </a:cubicBezTo>
                <a:cubicBezTo>
                  <a:pt x="426" y="430"/>
                  <a:pt x="433" y="437"/>
                  <a:pt x="433" y="445"/>
                </a:cubicBezTo>
                <a:cubicBezTo>
                  <a:pt x="433" y="453"/>
                  <a:pt x="426" y="460"/>
                  <a:pt x="418" y="4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0" name="iṣľíde"/>
          <p:cNvSpPr/>
          <p:nvPr/>
        </p:nvSpPr>
        <p:spPr bwMode="auto">
          <a:xfrm>
            <a:off x="4734560" y="4095750"/>
            <a:ext cx="370205" cy="389890"/>
          </a:xfrm>
          <a:custGeom>
            <a:avLst/>
            <a:gdLst>
              <a:gd name="T0" fmla="*/ 126 w 466"/>
              <a:gd name="T1" fmla="*/ 153 h 491"/>
              <a:gd name="T2" fmla="*/ 233 w 466"/>
              <a:gd name="T3" fmla="*/ 61 h 491"/>
              <a:gd name="T4" fmla="*/ 258 w 466"/>
              <a:gd name="T5" fmla="*/ 122 h 491"/>
              <a:gd name="T6" fmla="*/ 233 w 466"/>
              <a:gd name="T7" fmla="*/ 101 h 491"/>
              <a:gd name="T8" fmla="*/ 402 w 466"/>
              <a:gd name="T9" fmla="*/ 399 h 491"/>
              <a:gd name="T10" fmla="*/ 433 w 466"/>
              <a:gd name="T11" fmla="*/ 215 h 491"/>
              <a:gd name="T12" fmla="*/ 452 w 466"/>
              <a:gd name="T13" fmla="*/ 160 h 491"/>
              <a:gd name="T14" fmla="*/ 233 w 466"/>
              <a:gd name="T15" fmla="*/ 0 h 491"/>
              <a:gd name="T16" fmla="*/ 15 w 466"/>
              <a:gd name="T17" fmla="*/ 160 h 491"/>
              <a:gd name="T18" fmla="*/ 34 w 466"/>
              <a:gd name="T19" fmla="*/ 215 h 491"/>
              <a:gd name="T20" fmla="*/ 64 w 466"/>
              <a:gd name="T21" fmla="*/ 399 h 491"/>
              <a:gd name="T22" fmla="*/ 3 w 466"/>
              <a:gd name="T23" fmla="*/ 445 h 491"/>
              <a:gd name="T24" fmla="*/ 418 w 466"/>
              <a:gd name="T25" fmla="*/ 491 h 491"/>
              <a:gd name="T26" fmla="*/ 418 w 466"/>
              <a:gd name="T27" fmla="*/ 399 h 491"/>
              <a:gd name="T28" fmla="*/ 221 w 466"/>
              <a:gd name="T29" fmla="*/ 33 h 491"/>
              <a:gd name="T30" fmla="*/ 246 w 466"/>
              <a:gd name="T31" fmla="*/ 33 h 491"/>
              <a:gd name="T32" fmla="*/ 34 w 466"/>
              <a:gd name="T33" fmla="*/ 183 h 491"/>
              <a:gd name="T34" fmla="*/ 371 w 466"/>
              <a:gd name="T35" fmla="*/ 399 h 491"/>
              <a:gd name="T36" fmla="*/ 341 w 466"/>
              <a:gd name="T37" fmla="*/ 215 h 491"/>
              <a:gd name="T38" fmla="*/ 310 w 466"/>
              <a:gd name="T39" fmla="*/ 215 h 491"/>
              <a:gd name="T40" fmla="*/ 279 w 466"/>
              <a:gd name="T41" fmla="*/ 399 h 491"/>
              <a:gd name="T42" fmla="*/ 310 w 466"/>
              <a:gd name="T43" fmla="*/ 215 h 491"/>
              <a:gd name="T44" fmla="*/ 249 w 466"/>
              <a:gd name="T45" fmla="*/ 399 h 491"/>
              <a:gd name="T46" fmla="*/ 218 w 466"/>
              <a:gd name="T47" fmla="*/ 215 h 491"/>
              <a:gd name="T48" fmla="*/ 187 w 466"/>
              <a:gd name="T49" fmla="*/ 215 h 491"/>
              <a:gd name="T50" fmla="*/ 156 w 466"/>
              <a:gd name="T51" fmla="*/ 399 h 491"/>
              <a:gd name="T52" fmla="*/ 187 w 466"/>
              <a:gd name="T53" fmla="*/ 215 h 491"/>
              <a:gd name="T54" fmla="*/ 126 w 466"/>
              <a:gd name="T55" fmla="*/ 399 h 491"/>
              <a:gd name="T56" fmla="*/ 95 w 466"/>
              <a:gd name="T57" fmla="*/ 215 h 491"/>
              <a:gd name="T58" fmla="*/ 418 w 466"/>
              <a:gd name="T59" fmla="*/ 460 h 491"/>
              <a:gd name="T60" fmla="*/ 34 w 466"/>
              <a:gd name="T61" fmla="*/ 445 h 491"/>
              <a:gd name="T62" fmla="*/ 418 w 466"/>
              <a:gd name="T63" fmla="*/ 430 h 491"/>
              <a:gd name="T64" fmla="*/ 418 w 466"/>
              <a:gd name="T65" fmla="*/ 460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66" h="491">
                <a:moveTo>
                  <a:pt x="233" y="61"/>
                </a:moveTo>
                <a:cubicBezTo>
                  <a:pt x="126" y="153"/>
                  <a:pt x="126" y="153"/>
                  <a:pt x="126" y="153"/>
                </a:cubicBezTo>
                <a:cubicBezTo>
                  <a:pt x="341" y="153"/>
                  <a:pt x="341" y="153"/>
                  <a:pt x="341" y="153"/>
                </a:cubicBezTo>
                <a:cubicBezTo>
                  <a:pt x="233" y="61"/>
                  <a:pt x="233" y="61"/>
                  <a:pt x="233" y="61"/>
                </a:cubicBezTo>
                <a:close/>
                <a:moveTo>
                  <a:pt x="233" y="101"/>
                </a:moveTo>
                <a:cubicBezTo>
                  <a:pt x="258" y="122"/>
                  <a:pt x="258" y="122"/>
                  <a:pt x="258" y="122"/>
                </a:cubicBezTo>
                <a:cubicBezTo>
                  <a:pt x="209" y="122"/>
                  <a:pt x="209" y="122"/>
                  <a:pt x="209" y="122"/>
                </a:cubicBezTo>
                <a:cubicBezTo>
                  <a:pt x="233" y="101"/>
                  <a:pt x="233" y="101"/>
                  <a:pt x="233" y="101"/>
                </a:cubicBezTo>
                <a:close/>
                <a:moveTo>
                  <a:pt x="418" y="399"/>
                </a:moveTo>
                <a:cubicBezTo>
                  <a:pt x="402" y="399"/>
                  <a:pt x="402" y="399"/>
                  <a:pt x="402" y="399"/>
                </a:cubicBezTo>
                <a:cubicBezTo>
                  <a:pt x="402" y="215"/>
                  <a:pt x="402" y="215"/>
                  <a:pt x="402" y="215"/>
                </a:cubicBezTo>
                <a:cubicBezTo>
                  <a:pt x="433" y="215"/>
                  <a:pt x="433" y="215"/>
                  <a:pt x="433" y="215"/>
                </a:cubicBezTo>
                <a:cubicBezTo>
                  <a:pt x="446" y="215"/>
                  <a:pt x="458" y="206"/>
                  <a:pt x="462" y="194"/>
                </a:cubicBezTo>
                <a:cubicBezTo>
                  <a:pt x="466" y="181"/>
                  <a:pt x="462" y="168"/>
                  <a:pt x="452" y="160"/>
                </a:cubicBezTo>
                <a:cubicBezTo>
                  <a:pt x="263" y="7"/>
                  <a:pt x="263" y="7"/>
                  <a:pt x="263" y="7"/>
                </a:cubicBezTo>
                <a:cubicBezTo>
                  <a:pt x="253" y="2"/>
                  <a:pt x="243" y="0"/>
                  <a:pt x="233" y="0"/>
                </a:cubicBezTo>
                <a:cubicBezTo>
                  <a:pt x="223" y="0"/>
                  <a:pt x="213" y="2"/>
                  <a:pt x="204" y="7"/>
                </a:cubicBezTo>
                <a:cubicBezTo>
                  <a:pt x="15" y="160"/>
                  <a:pt x="15" y="160"/>
                  <a:pt x="15" y="160"/>
                </a:cubicBezTo>
                <a:cubicBezTo>
                  <a:pt x="4" y="168"/>
                  <a:pt x="0" y="181"/>
                  <a:pt x="4" y="194"/>
                </a:cubicBezTo>
                <a:cubicBezTo>
                  <a:pt x="9" y="206"/>
                  <a:pt x="20" y="215"/>
                  <a:pt x="34" y="215"/>
                </a:cubicBezTo>
                <a:cubicBezTo>
                  <a:pt x="64" y="215"/>
                  <a:pt x="64" y="215"/>
                  <a:pt x="64" y="215"/>
                </a:cubicBezTo>
                <a:cubicBezTo>
                  <a:pt x="64" y="399"/>
                  <a:pt x="64" y="399"/>
                  <a:pt x="64" y="399"/>
                </a:cubicBezTo>
                <a:cubicBezTo>
                  <a:pt x="49" y="399"/>
                  <a:pt x="49" y="399"/>
                  <a:pt x="49" y="399"/>
                </a:cubicBezTo>
                <a:cubicBezTo>
                  <a:pt x="23" y="399"/>
                  <a:pt x="3" y="420"/>
                  <a:pt x="3" y="445"/>
                </a:cubicBezTo>
                <a:cubicBezTo>
                  <a:pt x="3" y="470"/>
                  <a:pt x="23" y="491"/>
                  <a:pt x="49" y="491"/>
                </a:cubicBezTo>
                <a:cubicBezTo>
                  <a:pt x="418" y="491"/>
                  <a:pt x="418" y="491"/>
                  <a:pt x="418" y="491"/>
                </a:cubicBezTo>
                <a:cubicBezTo>
                  <a:pt x="443" y="491"/>
                  <a:pt x="464" y="470"/>
                  <a:pt x="464" y="445"/>
                </a:cubicBezTo>
                <a:cubicBezTo>
                  <a:pt x="464" y="420"/>
                  <a:pt x="443" y="399"/>
                  <a:pt x="418" y="399"/>
                </a:cubicBezTo>
                <a:close/>
                <a:moveTo>
                  <a:pt x="34" y="183"/>
                </a:moveTo>
                <a:cubicBezTo>
                  <a:pt x="221" y="33"/>
                  <a:pt x="221" y="33"/>
                  <a:pt x="221" y="33"/>
                </a:cubicBezTo>
                <a:cubicBezTo>
                  <a:pt x="224" y="31"/>
                  <a:pt x="229" y="30"/>
                  <a:pt x="233" y="30"/>
                </a:cubicBezTo>
                <a:cubicBezTo>
                  <a:pt x="238" y="30"/>
                  <a:pt x="242" y="31"/>
                  <a:pt x="246" y="33"/>
                </a:cubicBezTo>
                <a:cubicBezTo>
                  <a:pt x="433" y="184"/>
                  <a:pt x="433" y="184"/>
                  <a:pt x="433" y="184"/>
                </a:cubicBezTo>
                <a:cubicBezTo>
                  <a:pt x="34" y="183"/>
                  <a:pt x="34" y="183"/>
                  <a:pt x="34" y="183"/>
                </a:cubicBezTo>
                <a:close/>
                <a:moveTo>
                  <a:pt x="371" y="215"/>
                </a:moveTo>
                <a:cubicBezTo>
                  <a:pt x="371" y="399"/>
                  <a:pt x="371" y="399"/>
                  <a:pt x="371" y="399"/>
                </a:cubicBezTo>
                <a:cubicBezTo>
                  <a:pt x="341" y="399"/>
                  <a:pt x="341" y="399"/>
                  <a:pt x="341" y="399"/>
                </a:cubicBezTo>
                <a:cubicBezTo>
                  <a:pt x="341" y="215"/>
                  <a:pt x="341" y="215"/>
                  <a:pt x="341" y="215"/>
                </a:cubicBezTo>
                <a:cubicBezTo>
                  <a:pt x="371" y="215"/>
                  <a:pt x="371" y="215"/>
                  <a:pt x="371" y="215"/>
                </a:cubicBezTo>
                <a:close/>
                <a:moveTo>
                  <a:pt x="310" y="215"/>
                </a:moveTo>
                <a:cubicBezTo>
                  <a:pt x="310" y="399"/>
                  <a:pt x="310" y="399"/>
                  <a:pt x="310" y="399"/>
                </a:cubicBezTo>
                <a:cubicBezTo>
                  <a:pt x="279" y="399"/>
                  <a:pt x="279" y="399"/>
                  <a:pt x="279" y="399"/>
                </a:cubicBezTo>
                <a:cubicBezTo>
                  <a:pt x="279" y="215"/>
                  <a:pt x="279" y="215"/>
                  <a:pt x="279" y="215"/>
                </a:cubicBezTo>
                <a:cubicBezTo>
                  <a:pt x="310" y="215"/>
                  <a:pt x="310" y="215"/>
                  <a:pt x="310" y="215"/>
                </a:cubicBezTo>
                <a:close/>
                <a:moveTo>
                  <a:pt x="249" y="215"/>
                </a:moveTo>
                <a:cubicBezTo>
                  <a:pt x="249" y="399"/>
                  <a:pt x="249" y="399"/>
                  <a:pt x="249" y="399"/>
                </a:cubicBezTo>
                <a:cubicBezTo>
                  <a:pt x="218" y="399"/>
                  <a:pt x="218" y="399"/>
                  <a:pt x="218" y="399"/>
                </a:cubicBezTo>
                <a:cubicBezTo>
                  <a:pt x="218" y="215"/>
                  <a:pt x="218" y="215"/>
                  <a:pt x="218" y="215"/>
                </a:cubicBezTo>
                <a:cubicBezTo>
                  <a:pt x="249" y="215"/>
                  <a:pt x="249" y="215"/>
                  <a:pt x="249" y="215"/>
                </a:cubicBezTo>
                <a:close/>
                <a:moveTo>
                  <a:pt x="187" y="215"/>
                </a:moveTo>
                <a:cubicBezTo>
                  <a:pt x="187" y="399"/>
                  <a:pt x="187" y="399"/>
                  <a:pt x="187" y="399"/>
                </a:cubicBezTo>
                <a:cubicBezTo>
                  <a:pt x="156" y="399"/>
                  <a:pt x="156" y="399"/>
                  <a:pt x="156" y="399"/>
                </a:cubicBezTo>
                <a:cubicBezTo>
                  <a:pt x="156" y="215"/>
                  <a:pt x="156" y="215"/>
                  <a:pt x="156" y="215"/>
                </a:cubicBezTo>
                <a:cubicBezTo>
                  <a:pt x="187" y="215"/>
                  <a:pt x="187" y="215"/>
                  <a:pt x="187" y="215"/>
                </a:cubicBezTo>
                <a:close/>
                <a:moveTo>
                  <a:pt x="126" y="215"/>
                </a:moveTo>
                <a:cubicBezTo>
                  <a:pt x="126" y="399"/>
                  <a:pt x="126" y="399"/>
                  <a:pt x="126" y="399"/>
                </a:cubicBezTo>
                <a:cubicBezTo>
                  <a:pt x="95" y="399"/>
                  <a:pt x="95" y="399"/>
                  <a:pt x="95" y="399"/>
                </a:cubicBezTo>
                <a:cubicBezTo>
                  <a:pt x="95" y="215"/>
                  <a:pt x="95" y="215"/>
                  <a:pt x="95" y="215"/>
                </a:cubicBezTo>
                <a:cubicBezTo>
                  <a:pt x="126" y="215"/>
                  <a:pt x="126" y="215"/>
                  <a:pt x="126" y="215"/>
                </a:cubicBezTo>
                <a:close/>
                <a:moveTo>
                  <a:pt x="418" y="460"/>
                </a:moveTo>
                <a:cubicBezTo>
                  <a:pt x="49" y="460"/>
                  <a:pt x="49" y="460"/>
                  <a:pt x="49" y="460"/>
                </a:cubicBezTo>
                <a:cubicBezTo>
                  <a:pt x="40" y="460"/>
                  <a:pt x="34" y="453"/>
                  <a:pt x="34" y="445"/>
                </a:cubicBezTo>
                <a:cubicBezTo>
                  <a:pt x="34" y="437"/>
                  <a:pt x="40" y="430"/>
                  <a:pt x="49" y="430"/>
                </a:cubicBezTo>
                <a:cubicBezTo>
                  <a:pt x="418" y="430"/>
                  <a:pt x="418" y="430"/>
                  <a:pt x="418" y="430"/>
                </a:cubicBezTo>
                <a:cubicBezTo>
                  <a:pt x="426" y="430"/>
                  <a:pt x="433" y="437"/>
                  <a:pt x="433" y="445"/>
                </a:cubicBezTo>
                <a:cubicBezTo>
                  <a:pt x="433" y="453"/>
                  <a:pt x="426" y="460"/>
                  <a:pt x="418" y="4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1" name="îşḷïde"/>
          <p:cNvSpPr/>
          <p:nvPr/>
        </p:nvSpPr>
        <p:spPr bwMode="auto">
          <a:xfrm>
            <a:off x="7097395" y="4095750"/>
            <a:ext cx="370205" cy="389890"/>
          </a:xfrm>
          <a:custGeom>
            <a:avLst/>
            <a:gdLst>
              <a:gd name="T0" fmla="*/ 126 w 466"/>
              <a:gd name="T1" fmla="*/ 153 h 491"/>
              <a:gd name="T2" fmla="*/ 233 w 466"/>
              <a:gd name="T3" fmla="*/ 61 h 491"/>
              <a:gd name="T4" fmla="*/ 258 w 466"/>
              <a:gd name="T5" fmla="*/ 122 h 491"/>
              <a:gd name="T6" fmla="*/ 233 w 466"/>
              <a:gd name="T7" fmla="*/ 101 h 491"/>
              <a:gd name="T8" fmla="*/ 402 w 466"/>
              <a:gd name="T9" fmla="*/ 399 h 491"/>
              <a:gd name="T10" fmla="*/ 433 w 466"/>
              <a:gd name="T11" fmla="*/ 215 h 491"/>
              <a:gd name="T12" fmla="*/ 452 w 466"/>
              <a:gd name="T13" fmla="*/ 160 h 491"/>
              <a:gd name="T14" fmla="*/ 233 w 466"/>
              <a:gd name="T15" fmla="*/ 0 h 491"/>
              <a:gd name="T16" fmla="*/ 15 w 466"/>
              <a:gd name="T17" fmla="*/ 160 h 491"/>
              <a:gd name="T18" fmla="*/ 34 w 466"/>
              <a:gd name="T19" fmla="*/ 215 h 491"/>
              <a:gd name="T20" fmla="*/ 64 w 466"/>
              <a:gd name="T21" fmla="*/ 399 h 491"/>
              <a:gd name="T22" fmla="*/ 3 w 466"/>
              <a:gd name="T23" fmla="*/ 445 h 491"/>
              <a:gd name="T24" fmla="*/ 418 w 466"/>
              <a:gd name="T25" fmla="*/ 491 h 491"/>
              <a:gd name="T26" fmla="*/ 418 w 466"/>
              <a:gd name="T27" fmla="*/ 399 h 491"/>
              <a:gd name="T28" fmla="*/ 221 w 466"/>
              <a:gd name="T29" fmla="*/ 33 h 491"/>
              <a:gd name="T30" fmla="*/ 246 w 466"/>
              <a:gd name="T31" fmla="*/ 33 h 491"/>
              <a:gd name="T32" fmla="*/ 34 w 466"/>
              <a:gd name="T33" fmla="*/ 183 h 491"/>
              <a:gd name="T34" fmla="*/ 371 w 466"/>
              <a:gd name="T35" fmla="*/ 399 h 491"/>
              <a:gd name="T36" fmla="*/ 341 w 466"/>
              <a:gd name="T37" fmla="*/ 215 h 491"/>
              <a:gd name="T38" fmla="*/ 310 w 466"/>
              <a:gd name="T39" fmla="*/ 215 h 491"/>
              <a:gd name="T40" fmla="*/ 279 w 466"/>
              <a:gd name="T41" fmla="*/ 399 h 491"/>
              <a:gd name="T42" fmla="*/ 310 w 466"/>
              <a:gd name="T43" fmla="*/ 215 h 491"/>
              <a:gd name="T44" fmla="*/ 249 w 466"/>
              <a:gd name="T45" fmla="*/ 399 h 491"/>
              <a:gd name="T46" fmla="*/ 218 w 466"/>
              <a:gd name="T47" fmla="*/ 215 h 491"/>
              <a:gd name="T48" fmla="*/ 187 w 466"/>
              <a:gd name="T49" fmla="*/ 215 h 491"/>
              <a:gd name="T50" fmla="*/ 156 w 466"/>
              <a:gd name="T51" fmla="*/ 399 h 491"/>
              <a:gd name="T52" fmla="*/ 187 w 466"/>
              <a:gd name="T53" fmla="*/ 215 h 491"/>
              <a:gd name="T54" fmla="*/ 126 w 466"/>
              <a:gd name="T55" fmla="*/ 399 h 491"/>
              <a:gd name="T56" fmla="*/ 95 w 466"/>
              <a:gd name="T57" fmla="*/ 215 h 491"/>
              <a:gd name="T58" fmla="*/ 418 w 466"/>
              <a:gd name="T59" fmla="*/ 460 h 491"/>
              <a:gd name="T60" fmla="*/ 34 w 466"/>
              <a:gd name="T61" fmla="*/ 445 h 491"/>
              <a:gd name="T62" fmla="*/ 418 w 466"/>
              <a:gd name="T63" fmla="*/ 430 h 491"/>
              <a:gd name="T64" fmla="*/ 418 w 466"/>
              <a:gd name="T65" fmla="*/ 460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66" h="491">
                <a:moveTo>
                  <a:pt x="233" y="61"/>
                </a:moveTo>
                <a:cubicBezTo>
                  <a:pt x="126" y="153"/>
                  <a:pt x="126" y="153"/>
                  <a:pt x="126" y="153"/>
                </a:cubicBezTo>
                <a:cubicBezTo>
                  <a:pt x="341" y="153"/>
                  <a:pt x="341" y="153"/>
                  <a:pt x="341" y="153"/>
                </a:cubicBezTo>
                <a:cubicBezTo>
                  <a:pt x="233" y="61"/>
                  <a:pt x="233" y="61"/>
                  <a:pt x="233" y="61"/>
                </a:cubicBezTo>
                <a:close/>
                <a:moveTo>
                  <a:pt x="233" y="101"/>
                </a:moveTo>
                <a:cubicBezTo>
                  <a:pt x="258" y="122"/>
                  <a:pt x="258" y="122"/>
                  <a:pt x="258" y="122"/>
                </a:cubicBezTo>
                <a:cubicBezTo>
                  <a:pt x="209" y="122"/>
                  <a:pt x="209" y="122"/>
                  <a:pt x="209" y="122"/>
                </a:cubicBezTo>
                <a:cubicBezTo>
                  <a:pt x="233" y="101"/>
                  <a:pt x="233" y="101"/>
                  <a:pt x="233" y="101"/>
                </a:cubicBezTo>
                <a:close/>
                <a:moveTo>
                  <a:pt x="418" y="399"/>
                </a:moveTo>
                <a:cubicBezTo>
                  <a:pt x="402" y="399"/>
                  <a:pt x="402" y="399"/>
                  <a:pt x="402" y="399"/>
                </a:cubicBezTo>
                <a:cubicBezTo>
                  <a:pt x="402" y="215"/>
                  <a:pt x="402" y="215"/>
                  <a:pt x="402" y="215"/>
                </a:cubicBezTo>
                <a:cubicBezTo>
                  <a:pt x="433" y="215"/>
                  <a:pt x="433" y="215"/>
                  <a:pt x="433" y="215"/>
                </a:cubicBezTo>
                <a:cubicBezTo>
                  <a:pt x="446" y="215"/>
                  <a:pt x="458" y="206"/>
                  <a:pt x="462" y="194"/>
                </a:cubicBezTo>
                <a:cubicBezTo>
                  <a:pt x="466" y="181"/>
                  <a:pt x="462" y="168"/>
                  <a:pt x="452" y="160"/>
                </a:cubicBezTo>
                <a:cubicBezTo>
                  <a:pt x="263" y="7"/>
                  <a:pt x="263" y="7"/>
                  <a:pt x="263" y="7"/>
                </a:cubicBezTo>
                <a:cubicBezTo>
                  <a:pt x="253" y="2"/>
                  <a:pt x="243" y="0"/>
                  <a:pt x="233" y="0"/>
                </a:cubicBezTo>
                <a:cubicBezTo>
                  <a:pt x="223" y="0"/>
                  <a:pt x="213" y="2"/>
                  <a:pt x="204" y="7"/>
                </a:cubicBezTo>
                <a:cubicBezTo>
                  <a:pt x="15" y="160"/>
                  <a:pt x="15" y="160"/>
                  <a:pt x="15" y="160"/>
                </a:cubicBezTo>
                <a:cubicBezTo>
                  <a:pt x="4" y="168"/>
                  <a:pt x="0" y="181"/>
                  <a:pt x="4" y="194"/>
                </a:cubicBezTo>
                <a:cubicBezTo>
                  <a:pt x="9" y="206"/>
                  <a:pt x="20" y="215"/>
                  <a:pt x="34" y="215"/>
                </a:cubicBezTo>
                <a:cubicBezTo>
                  <a:pt x="64" y="215"/>
                  <a:pt x="64" y="215"/>
                  <a:pt x="64" y="215"/>
                </a:cubicBezTo>
                <a:cubicBezTo>
                  <a:pt x="64" y="399"/>
                  <a:pt x="64" y="399"/>
                  <a:pt x="64" y="399"/>
                </a:cubicBezTo>
                <a:cubicBezTo>
                  <a:pt x="49" y="399"/>
                  <a:pt x="49" y="399"/>
                  <a:pt x="49" y="399"/>
                </a:cubicBezTo>
                <a:cubicBezTo>
                  <a:pt x="23" y="399"/>
                  <a:pt x="3" y="420"/>
                  <a:pt x="3" y="445"/>
                </a:cubicBezTo>
                <a:cubicBezTo>
                  <a:pt x="3" y="470"/>
                  <a:pt x="23" y="491"/>
                  <a:pt x="49" y="491"/>
                </a:cubicBezTo>
                <a:cubicBezTo>
                  <a:pt x="418" y="491"/>
                  <a:pt x="418" y="491"/>
                  <a:pt x="418" y="491"/>
                </a:cubicBezTo>
                <a:cubicBezTo>
                  <a:pt x="443" y="491"/>
                  <a:pt x="464" y="470"/>
                  <a:pt x="464" y="445"/>
                </a:cubicBezTo>
                <a:cubicBezTo>
                  <a:pt x="464" y="420"/>
                  <a:pt x="443" y="399"/>
                  <a:pt x="418" y="399"/>
                </a:cubicBezTo>
                <a:close/>
                <a:moveTo>
                  <a:pt x="34" y="183"/>
                </a:moveTo>
                <a:cubicBezTo>
                  <a:pt x="221" y="33"/>
                  <a:pt x="221" y="33"/>
                  <a:pt x="221" y="33"/>
                </a:cubicBezTo>
                <a:cubicBezTo>
                  <a:pt x="224" y="31"/>
                  <a:pt x="229" y="30"/>
                  <a:pt x="233" y="30"/>
                </a:cubicBezTo>
                <a:cubicBezTo>
                  <a:pt x="238" y="30"/>
                  <a:pt x="242" y="31"/>
                  <a:pt x="246" y="33"/>
                </a:cubicBezTo>
                <a:cubicBezTo>
                  <a:pt x="433" y="184"/>
                  <a:pt x="433" y="184"/>
                  <a:pt x="433" y="184"/>
                </a:cubicBezTo>
                <a:cubicBezTo>
                  <a:pt x="34" y="183"/>
                  <a:pt x="34" y="183"/>
                  <a:pt x="34" y="183"/>
                </a:cubicBezTo>
                <a:close/>
                <a:moveTo>
                  <a:pt x="371" y="215"/>
                </a:moveTo>
                <a:cubicBezTo>
                  <a:pt x="371" y="399"/>
                  <a:pt x="371" y="399"/>
                  <a:pt x="371" y="399"/>
                </a:cubicBezTo>
                <a:cubicBezTo>
                  <a:pt x="341" y="399"/>
                  <a:pt x="341" y="399"/>
                  <a:pt x="341" y="399"/>
                </a:cubicBezTo>
                <a:cubicBezTo>
                  <a:pt x="341" y="215"/>
                  <a:pt x="341" y="215"/>
                  <a:pt x="341" y="215"/>
                </a:cubicBezTo>
                <a:cubicBezTo>
                  <a:pt x="371" y="215"/>
                  <a:pt x="371" y="215"/>
                  <a:pt x="371" y="215"/>
                </a:cubicBezTo>
                <a:close/>
                <a:moveTo>
                  <a:pt x="310" y="215"/>
                </a:moveTo>
                <a:cubicBezTo>
                  <a:pt x="310" y="399"/>
                  <a:pt x="310" y="399"/>
                  <a:pt x="310" y="399"/>
                </a:cubicBezTo>
                <a:cubicBezTo>
                  <a:pt x="279" y="399"/>
                  <a:pt x="279" y="399"/>
                  <a:pt x="279" y="399"/>
                </a:cubicBezTo>
                <a:cubicBezTo>
                  <a:pt x="279" y="215"/>
                  <a:pt x="279" y="215"/>
                  <a:pt x="279" y="215"/>
                </a:cubicBezTo>
                <a:cubicBezTo>
                  <a:pt x="310" y="215"/>
                  <a:pt x="310" y="215"/>
                  <a:pt x="310" y="215"/>
                </a:cubicBezTo>
                <a:close/>
                <a:moveTo>
                  <a:pt x="249" y="215"/>
                </a:moveTo>
                <a:cubicBezTo>
                  <a:pt x="249" y="399"/>
                  <a:pt x="249" y="399"/>
                  <a:pt x="249" y="399"/>
                </a:cubicBezTo>
                <a:cubicBezTo>
                  <a:pt x="218" y="399"/>
                  <a:pt x="218" y="399"/>
                  <a:pt x="218" y="399"/>
                </a:cubicBezTo>
                <a:cubicBezTo>
                  <a:pt x="218" y="215"/>
                  <a:pt x="218" y="215"/>
                  <a:pt x="218" y="215"/>
                </a:cubicBezTo>
                <a:cubicBezTo>
                  <a:pt x="249" y="215"/>
                  <a:pt x="249" y="215"/>
                  <a:pt x="249" y="215"/>
                </a:cubicBezTo>
                <a:close/>
                <a:moveTo>
                  <a:pt x="187" y="215"/>
                </a:moveTo>
                <a:cubicBezTo>
                  <a:pt x="187" y="399"/>
                  <a:pt x="187" y="399"/>
                  <a:pt x="187" y="399"/>
                </a:cubicBezTo>
                <a:cubicBezTo>
                  <a:pt x="156" y="399"/>
                  <a:pt x="156" y="399"/>
                  <a:pt x="156" y="399"/>
                </a:cubicBezTo>
                <a:cubicBezTo>
                  <a:pt x="156" y="215"/>
                  <a:pt x="156" y="215"/>
                  <a:pt x="156" y="215"/>
                </a:cubicBezTo>
                <a:cubicBezTo>
                  <a:pt x="187" y="215"/>
                  <a:pt x="187" y="215"/>
                  <a:pt x="187" y="215"/>
                </a:cubicBezTo>
                <a:close/>
                <a:moveTo>
                  <a:pt x="126" y="215"/>
                </a:moveTo>
                <a:cubicBezTo>
                  <a:pt x="126" y="399"/>
                  <a:pt x="126" y="399"/>
                  <a:pt x="126" y="399"/>
                </a:cubicBezTo>
                <a:cubicBezTo>
                  <a:pt x="95" y="399"/>
                  <a:pt x="95" y="399"/>
                  <a:pt x="95" y="399"/>
                </a:cubicBezTo>
                <a:cubicBezTo>
                  <a:pt x="95" y="215"/>
                  <a:pt x="95" y="215"/>
                  <a:pt x="95" y="215"/>
                </a:cubicBezTo>
                <a:cubicBezTo>
                  <a:pt x="126" y="215"/>
                  <a:pt x="126" y="215"/>
                  <a:pt x="126" y="215"/>
                </a:cubicBezTo>
                <a:close/>
                <a:moveTo>
                  <a:pt x="418" y="460"/>
                </a:moveTo>
                <a:cubicBezTo>
                  <a:pt x="49" y="460"/>
                  <a:pt x="49" y="460"/>
                  <a:pt x="49" y="460"/>
                </a:cubicBezTo>
                <a:cubicBezTo>
                  <a:pt x="40" y="460"/>
                  <a:pt x="34" y="453"/>
                  <a:pt x="34" y="445"/>
                </a:cubicBezTo>
                <a:cubicBezTo>
                  <a:pt x="34" y="437"/>
                  <a:pt x="40" y="430"/>
                  <a:pt x="49" y="430"/>
                </a:cubicBezTo>
                <a:cubicBezTo>
                  <a:pt x="418" y="430"/>
                  <a:pt x="418" y="430"/>
                  <a:pt x="418" y="430"/>
                </a:cubicBezTo>
                <a:cubicBezTo>
                  <a:pt x="426" y="430"/>
                  <a:pt x="433" y="437"/>
                  <a:pt x="433" y="445"/>
                </a:cubicBezTo>
                <a:cubicBezTo>
                  <a:pt x="433" y="453"/>
                  <a:pt x="426" y="460"/>
                  <a:pt x="418" y="4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2" name="işļíḓé"/>
          <p:cNvSpPr/>
          <p:nvPr/>
        </p:nvSpPr>
        <p:spPr bwMode="auto">
          <a:xfrm>
            <a:off x="5917565" y="4802505"/>
            <a:ext cx="370205" cy="389890"/>
          </a:xfrm>
          <a:custGeom>
            <a:avLst/>
            <a:gdLst>
              <a:gd name="T0" fmla="*/ 126 w 466"/>
              <a:gd name="T1" fmla="*/ 153 h 491"/>
              <a:gd name="T2" fmla="*/ 233 w 466"/>
              <a:gd name="T3" fmla="*/ 61 h 491"/>
              <a:gd name="T4" fmla="*/ 258 w 466"/>
              <a:gd name="T5" fmla="*/ 122 h 491"/>
              <a:gd name="T6" fmla="*/ 233 w 466"/>
              <a:gd name="T7" fmla="*/ 101 h 491"/>
              <a:gd name="T8" fmla="*/ 402 w 466"/>
              <a:gd name="T9" fmla="*/ 399 h 491"/>
              <a:gd name="T10" fmla="*/ 433 w 466"/>
              <a:gd name="T11" fmla="*/ 215 h 491"/>
              <a:gd name="T12" fmla="*/ 452 w 466"/>
              <a:gd name="T13" fmla="*/ 160 h 491"/>
              <a:gd name="T14" fmla="*/ 233 w 466"/>
              <a:gd name="T15" fmla="*/ 0 h 491"/>
              <a:gd name="T16" fmla="*/ 15 w 466"/>
              <a:gd name="T17" fmla="*/ 160 h 491"/>
              <a:gd name="T18" fmla="*/ 34 w 466"/>
              <a:gd name="T19" fmla="*/ 215 h 491"/>
              <a:gd name="T20" fmla="*/ 64 w 466"/>
              <a:gd name="T21" fmla="*/ 399 h 491"/>
              <a:gd name="T22" fmla="*/ 3 w 466"/>
              <a:gd name="T23" fmla="*/ 445 h 491"/>
              <a:gd name="T24" fmla="*/ 418 w 466"/>
              <a:gd name="T25" fmla="*/ 491 h 491"/>
              <a:gd name="T26" fmla="*/ 418 w 466"/>
              <a:gd name="T27" fmla="*/ 399 h 491"/>
              <a:gd name="T28" fmla="*/ 221 w 466"/>
              <a:gd name="T29" fmla="*/ 33 h 491"/>
              <a:gd name="T30" fmla="*/ 246 w 466"/>
              <a:gd name="T31" fmla="*/ 33 h 491"/>
              <a:gd name="T32" fmla="*/ 34 w 466"/>
              <a:gd name="T33" fmla="*/ 183 h 491"/>
              <a:gd name="T34" fmla="*/ 371 w 466"/>
              <a:gd name="T35" fmla="*/ 399 h 491"/>
              <a:gd name="T36" fmla="*/ 341 w 466"/>
              <a:gd name="T37" fmla="*/ 215 h 491"/>
              <a:gd name="T38" fmla="*/ 310 w 466"/>
              <a:gd name="T39" fmla="*/ 215 h 491"/>
              <a:gd name="T40" fmla="*/ 279 w 466"/>
              <a:gd name="T41" fmla="*/ 399 h 491"/>
              <a:gd name="T42" fmla="*/ 310 w 466"/>
              <a:gd name="T43" fmla="*/ 215 h 491"/>
              <a:gd name="T44" fmla="*/ 249 w 466"/>
              <a:gd name="T45" fmla="*/ 399 h 491"/>
              <a:gd name="T46" fmla="*/ 218 w 466"/>
              <a:gd name="T47" fmla="*/ 215 h 491"/>
              <a:gd name="T48" fmla="*/ 187 w 466"/>
              <a:gd name="T49" fmla="*/ 215 h 491"/>
              <a:gd name="T50" fmla="*/ 156 w 466"/>
              <a:gd name="T51" fmla="*/ 399 h 491"/>
              <a:gd name="T52" fmla="*/ 187 w 466"/>
              <a:gd name="T53" fmla="*/ 215 h 491"/>
              <a:gd name="T54" fmla="*/ 126 w 466"/>
              <a:gd name="T55" fmla="*/ 399 h 491"/>
              <a:gd name="T56" fmla="*/ 95 w 466"/>
              <a:gd name="T57" fmla="*/ 215 h 491"/>
              <a:gd name="T58" fmla="*/ 418 w 466"/>
              <a:gd name="T59" fmla="*/ 460 h 491"/>
              <a:gd name="T60" fmla="*/ 34 w 466"/>
              <a:gd name="T61" fmla="*/ 445 h 491"/>
              <a:gd name="T62" fmla="*/ 418 w 466"/>
              <a:gd name="T63" fmla="*/ 430 h 491"/>
              <a:gd name="T64" fmla="*/ 418 w 466"/>
              <a:gd name="T65" fmla="*/ 460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66" h="491">
                <a:moveTo>
                  <a:pt x="233" y="61"/>
                </a:moveTo>
                <a:cubicBezTo>
                  <a:pt x="126" y="153"/>
                  <a:pt x="126" y="153"/>
                  <a:pt x="126" y="153"/>
                </a:cubicBezTo>
                <a:cubicBezTo>
                  <a:pt x="341" y="153"/>
                  <a:pt x="341" y="153"/>
                  <a:pt x="341" y="153"/>
                </a:cubicBezTo>
                <a:cubicBezTo>
                  <a:pt x="233" y="61"/>
                  <a:pt x="233" y="61"/>
                  <a:pt x="233" y="61"/>
                </a:cubicBezTo>
                <a:close/>
                <a:moveTo>
                  <a:pt x="233" y="101"/>
                </a:moveTo>
                <a:cubicBezTo>
                  <a:pt x="258" y="122"/>
                  <a:pt x="258" y="122"/>
                  <a:pt x="258" y="122"/>
                </a:cubicBezTo>
                <a:cubicBezTo>
                  <a:pt x="209" y="122"/>
                  <a:pt x="209" y="122"/>
                  <a:pt x="209" y="122"/>
                </a:cubicBezTo>
                <a:cubicBezTo>
                  <a:pt x="233" y="101"/>
                  <a:pt x="233" y="101"/>
                  <a:pt x="233" y="101"/>
                </a:cubicBezTo>
                <a:close/>
                <a:moveTo>
                  <a:pt x="418" y="399"/>
                </a:moveTo>
                <a:cubicBezTo>
                  <a:pt x="402" y="399"/>
                  <a:pt x="402" y="399"/>
                  <a:pt x="402" y="399"/>
                </a:cubicBezTo>
                <a:cubicBezTo>
                  <a:pt x="402" y="215"/>
                  <a:pt x="402" y="215"/>
                  <a:pt x="402" y="215"/>
                </a:cubicBezTo>
                <a:cubicBezTo>
                  <a:pt x="433" y="215"/>
                  <a:pt x="433" y="215"/>
                  <a:pt x="433" y="215"/>
                </a:cubicBezTo>
                <a:cubicBezTo>
                  <a:pt x="446" y="215"/>
                  <a:pt x="458" y="206"/>
                  <a:pt x="462" y="194"/>
                </a:cubicBezTo>
                <a:cubicBezTo>
                  <a:pt x="466" y="181"/>
                  <a:pt x="462" y="168"/>
                  <a:pt x="452" y="160"/>
                </a:cubicBezTo>
                <a:cubicBezTo>
                  <a:pt x="263" y="7"/>
                  <a:pt x="263" y="7"/>
                  <a:pt x="263" y="7"/>
                </a:cubicBezTo>
                <a:cubicBezTo>
                  <a:pt x="253" y="2"/>
                  <a:pt x="243" y="0"/>
                  <a:pt x="233" y="0"/>
                </a:cubicBezTo>
                <a:cubicBezTo>
                  <a:pt x="223" y="0"/>
                  <a:pt x="213" y="2"/>
                  <a:pt x="204" y="7"/>
                </a:cubicBezTo>
                <a:cubicBezTo>
                  <a:pt x="15" y="160"/>
                  <a:pt x="15" y="160"/>
                  <a:pt x="15" y="160"/>
                </a:cubicBezTo>
                <a:cubicBezTo>
                  <a:pt x="4" y="168"/>
                  <a:pt x="0" y="181"/>
                  <a:pt x="4" y="194"/>
                </a:cubicBezTo>
                <a:cubicBezTo>
                  <a:pt x="9" y="206"/>
                  <a:pt x="20" y="215"/>
                  <a:pt x="34" y="215"/>
                </a:cubicBezTo>
                <a:cubicBezTo>
                  <a:pt x="64" y="215"/>
                  <a:pt x="64" y="215"/>
                  <a:pt x="64" y="215"/>
                </a:cubicBezTo>
                <a:cubicBezTo>
                  <a:pt x="64" y="399"/>
                  <a:pt x="64" y="399"/>
                  <a:pt x="64" y="399"/>
                </a:cubicBezTo>
                <a:cubicBezTo>
                  <a:pt x="49" y="399"/>
                  <a:pt x="49" y="399"/>
                  <a:pt x="49" y="399"/>
                </a:cubicBezTo>
                <a:cubicBezTo>
                  <a:pt x="23" y="399"/>
                  <a:pt x="3" y="420"/>
                  <a:pt x="3" y="445"/>
                </a:cubicBezTo>
                <a:cubicBezTo>
                  <a:pt x="3" y="470"/>
                  <a:pt x="23" y="491"/>
                  <a:pt x="49" y="491"/>
                </a:cubicBezTo>
                <a:cubicBezTo>
                  <a:pt x="418" y="491"/>
                  <a:pt x="418" y="491"/>
                  <a:pt x="418" y="491"/>
                </a:cubicBezTo>
                <a:cubicBezTo>
                  <a:pt x="443" y="491"/>
                  <a:pt x="464" y="470"/>
                  <a:pt x="464" y="445"/>
                </a:cubicBezTo>
                <a:cubicBezTo>
                  <a:pt x="464" y="420"/>
                  <a:pt x="443" y="399"/>
                  <a:pt x="418" y="399"/>
                </a:cubicBezTo>
                <a:close/>
                <a:moveTo>
                  <a:pt x="34" y="183"/>
                </a:moveTo>
                <a:cubicBezTo>
                  <a:pt x="221" y="33"/>
                  <a:pt x="221" y="33"/>
                  <a:pt x="221" y="33"/>
                </a:cubicBezTo>
                <a:cubicBezTo>
                  <a:pt x="224" y="31"/>
                  <a:pt x="229" y="30"/>
                  <a:pt x="233" y="30"/>
                </a:cubicBezTo>
                <a:cubicBezTo>
                  <a:pt x="238" y="30"/>
                  <a:pt x="242" y="31"/>
                  <a:pt x="246" y="33"/>
                </a:cubicBezTo>
                <a:cubicBezTo>
                  <a:pt x="433" y="184"/>
                  <a:pt x="433" y="184"/>
                  <a:pt x="433" y="184"/>
                </a:cubicBezTo>
                <a:cubicBezTo>
                  <a:pt x="34" y="183"/>
                  <a:pt x="34" y="183"/>
                  <a:pt x="34" y="183"/>
                </a:cubicBezTo>
                <a:close/>
                <a:moveTo>
                  <a:pt x="371" y="215"/>
                </a:moveTo>
                <a:cubicBezTo>
                  <a:pt x="371" y="399"/>
                  <a:pt x="371" y="399"/>
                  <a:pt x="371" y="399"/>
                </a:cubicBezTo>
                <a:cubicBezTo>
                  <a:pt x="341" y="399"/>
                  <a:pt x="341" y="399"/>
                  <a:pt x="341" y="399"/>
                </a:cubicBezTo>
                <a:cubicBezTo>
                  <a:pt x="341" y="215"/>
                  <a:pt x="341" y="215"/>
                  <a:pt x="341" y="215"/>
                </a:cubicBezTo>
                <a:cubicBezTo>
                  <a:pt x="371" y="215"/>
                  <a:pt x="371" y="215"/>
                  <a:pt x="371" y="215"/>
                </a:cubicBezTo>
                <a:close/>
                <a:moveTo>
                  <a:pt x="310" y="215"/>
                </a:moveTo>
                <a:cubicBezTo>
                  <a:pt x="310" y="399"/>
                  <a:pt x="310" y="399"/>
                  <a:pt x="310" y="399"/>
                </a:cubicBezTo>
                <a:cubicBezTo>
                  <a:pt x="279" y="399"/>
                  <a:pt x="279" y="399"/>
                  <a:pt x="279" y="399"/>
                </a:cubicBezTo>
                <a:cubicBezTo>
                  <a:pt x="279" y="215"/>
                  <a:pt x="279" y="215"/>
                  <a:pt x="279" y="215"/>
                </a:cubicBezTo>
                <a:cubicBezTo>
                  <a:pt x="310" y="215"/>
                  <a:pt x="310" y="215"/>
                  <a:pt x="310" y="215"/>
                </a:cubicBezTo>
                <a:close/>
                <a:moveTo>
                  <a:pt x="249" y="215"/>
                </a:moveTo>
                <a:cubicBezTo>
                  <a:pt x="249" y="399"/>
                  <a:pt x="249" y="399"/>
                  <a:pt x="249" y="399"/>
                </a:cubicBezTo>
                <a:cubicBezTo>
                  <a:pt x="218" y="399"/>
                  <a:pt x="218" y="399"/>
                  <a:pt x="218" y="399"/>
                </a:cubicBezTo>
                <a:cubicBezTo>
                  <a:pt x="218" y="215"/>
                  <a:pt x="218" y="215"/>
                  <a:pt x="218" y="215"/>
                </a:cubicBezTo>
                <a:cubicBezTo>
                  <a:pt x="249" y="215"/>
                  <a:pt x="249" y="215"/>
                  <a:pt x="249" y="215"/>
                </a:cubicBezTo>
                <a:close/>
                <a:moveTo>
                  <a:pt x="187" y="215"/>
                </a:moveTo>
                <a:cubicBezTo>
                  <a:pt x="187" y="399"/>
                  <a:pt x="187" y="399"/>
                  <a:pt x="187" y="399"/>
                </a:cubicBezTo>
                <a:cubicBezTo>
                  <a:pt x="156" y="399"/>
                  <a:pt x="156" y="399"/>
                  <a:pt x="156" y="399"/>
                </a:cubicBezTo>
                <a:cubicBezTo>
                  <a:pt x="156" y="215"/>
                  <a:pt x="156" y="215"/>
                  <a:pt x="156" y="215"/>
                </a:cubicBezTo>
                <a:cubicBezTo>
                  <a:pt x="187" y="215"/>
                  <a:pt x="187" y="215"/>
                  <a:pt x="187" y="215"/>
                </a:cubicBezTo>
                <a:close/>
                <a:moveTo>
                  <a:pt x="126" y="215"/>
                </a:moveTo>
                <a:cubicBezTo>
                  <a:pt x="126" y="399"/>
                  <a:pt x="126" y="399"/>
                  <a:pt x="126" y="399"/>
                </a:cubicBezTo>
                <a:cubicBezTo>
                  <a:pt x="95" y="399"/>
                  <a:pt x="95" y="399"/>
                  <a:pt x="95" y="399"/>
                </a:cubicBezTo>
                <a:cubicBezTo>
                  <a:pt x="95" y="215"/>
                  <a:pt x="95" y="215"/>
                  <a:pt x="95" y="215"/>
                </a:cubicBezTo>
                <a:cubicBezTo>
                  <a:pt x="126" y="215"/>
                  <a:pt x="126" y="215"/>
                  <a:pt x="126" y="215"/>
                </a:cubicBezTo>
                <a:close/>
                <a:moveTo>
                  <a:pt x="418" y="460"/>
                </a:moveTo>
                <a:cubicBezTo>
                  <a:pt x="49" y="460"/>
                  <a:pt x="49" y="460"/>
                  <a:pt x="49" y="460"/>
                </a:cubicBezTo>
                <a:cubicBezTo>
                  <a:pt x="40" y="460"/>
                  <a:pt x="34" y="453"/>
                  <a:pt x="34" y="445"/>
                </a:cubicBezTo>
                <a:cubicBezTo>
                  <a:pt x="34" y="437"/>
                  <a:pt x="40" y="430"/>
                  <a:pt x="49" y="430"/>
                </a:cubicBezTo>
                <a:cubicBezTo>
                  <a:pt x="418" y="430"/>
                  <a:pt x="418" y="430"/>
                  <a:pt x="418" y="430"/>
                </a:cubicBezTo>
                <a:cubicBezTo>
                  <a:pt x="426" y="430"/>
                  <a:pt x="433" y="437"/>
                  <a:pt x="433" y="445"/>
                </a:cubicBezTo>
                <a:cubicBezTo>
                  <a:pt x="433" y="453"/>
                  <a:pt x="426" y="460"/>
                  <a:pt x="418" y="4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3" name="íṥ1íḑé"/>
          <p:cNvSpPr/>
          <p:nvPr/>
        </p:nvSpPr>
        <p:spPr bwMode="auto">
          <a:xfrm>
            <a:off x="773430" y="2120900"/>
            <a:ext cx="2223135" cy="55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优质供应商 模具生产 </a:t>
            </a: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仓储物流  大数据基础模型库 协同创新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işľíḍe"/>
          <p:cNvSpPr/>
          <p:nvPr/>
        </p:nvSpPr>
        <p:spPr bwMode="auto">
          <a:xfrm>
            <a:off x="756177" y="3819441"/>
            <a:ext cx="2108200" cy="55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企业与企业供需</a:t>
            </a: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平台与企业供需</a:t>
            </a: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平台与平台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供需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876300" y="2856865"/>
            <a:ext cx="1800225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859047" y="4566201"/>
            <a:ext cx="1800225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ïš1ïḑè"/>
          <p:cNvSpPr/>
          <p:nvPr/>
        </p:nvSpPr>
        <p:spPr bwMode="auto">
          <a:xfrm>
            <a:off x="9282849" y="2368478"/>
            <a:ext cx="2108200" cy="55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r">
              <a:lnSpc>
                <a:spcPct val="130000"/>
              </a:lnSpc>
            </a:pPr>
            <a:r>
              <a:rPr lang="zh-CN" altLang="en-US" sz="1200" dirty="0" smtClean="0">
                <a:solidFill>
                  <a:srgbClr val="0D0D0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人才培养 人才赋能</a:t>
            </a:r>
            <a:endParaRPr lang="en-US" altLang="zh-CN" sz="1200" dirty="0" smtClean="0">
              <a:solidFill>
                <a:srgbClr val="0D0D0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  <a:p>
            <a:pPr algn="r">
              <a:lnSpc>
                <a:spcPct val="130000"/>
              </a:lnSpc>
            </a:pPr>
            <a:r>
              <a:rPr lang="zh-CN" altLang="en-US" sz="1200" dirty="0" smtClean="0">
                <a:solidFill>
                  <a:srgbClr val="0D0D0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工业设计价值推广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îṧľídé"/>
          <p:cNvSpPr/>
          <p:nvPr/>
        </p:nvSpPr>
        <p:spPr bwMode="auto">
          <a:xfrm>
            <a:off x="9282849" y="3731224"/>
            <a:ext cx="2108200" cy="55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r">
              <a:lnSpc>
                <a:spcPct val="130000"/>
              </a:lnSpc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人体特征大数据</a:t>
            </a: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30000"/>
              </a:lnSpc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工效设计行业大数据</a:t>
            </a: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30000"/>
              </a:lnSpc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工业设计成果大数据</a:t>
            </a: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30000"/>
              </a:lnSpc>
            </a:pP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íśļíde"/>
          <p:cNvSpPr/>
          <p:nvPr/>
        </p:nvSpPr>
        <p:spPr bwMode="auto">
          <a:xfrm>
            <a:off x="6773784" y="1226940"/>
            <a:ext cx="2607310" cy="55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r">
              <a:lnSpc>
                <a:spcPct val="130000"/>
              </a:lnSpc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标准、法律、知识产权、检验加测</a:t>
            </a: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30000"/>
              </a:lnSpc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行业共性需求服务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9523514" y="2898068"/>
            <a:ext cx="1800225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9523514" y="4495764"/>
            <a:ext cx="1800225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连接符 75"/>
          <p:cNvCxnSpPr/>
          <p:nvPr/>
        </p:nvCxnSpPr>
        <p:spPr>
          <a:xfrm flipV="1">
            <a:off x="3020839" y="5744786"/>
            <a:ext cx="1811655" cy="8255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/>
        </p:nvCxnSpPr>
        <p:spPr>
          <a:xfrm>
            <a:off x="7493239" y="1745100"/>
            <a:ext cx="1800225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文本框 34"/>
          <p:cNvSpPr txBox="1">
            <a:spLocks noChangeArrowheads="1"/>
          </p:cNvSpPr>
          <p:nvPr/>
        </p:nvSpPr>
        <p:spPr bwMode="auto">
          <a:xfrm>
            <a:off x="1191341" y="97502"/>
            <a:ext cx="69024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800" b="1" dirty="0" smtClean="0">
                <a:latin typeface="微软雅黑" panose="020B0503020204020204" pitchFamily="34" charset="-122"/>
              </a:rPr>
              <a:t>顶层设计：解决方案</a:t>
            </a:r>
            <a:endParaRPr lang="zh-CN" altLang="en-US" sz="2800" b="1" dirty="0">
              <a:latin typeface="微软雅黑" panose="020B0503020204020204" pitchFamily="34" charset="-122"/>
            </a:endParaRPr>
          </a:p>
        </p:txBody>
      </p:sp>
      <p:sp>
        <p:nvSpPr>
          <p:cNvPr id="72" name="cloud-computing-connection_70996"/>
          <p:cNvSpPr>
            <a:spLocks noChangeAspect="1"/>
          </p:cNvSpPr>
          <p:nvPr/>
        </p:nvSpPr>
        <p:spPr bwMode="auto">
          <a:xfrm>
            <a:off x="365324" y="49655"/>
            <a:ext cx="802887" cy="724366"/>
          </a:xfrm>
          <a:custGeom>
            <a:avLst/>
            <a:gdLst>
              <a:gd name="T0" fmla="*/ 4313 w 5734"/>
              <a:gd name="T1" fmla="*/ 3918 h 5892"/>
              <a:gd name="T2" fmla="*/ 5734 w 5734"/>
              <a:gd name="T3" fmla="*/ 2497 h 5892"/>
              <a:gd name="T4" fmla="*/ 4313 w 5734"/>
              <a:gd name="T5" fmla="*/ 1076 h 5892"/>
              <a:gd name="T6" fmla="*/ 4149 w 5734"/>
              <a:gd name="T7" fmla="*/ 1085 h 5892"/>
              <a:gd name="T8" fmla="*/ 3733 w 5734"/>
              <a:gd name="T9" fmla="*/ 378 h 5892"/>
              <a:gd name="T10" fmla="*/ 2768 w 5734"/>
              <a:gd name="T11" fmla="*/ 0 h 5892"/>
              <a:gd name="T12" fmla="*/ 1389 w 5734"/>
              <a:gd name="T13" fmla="*/ 1076 h 5892"/>
              <a:gd name="T14" fmla="*/ 0 w 5734"/>
              <a:gd name="T15" fmla="*/ 2497 h 5892"/>
              <a:gd name="T16" fmla="*/ 1421 w 5734"/>
              <a:gd name="T17" fmla="*/ 3918 h 5892"/>
              <a:gd name="T18" fmla="*/ 2140 w 5734"/>
              <a:gd name="T19" fmla="*/ 3918 h 5892"/>
              <a:gd name="T20" fmla="*/ 2140 w 5734"/>
              <a:gd name="T21" fmla="*/ 4472 h 5892"/>
              <a:gd name="T22" fmla="*/ 1315 w 5734"/>
              <a:gd name="T23" fmla="*/ 4472 h 5892"/>
              <a:gd name="T24" fmla="*/ 954 w 5734"/>
              <a:gd name="T25" fmla="*/ 4259 h 5892"/>
              <a:gd name="T26" fmla="*/ 540 w 5734"/>
              <a:gd name="T27" fmla="*/ 4672 h 5892"/>
              <a:gd name="T28" fmla="*/ 954 w 5734"/>
              <a:gd name="T29" fmla="*/ 5086 h 5892"/>
              <a:gd name="T30" fmla="*/ 1315 w 5734"/>
              <a:gd name="T31" fmla="*/ 4872 h 5892"/>
              <a:gd name="T32" fmla="*/ 2340 w 5734"/>
              <a:gd name="T33" fmla="*/ 4872 h 5892"/>
              <a:gd name="T34" fmla="*/ 2540 w 5734"/>
              <a:gd name="T35" fmla="*/ 4672 h 5892"/>
              <a:gd name="T36" fmla="*/ 2540 w 5734"/>
              <a:gd name="T37" fmla="*/ 3918 h 5892"/>
              <a:gd name="T38" fmla="*/ 2667 w 5734"/>
              <a:gd name="T39" fmla="*/ 3918 h 5892"/>
              <a:gd name="T40" fmla="*/ 2667 w 5734"/>
              <a:gd name="T41" fmla="*/ 5117 h 5892"/>
              <a:gd name="T42" fmla="*/ 2454 w 5734"/>
              <a:gd name="T43" fmla="*/ 5479 h 5892"/>
              <a:gd name="T44" fmla="*/ 2867 w 5734"/>
              <a:gd name="T45" fmla="*/ 5892 h 5892"/>
              <a:gd name="T46" fmla="*/ 3280 w 5734"/>
              <a:gd name="T47" fmla="*/ 5479 h 5892"/>
              <a:gd name="T48" fmla="*/ 3067 w 5734"/>
              <a:gd name="T49" fmla="*/ 5117 h 5892"/>
              <a:gd name="T50" fmla="*/ 3067 w 5734"/>
              <a:gd name="T51" fmla="*/ 3918 h 5892"/>
              <a:gd name="T52" fmla="*/ 3194 w 5734"/>
              <a:gd name="T53" fmla="*/ 3918 h 5892"/>
              <a:gd name="T54" fmla="*/ 3194 w 5734"/>
              <a:gd name="T55" fmla="*/ 4691 h 5892"/>
              <a:gd name="T56" fmla="*/ 3394 w 5734"/>
              <a:gd name="T57" fmla="*/ 4891 h 5892"/>
              <a:gd name="T58" fmla="*/ 4430 w 5734"/>
              <a:gd name="T59" fmla="*/ 4891 h 5892"/>
              <a:gd name="T60" fmla="*/ 4780 w 5734"/>
              <a:gd name="T61" fmla="*/ 5085 h 5892"/>
              <a:gd name="T62" fmla="*/ 5194 w 5734"/>
              <a:gd name="T63" fmla="*/ 4672 h 5892"/>
              <a:gd name="T64" fmla="*/ 4780 w 5734"/>
              <a:gd name="T65" fmla="*/ 4259 h 5892"/>
              <a:gd name="T66" fmla="*/ 4409 w 5734"/>
              <a:gd name="T67" fmla="*/ 4491 h 5892"/>
              <a:gd name="T68" fmla="*/ 3594 w 5734"/>
              <a:gd name="T69" fmla="*/ 4491 h 5892"/>
              <a:gd name="T70" fmla="*/ 3594 w 5734"/>
              <a:gd name="T71" fmla="*/ 3918 h 5892"/>
              <a:gd name="T72" fmla="*/ 4313 w 5734"/>
              <a:gd name="T73" fmla="*/ 3918 h 58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734" h="5892">
                <a:moveTo>
                  <a:pt x="4313" y="3918"/>
                </a:moveTo>
                <a:cubicBezTo>
                  <a:pt x="5096" y="3918"/>
                  <a:pt x="5734" y="3280"/>
                  <a:pt x="5734" y="2497"/>
                </a:cubicBezTo>
                <a:cubicBezTo>
                  <a:pt x="5734" y="1713"/>
                  <a:pt x="5096" y="1076"/>
                  <a:pt x="4313" y="1076"/>
                </a:cubicBezTo>
                <a:cubicBezTo>
                  <a:pt x="4258" y="1076"/>
                  <a:pt x="4203" y="1079"/>
                  <a:pt x="4149" y="1085"/>
                </a:cubicBezTo>
                <a:cubicBezTo>
                  <a:pt x="4084" y="816"/>
                  <a:pt x="3940" y="570"/>
                  <a:pt x="3733" y="378"/>
                </a:cubicBezTo>
                <a:cubicBezTo>
                  <a:pt x="3470" y="134"/>
                  <a:pt x="3127" y="0"/>
                  <a:pt x="2768" y="0"/>
                </a:cubicBezTo>
                <a:cubicBezTo>
                  <a:pt x="2107" y="0"/>
                  <a:pt x="1544" y="451"/>
                  <a:pt x="1389" y="1076"/>
                </a:cubicBezTo>
                <a:cubicBezTo>
                  <a:pt x="620" y="1093"/>
                  <a:pt x="0" y="1724"/>
                  <a:pt x="0" y="2497"/>
                </a:cubicBezTo>
                <a:cubicBezTo>
                  <a:pt x="0" y="3281"/>
                  <a:pt x="638" y="3918"/>
                  <a:pt x="1421" y="3918"/>
                </a:cubicBezTo>
                <a:lnTo>
                  <a:pt x="2140" y="3918"/>
                </a:lnTo>
                <a:lnTo>
                  <a:pt x="2140" y="4472"/>
                </a:lnTo>
                <a:lnTo>
                  <a:pt x="1315" y="4472"/>
                </a:lnTo>
                <a:cubicBezTo>
                  <a:pt x="1245" y="4345"/>
                  <a:pt x="1109" y="4259"/>
                  <a:pt x="954" y="4259"/>
                </a:cubicBezTo>
                <a:cubicBezTo>
                  <a:pt x="726" y="4259"/>
                  <a:pt x="540" y="4444"/>
                  <a:pt x="540" y="4672"/>
                </a:cubicBezTo>
                <a:cubicBezTo>
                  <a:pt x="540" y="4900"/>
                  <a:pt x="726" y="5086"/>
                  <a:pt x="954" y="5086"/>
                </a:cubicBezTo>
                <a:cubicBezTo>
                  <a:pt x="1109" y="5086"/>
                  <a:pt x="1245" y="4999"/>
                  <a:pt x="1315" y="4872"/>
                </a:cubicBezTo>
                <a:lnTo>
                  <a:pt x="2340" y="4872"/>
                </a:lnTo>
                <a:cubicBezTo>
                  <a:pt x="2451" y="4872"/>
                  <a:pt x="2540" y="4783"/>
                  <a:pt x="2540" y="4672"/>
                </a:cubicBezTo>
                <a:lnTo>
                  <a:pt x="2540" y="3918"/>
                </a:lnTo>
                <a:lnTo>
                  <a:pt x="2667" y="3918"/>
                </a:lnTo>
                <a:lnTo>
                  <a:pt x="2667" y="5117"/>
                </a:lnTo>
                <a:cubicBezTo>
                  <a:pt x="2540" y="5188"/>
                  <a:pt x="2454" y="5323"/>
                  <a:pt x="2454" y="5479"/>
                </a:cubicBezTo>
                <a:cubicBezTo>
                  <a:pt x="2454" y="5707"/>
                  <a:pt x="2639" y="5892"/>
                  <a:pt x="2867" y="5892"/>
                </a:cubicBezTo>
                <a:cubicBezTo>
                  <a:pt x="3095" y="5892"/>
                  <a:pt x="3280" y="5707"/>
                  <a:pt x="3280" y="5479"/>
                </a:cubicBezTo>
                <a:cubicBezTo>
                  <a:pt x="3280" y="5323"/>
                  <a:pt x="3194" y="5188"/>
                  <a:pt x="3067" y="5117"/>
                </a:cubicBezTo>
                <a:lnTo>
                  <a:pt x="3067" y="3918"/>
                </a:lnTo>
                <a:lnTo>
                  <a:pt x="3194" y="3918"/>
                </a:lnTo>
                <a:lnTo>
                  <a:pt x="3194" y="4691"/>
                </a:lnTo>
                <a:cubicBezTo>
                  <a:pt x="3194" y="4802"/>
                  <a:pt x="3283" y="4891"/>
                  <a:pt x="3394" y="4891"/>
                </a:cubicBezTo>
                <a:lnTo>
                  <a:pt x="4430" y="4891"/>
                </a:lnTo>
                <a:cubicBezTo>
                  <a:pt x="4503" y="5008"/>
                  <a:pt x="4633" y="5085"/>
                  <a:pt x="4780" y="5085"/>
                </a:cubicBezTo>
                <a:cubicBezTo>
                  <a:pt x="5008" y="5085"/>
                  <a:pt x="5194" y="4900"/>
                  <a:pt x="5194" y="4672"/>
                </a:cubicBezTo>
                <a:cubicBezTo>
                  <a:pt x="5194" y="4444"/>
                  <a:pt x="5008" y="4259"/>
                  <a:pt x="4780" y="4259"/>
                </a:cubicBezTo>
                <a:cubicBezTo>
                  <a:pt x="4617" y="4259"/>
                  <a:pt x="4476" y="4354"/>
                  <a:pt x="4409" y="4491"/>
                </a:cubicBezTo>
                <a:lnTo>
                  <a:pt x="3594" y="4491"/>
                </a:lnTo>
                <a:lnTo>
                  <a:pt x="3594" y="3918"/>
                </a:lnTo>
                <a:lnTo>
                  <a:pt x="4313" y="39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pPr algn="ctr"/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íṩľîďê"/>
          <p:cNvSpPr/>
          <p:nvPr/>
        </p:nvSpPr>
        <p:spPr bwMode="auto">
          <a:xfrm>
            <a:off x="2912030" y="5235794"/>
            <a:ext cx="1405383" cy="55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配套产业基金</a:t>
            </a: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供应链金融</a:t>
            </a: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  <p:bldLst>
      <p:bldP spid="11" grpId="1"/>
      <p:bldP spid="12" grpId="1"/>
      <p:bldP spid="13" grpId="1"/>
      <p:bldP spid="14" grpId="1"/>
      <p:bldP spid="15" grpId="1"/>
      <p:bldP spid="16" grpId="1"/>
      <p:bldP spid="23" grpId="1"/>
      <p:bldP spid="25" grpId="1"/>
      <p:bldP spid="31" grpId="1"/>
      <p:bldP spid="33" grpId="1"/>
      <p:bldP spid="35" grpId="1"/>
      <p:bldP spid="7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>
            <p:custDataLst>
              <p:tags r:id="rId1"/>
            </p:custDataLst>
          </p:nvPr>
        </p:nvSpPr>
        <p:spPr>
          <a:xfrm flipH="1">
            <a:off x="3982085" y="2730500"/>
            <a:ext cx="1649730" cy="1499235"/>
          </a:xfrm>
          <a:custGeom>
            <a:avLst/>
            <a:gdLst>
              <a:gd name="connsiteX0" fmla="*/ 1744392 w 3031584"/>
              <a:gd name="connsiteY0" fmla="*/ 0 h 2654916"/>
              <a:gd name="connsiteX1" fmla="*/ 3031583 w 3031584"/>
              <a:gd name="connsiteY1" fmla="*/ 693056 h 2654916"/>
              <a:gd name="connsiteX2" fmla="*/ 3031584 w 3031584"/>
              <a:gd name="connsiteY2" fmla="*/ 693056 h 2654916"/>
              <a:gd name="connsiteX3" fmla="*/ 3031584 w 3031584"/>
              <a:gd name="connsiteY3" fmla="*/ 1961860 h 2654916"/>
              <a:gd name="connsiteX4" fmla="*/ 3031583 w 3031584"/>
              <a:gd name="connsiteY4" fmla="*/ 1961860 h 2654916"/>
              <a:gd name="connsiteX5" fmla="*/ 1744392 w 3031584"/>
              <a:gd name="connsiteY5" fmla="*/ 2654916 h 2654916"/>
              <a:gd name="connsiteX6" fmla="*/ 457200 w 3031584"/>
              <a:gd name="connsiteY6" fmla="*/ 1961860 h 2654916"/>
              <a:gd name="connsiteX7" fmla="*/ 457201 w 3031584"/>
              <a:gd name="connsiteY7" fmla="*/ 1961860 h 2654916"/>
              <a:gd name="connsiteX8" fmla="*/ 457201 w 3031584"/>
              <a:gd name="connsiteY8" fmla="*/ 1784658 h 2654916"/>
              <a:gd name="connsiteX9" fmla="*/ 457200 w 3031584"/>
              <a:gd name="connsiteY9" fmla="*/ 1784658 h 2654916"/>
              <a:gd name="connsiteX10" fmla="*/ 0 w 3031584"/>
              <a:gd name="connsiteY10" fmla="*/ 1327458 h 2654916"/>
              <a:gd name="connsiteX11" fmla="*/ 457200 w 3031584"/>
              <a:gd name="connsiteY11" fmla="*/ 870258 h 2654916"/>
              <a:gd name="connsiteX12" fmla="*/ 457201 w 3031584"/>
              <a:gd name="connsiteY12" fmla="*/ 870258 h 2654916"/>
              <a:gd name="connsiteX13" fmla="*/ 457201 w 3031584"/>
              <a:gd name="connsiteY13" fmla="*/ 693056 h 2654916"/>
              <a:gd name="connsiteX14" fmla="*/ 457200 w 3031584"/>
              <a:gd name="connsiteY14" fmla="*/ 693056 h 2654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31584" h="2654916">
                <a:moveTo>
                  <a:pt x="1744392" y="0"/>
                </a:moveTo>
                <a:lnTo>
                  <a:pt x="3031583" y="693056"/>
                </a:lnTo>
                <a:lnTo>
                  <a:pt x="3031584" y="693056"/>
                </a:lnTo>
                <a:lnTo>
                  <a:pt x="3031584" y="1961860"/>
                </a:lnTo>
                <a:lnTo>
                  <a:pt x="3031583" y="1961860"/>
                </a:lnTo>
                <a:lnTo>
                  <a:pt x="1744392" y="2654916"/>
                </a:lnTo>
                <a:lnTo>
                  <a:pt x="457200" y="1961860"/>
                </a:lnTo>
                <a:lnTo>
                  <a:pt x="457201" y="1961860"/>
                </a:lnTo>
                <a:lnTo>
                  <a:pt x="457201" y="1784658"/>
                </a:lnTo>
                <a:lnTo>
                  <a:pt x="457200" y="1784658"/>
                </a:lnTo>
                <a:cubicBezTo>
                  <a:pt x="204695" y="1784658"/>
                  <a:pt x="0" y="1579963"/>
                  <a:pt x="0" y="1327458"/>
                </a:cubicBezTo>
                <a:cubicBezTo>
                  <a:pt x="0" y="1074953"/>
                  <a:pt x="204695" y="870258"/>
                  <a:pt x="457200" y="870258"/>
                </a:cubicBezTo>
                <a:lnTo>
                  <a:pt x="457201" y="870258"/>
                </a:lnTo>
                <a:lnTo>
                  <a:pt x="457201" y="693056"/>
                </a:lnTo>
                <a:lnTo>
                  <a:pt x="457200" y="693056"/>
                </a:lnTo>
                <a:close/>
              </a:path>
            </a:pathLst>
          </a:custGeom>
          <a:solidFill>
            <a:sysClr val="window" lastClr="FFFFFF">
              <a:lumMod val="95000"/>
            </a:sysClr>
          </a:solidFill>
          <a:ln>
            <a:solidFill>
              <a:sysClr val="window" lastClr="FFFFFF">
                <a:lumMod val="85000"/>
              </a:sysClr>
            </a:solidFill>
          </a:ln>
          <a:effectLst/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34"/>
          <p:cNvSpPr txBox="1">
            <a:spLocks noChangeArrowheads="1"/>
          </p:cNvSpPr>
          <p:nvPr/>
        </p:nvSpPr>
        <p:spPr bwMode="auto">
          <a:xfrm>
            <a:off x="1191341" y="97502"/>
            <a:ext cx="69024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800" b="1" dirty="0" smtClean="0">
                <a:latin typeface="微软雅黑" panose="020B0503020204020204" pitchFamily="34" charset="-122"/>
              </a:rPr>
              <a:t>商业模式：为什么蓝源</a:t>
            </a:r>
            <a:r>
              <a:rPr lang="zh-CN" altLang="en-US" sz="2800" b="1" dirty="0">
                <a:latin typeface="微软雅黑" panose="020B0503020204020204" pitchFamily="34" charset="-122"/>
              </a:rPr>
              <a:t>能做到？</a:t>
            </a:r>
          </a:p>
        </p:txBody>
      </p:sp>
      <p:sp>
        <p:nvSpPr>
          <p:cNvPr id="3" name="cloud-computing-connection_70996"/>
          <p:cNvSpPr>
            <a:spLocks noChangeAspect="1"/>
          </p:cNvSpPr>
          <p:nvPr/>
        </p:nvSpPr>
        <p:spPr bwMode="auto">
          <a:xfrm>
            <a:off x="365324" y="49655"/>
            <a:ext cx="802887" cy="724366"/>
          </a:xfrm>
          <a:custGeom>
            <a:avLst/>
            <a:gdLst>
              <a:gd name="T0" fmla="*/ 4313 w 5734"/>
              <a:gd name="T1" fmla="*/ 3918 h 5892"/>
              <a:gd name="T2" fmla="*/ 5734 w 5734"/>
              <a:gd name="T3" fmla="*/ 2497 h 5892"/>
              <a:gd name="T4" fmla="*/ 4313 w 5734"/>
              <a:gd name="T5" fmla="*/ 1076 h 5892"/>
              <a:gd name="T6" fmla="*/ 4149 w 5734"/>
              <a:gd name="T7" fmla="*/ 1085 h 5892"/>
              <a:gd name="T8" fmla="*/ 3733 w 5734"/>
              <a:gd name="T9" fmla="*/ 378 h 5892"/>
              <a:gd name="T10" fmla="*/ 2768 w 5734"/>
              <a:gd name="T11" fmla="*/ 0 h 5892"/>
              <a:gd name="T12" fmla="*/ 1389 w 5734"/>
              <a:gd name="T13" fmla="*/ 1076 h 5892"/>
              <a:gd name="T14" fmla="*/ 0 w 5734"/>
              <a:gd name="T15" fmla="*/ 2497 h 5892"/>
              <a:gd name="T16" fmla="*/ 1421 w 5734"/>
              <a:gd name="T17" fmla="*/ 3918 h 5892"/>
              <a:gd name="T18" fmla="*/ 2140 w 5734"/>
              <a:gd name="T19" fmla="*/ 3918 h 5892"/>
              <a:gd name="T20" fmla="*/ 2140 w 5734"/>
              <a:gd name="T21" fmla="*/ 4472 h 5892"/>
              <a:gd name="T22" fmla="*/ 1315 w 5734"/>
              <a:gd name="T23" fmla="*/ 4472 h 5892"/>
              <a:gd name="T24" fmla="*/ 954 w 5734"/>
              <a:gd name="T25" fmla="*/ 4259 h 5892"/>
              <a:gd name="T26" fmla="*/ 540 w 5734"/>
              <a:gd name="T27" fmla="*/ 4672 h 5892"/>
              <a:gd name="T28" fmla="*/ 954 w 5734"/>
              <a:gd name="T29" fmla="*/ 5086 h 5892"/>
              <a:gd name="T30" fmla="*/ 1315 w 5734"/>
              <a:gd name="T31" fmla="*/ 4872 h 5892"/>
              <a:gd name="T32" fmla="*/ 2340 w 5734"/>
              <a:gd name="T33" fmla="*/ 4872 h 5892"/>
              <a:gd name="T34" fmla="*/ 2540 w 5734"/>
              <a:gd name="T35" fmla="*/ 4672 h 5892"/>
              <a:gd name="T36" fmla="*/ 2540 w 5734"/>
              <a:gd name="T37" fmla="*/ 3918 h 5892"/>
              <a:gd name="T38" fmla="*/ 2667 w 5734"/>
              <a:gd name="T39" fmla="*/ 3918 h 5892"/>
              <a:gd name="T40" fmla="*/ 2667 w 5734"/>
              <a:gd name="T41" fmla="*/ 5117 h 5892"/>
              <a:gd name="T42" fmla="*/ 2454 w 5734"/>
              <a:gd name="T43" fmla="*/ 5479 h 5892"/>
              <a:gd name="T44" fmla="*/ 2867 w 5734"/>
              <a:gd name="T45" fmla="*/ 5892 h 5892"/>
              <a:gd name="T46" fmla="*/ 3280 w 5734"/>
              <a:gd name="T47" fmla="*/ 5479 h 5892"/>
              <a:gd name="T48" fmla="*/ 3067 w 5734"/>
              <a:gd name="T49" fmla="*/ 5117 h 5892"/>
              <a:gd name="T50" fmla="*/ 3067 w 5734"/>
              <a:gd name="T51" fmla="*/ 3918 h 5892"/>
              <a:gd name="T52" fmla="*/ 3194 w 5734"/>
              <a:gd name="T53" fmla="*/ 3918 h 5892"/>
              <a:gd name="T54" fmla="*/ 3194 w 5734"/>
              <a:gd name="T55" fmla="*/ 4691 h 5892"/>
              <a:gd name="T56" fmla="*/ 3394 w 5734"/>
              <a:gd name="T57" fmla="*/ 4891 h 5892"/>
              <a:gd name="T58" fmla="*/ 4430 w 5734"/>
              <a:gd name="T59" fmla="*/ 4891 h 5892"/>
              <a:gd name="T60" fmla="*/ 4780 w 5734"/>
              <a:gd name="T61" fmla="*/ 5085 h 5892"/>
              <a:gd name="T62" fmla="*/ 5194 w 5734"/>
              <a:gd name="T63" fmla="*/ 4672 h 5892"/>
              <a:gd name="T64" fmla="*/ 4780 w 5734"/>
              <a:gd name="T65" fmla="*/ 4259 h 5892"/>
              <a:gd name="T66" fmla="*/ 4409 w 5734"/>
              <a:gd name="T67" fmla="*/ 4491 h 5892"/>
              <a:gd name="T68" fmla="*/ 3594 w 5734"/>
              <a:gd name="T69" fmla="*/ 4491 h 5892"/>
              <a:gd name="T70" fmla="*/ 3594 w 5734"/>
              <a:gd name="T71" fmla="*/ 3918 h 5892"/>
              <a:gd name="T72" fmla="*/ 4313 w 5734"/>
              <a:gd name="T73" fmla="*/ 3918 h 58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734" h="5892">
                <a:moveTo>
                  <a:pt x="4313" y="3918"/>
                </a:moveTo>
                <a:cubicBezTo>
                  <a:pt x="5096" y="3918"/>
                  <a:pt x="5734" y="3280"/>
                  <a:pt x="5734" y="2497"/>
                </a:cubicBezTo>
                <a:cubicBezTo>
                  <a:pt x="5734" y="1713"/>
                  <a:pt x="5096" y="1076"/>
                  <a:pt x="4313" y="1076"/>
                </a:cubicBezTo>
                <a:cubicBezTo>
                  <a:pt x="4258" y="1076"/>
                  <a:pt x="4203" y="1079"/>
                  <a:pt x="4149" y="1085"/>
                </a:cubicBezTo>
                <a:cubicBezTo>
                  <a:pt x="4084" y="816"/>
                  <a:pt x="3940" y="570"/>
                  <a:pt x="3733" y="378"/>
                </a:cubicBezTo>
                <a:cubicBezTo>
                  <a:pt x="3470" y="134"/>
                  <a:pt x="3127" y="0"/>
                  <a:pt x="2768" y="0"/>
                </a:cubicBezTo>
                <a:cubicBezTo>
                  <a:pt x="2107" y="0"/>
                  <a:pt x="1544" y="451"/>
                  <a:pt x="1389" y="1076"/>
                </a:cubicBezTo>
                <a:cubicBezTo>
                  <a:pt x="620" y="1093"/>
                  <a:pt x="0" y="1724"/>
                  <a:pt x="0" y="2497"/>
                </a:cubicBezTo>
                <a:cubicBezTo>
                  <a:pt x="0" y="3281"/>
                  <a:pt x="638" y="3918"/>
                  <a:pt x="1421" y="3918"/>
                </a:cubicBezTo>
                <a:lnTo>
                  <a:pt x="2140" y="3918"/>
                </a:lnTo>
                <a:lnTo>
                  <a:pt x="2140" y="4472"/>
                </a:lnTo>
                <a:lnTo>
                  <a:pt x="1315" y="4472"/>
                </a:lnTo>
                <a:cubicBezTo>
                  <a:pt x="1245" y="4345"/>
                  <a:pt x="1109" y="4259"/>
                  <a:pt x="954" y="4259"/>
                </a:cubicBezTo>
                <a:cubicBezTo>
                  <a:pt x="726" y="4259"/>
                  <a:pt x="540" y="4444"/>
                  <a:pt x="540" y="4672"/>
                </a:cubicBezTo>
                <a:cubicBezTo>
                  <a:pt x="540" y="4900"/>
                  <a:pt x="726" y="5086"/>
                  <a:pt x="954" y="5086"/>
                </a:cubicBezTo>
                <a:cubicBezTo>
                  <a:pt x="1109" y="5086"/>
                  <a:pt x="1245" y="4999"/>
                  <a:pt x="1315" y="4872"/>
                </a:cubicBezTo>
                <a:lnTo>
                  <a:pt x="2340" y="4872"/>
                </a:lnTo>
                <a:cubicBezTo>
                  <a:pt x="2451" y="4872"/>
                  <a:pt x="2540" y="4783"/>
                  <a:pt x="2540" y="4672"/>
                </a:cubicBezTo>
                <a:lnTo>
                  <a:pt x="2540" y="3918"/>
                </a:lnTo>
                <a:lnTo>
                  <a:pt x="2667" y="3918"/>
                </a:lnTo>
                <a:lnTo>
                  <a:pt x="2667" y="5117"/>
                </a:lnTo>
                <a:cubicBezTo>
                  <a:pt x="2540" y="5188"/>
                  <a:pt x="2454" y="5323"/>
                  <a:pt x="2454" y="5479"/>
                </a:cubicBezTo>
                <a:cubicBezTo>
                  <a:pt x="2454" y="5707"/>
                  <a:pt x="2639" y="5892"/>
                  <a:pt x="2867" y="5892"/>
                </a:cubicBezTo>
                <a:cubicBezTo>
                  <a:pt x="3095" y="5892"/>
                  <a:pt x="3280" y="5707"/>
                  <a:pt x="3280" y="5479"/>
                </a:cubicBezTo>
                <a:cubicBezTo>
                  <a:pt x="3280" y="5323"/>
                  <a:pt x="3194" y="5188"/>
                  <a:pt x="3067" y="5117"/>
                </a:cubicBezTo>
                <a:lnTo>
                  <a:pt x="3067" y="3918"/>
                </a:lnTo>
                <a:lnTo>
                  <a:pt x="3194" y="3918"/>
                </a:lnTo>
                <a:lnTo>
                  <a:pt x="3194" y="4691"/>
                </a:lnTo>
                <a:cubicBezTo>
                  <a:pt x="3194" y="4802"/>
                  <a:pt x="3283" y="4891"/>
                  <a:pt x="3394" y="4891"/>
                </a:cubicBezTo>
                <a:lnTo>
                  <a:pt x="4430" y="4891"/>
                </a:lnTo>
                <a:cubicBezTo>
                  <a:pt x="4503" y="5008"/>
                  <a:pt x="4633" y="5085"/>
                  <a:pt x="4780" y="5085"/>
                </a:cubicBezTo>
                <a:cubicBezTo>
                  <a:pt x="5008" y="5085"/>
                  <a:pt x="5194" y="4900"/>
                  <a:pt x="5194" y="4672"/>
                </a:cubicBezTo>
                <a:cubicBezTo>
                  <a:pt x="5194" y="4444"/>
                  <a:pt x="5008" y="4259"/>
                  <a:pt x="4780" y="4259"/>
                </a:cubicBezTo>
                <a:cubicBezTo>
                  <a:pt x="4617" y="4259"/>
                  <a:pt x="4476" y="4354"/>
                  <a:pt x="4409" y="4491"/>
                </a:cubicBezTo>
                <a:lnTo>
                  <a:pt x="3594" y="4491"/>
                </a:lnTo>
                <a:lnTo>
                  <a:pt x="3594" y="3918"/>
                </a:lnTo>
                <a:lnTo>
                  <a:pt x="4313" y="39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文本框 49"/>
          <p:cNvSpPr txBox="1"/>
          <p:nvPr>
            <p:custDataLst>
              <p:tags r:id="rId2"/>
            </p:custDataLst>
          </p:nvPr>
        </p:nvSpPr>
        <p:spPr>
          <a:xfrm>
            <a:off x="9057139" y="3497104"/>
            <a:ext cx="2428546" cy="618134"/>
          </a:xfrm>
          <a:prstGeom prst="rect">
            <a:avLst/>
          </a:prstGeom>
        </p:spPr>
        <p:txBody>
          <a:bodyPr vert="horz" wrap="square" lIns="90000" tIns="0" rIns="90000" bIns="46800" anchor="t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spc="150" dirty="0">
                <a:solidFill>
                  <a:srgbClr val="000000">
                    <a:lumMod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聚集碎片需求</a:t>
            </a:r>
          </a:p>
          <a:p>
            <a:pPr>
              <a:lnSpc>
                <a:spcPct val="120000"/>
              </a:lnSpc>
            </a:pPr>
            <a:r>
              <a:rPr lang="zh-CN" altLang="en-US" sz="1200" spc="150" dirty="0">
                <a:solidFill>
                  <a:srgbClr val="000000">
                    <a:lumMod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集聚行业力量</a:t>
            </a:r>
          </a:p>
        </p:txBody>
      </p:sp>
      <p:sp>
        <p:nvSpPr>
          <p:cNvPr id="51" name="文本框 50"/>
          <p:cNvSpPr txBox="1"/>
          <p:nvPr>
            <p:custDataLst>
              <p:tags r:id="rId3"/>
            </p:custDataLst>
          </p:nvPr>
        </p:nvSpPr>
        <p:spPr>
          <a:xfrm>
            <a:off x="9057139" y="2959442"/>
            <a:ext cx="2428546" cy="478756"/>
          </a:xfrm>
          <a:prstGeom prst="rect">
            <a:avLst/>
          </a:prstGeom>
          <a:noFill/>
        </p:spPr>
        <p:txBody>
          <a:bodyPr wrap="square" lIns="90000" tIns="46800" rIns="90000" bIns="0" anchor="b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 dirty="0">
                <a:solidFill>
                  <a:srgbClr val="5E5C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中小企业抱团</a:t>
            </a:r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4688382" y="1584213"/>
            <a:ext cx="1453455" cy="1589549"/>
          </a:xfrm>
          <a:custGeom>
            <a:avLst/>
            <a:gdLst>
              <a:gd name="connsiteX0" fmla="*/ 1287192 w 2574384"/>
              <a:gd name="connsiteY0" fmla="*/ 0 h 2815436"/>
              <a:gd name="connsiteX1" fmla="*/ 2574383 w 2574384"/>
              <a:gd name="connsiteY1" fmla="*/ 693056 h 2815436"/>
              <a:gd name="connsiteX2" fmla="*/ 2574384 w 2574384"/>
              <a:gd name="connsiteY2" fmla="*/ 693056 h 2815436"/>
              <a:gd name="connsiteX3" fmla="*/ 2574384 w 2574384"/>
              <a:gd name="connsiteY3" fmla="*/ 1961860 h 2815436"/>
              <a:gd name="connsiteX4" fmla="*/ 2574383 w 2574384"/>
              <a:gd name="connsiteY4" fmla="*/ 1961860 h 2815436"/>
              <a:gd name="connsiteX5" fmla="*/ 2306886 w 2574384"/>
              <a:gd name="connsiteY5" fmla="*/ 2105887 h 2815436"/>
              <a:gd name="connsiteX6" fmla="*/ 2347261 w 2574384"/>
              <a:gd name="connsiteY6" fmla="*/ 2180273 h 2815436"/>
              <a:gd name="connsiteX7" fmla="*/ 2383190 w 2574384"/>
              <a:gd name="connsiteY7" fmla="*/ 2358236 h 2815436"/>
              <a:gd name="connsiteX8" fmla="*/ 1925990 w 2574384"/>
              <a:gd name="connsiteY8" fmla="*/ 2815436 h 2815436"/>
              <a:gd name="connsiteX9" fmla="*/ 1546872 w 2574384"/>
              <a:gd name="connsiteY9" fmla="*/ 2613861 h 2815436"/>
              <a:gd name="connsiteX10" fmla="*/ 1505389 w 2574384"/>
              <a:gd name="connsiteY10" fmla="*/ 2537433 h 2815436"/>
              <a:gd name="connsiteX11" fmla="*/ 1287192 w 2574384"/>
              <a:gd name="connsiteY11" fmla="*/ 2654916 h 2815436"/>
              <a:gd name="connsiteX12" fmla="*/ 0 w 2574384"/>
              <a:gd name="connsiteY12" fmla="*/ 1961860 h 2815436"/>
              <a:gd name="connsiteX13" fmla="*/ 1 w 2574384"/>
              <a:gd name="connsiteY13" fmla="*/ 1961860 h 2815436"/>
              <a:gd name="connsiteX14" fmla="*/ 1 w 2574384"/>
              <a:gd name="connsiteY14" fmla="*/ 693056 h 2815436"/>
              <a:gd name="connsiteX15" fmla="*/ 0 w 2574384"/>
              <a:gd name="connsiteY15" fmla="*/ 693056 h 281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74384" h="2815436">
                <a:moveTo>
                  <a:pt x="1287192" y="0"/>
                </a:moveTo>
                <a:lnTo>
                  <a:pt x="2574383" y="693056"/>
                </a:lnTo>
                <a:lnTo>
                  <a:pt x="2574384" y="693056"/>
                </a:lnTo>
                <a:lnTo>
                  <a:pt x="2574384" y="1961860"/>
                </a:lnTo>
                <a:lnTo>
                  <a:pt x="2574383" y="1961860"/>
                </a:lnTo>
                <a:lnTo>
                  <a:pt x="2306886" y="2105887"/>
                </a:lnTo>
                <a:lnTo>
                  <a:pt x="2347261" y="2180273"/>
                </a:lnTo>
                <a:cubicBezTo>
                  <a:pt x="2370397" y="2234972"/>
                  <a:pt x="2383190" y="2295110"/>
                  <a:pt x="2383190" y="2358236"/>
                </a:cubicBezTo>
                <a:cubicBezTo>
                  <a:pt x="2383190" y="2610741"/>
                  <a:pt x="2178495" y="2815436"/>
                  <a:pt x="1925990" y="2815436"/>
                </a:cubicBezTo>
                <a:cubicBezTo>
                  <a:pt x="1768174" y="2815436"/>
                  <a:pt x="1629035" y="2735477"/>
                  <a:pt x="1546872" y="2613861"/>
                </a:cubicBezTo>
                <a:lnTo>
                  <a:pt x="1505389" y="2537433"/>
                </a:lnTo>
                <a:lnTo>
                  <a:pt x="1287192" y="2654916"/>
                </a:lnTo>
                <a:lnTo>
                  <a:pt x="0" y="1961860"/>
                </a:lnTo>
                <a:lnTo>
                  <a:pt x="1" y="1961860"/>
                </a:lnTo>
                <a:lnTo>
                  <a:pt x="1" y="693056"/>
                </a:lnTo>
                <a:lnTo>
                  <a:pt x="0" y="693056"/>
                </a:lnTo>
                <a:close/>
              </a:path>
            </a:pathLst>
          </a:custGeom>
          <a:solidFill>
            <a:sysClr val="window" lastClr="FFFFFF">
              <a:lumMod val="95000"/>
            </a:sysClr>
          </a:solidFill>
          <a:ln>
            <a:solidFill>
              <a:sysClr val="window" lastClr="FFFFFF">
                <a:lumMod val="85000"/>
              </a:sysClr>
            </a:solidFill>
          </a:ln>
          <a:effectLst/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任意多边形 6"/>
          <p:cNvSpPr/>
          <p:nvPr>
            <p:custDataLst>
              <p:tags r:id="rId5"/>
            </p:custDataLst>
          </p:nvPr>
        </p:nvSpPr>
        <p:spPr>
          <a:xfrm>
            <a:off x="6190216" y="1584213"/>
            <a:ext cx="1453455" cy="1589549"/>
          </a:xfrm>
          <a:custGeom>
            <a:avLst/>
            <a:gdLst>
              <a:gd name="connsiteX0" fmla="*/ 1287192 w 2574384"/>
              <a:gd name="connsiteY0" fmla="*/ 0 h 2815436"/>
              <a:gd name="connsiteX1" fmla="*/ 2574383 w 2574384"/>
              <a:gd name="connsiteY1" fmla="*/ 693056 h 2815436"/>
              <a:gd name="connsiteX2" fmla="*/ 2574384 w 2574384"/>
              <a:gd name="connsiteY2" fmla="*/ 693056 h 2815436"/>
              <a:gd name="connsiteX3" fmla="*/ 2574384 w 2574384"/>
              <a:gd name="connsiteY3" fmla="*/ 1961860 h 2815436"/>
              <a:gd name="connsiteX4" fmla="*/ 2574383 w 2574384"/>
              <a:gd name="connsiteY4" fmla="*/ 1961860 h 2815436"/>
              <a:gd name="connsiteX5" fmla="*/ 1287192 w 2574384"/>
              <a:gd name="connsiteY5" fmla="*/ 2654916 h 2815436"/>
              <a:gd name="connsiteX6" fmla="*/ 1071715 w 2574384"/>
              <a:gd name="connsiteY6" fmla="*/ 2538898 h 2815436"/>
              <a:gd name="connsiteX7" fmla="*/ 1031027 w 2574384"/>
              <a:gd name="connsiteY7" fmla="*/ 2613861 h 2815436"/>
              <a:gd name="connsiteX8" fmla="*/ 651909 w 2574384"/>
              <a:gd name="connsiteY8" fmla="*/ 2815436 h 2815436"/>
              <a:gd name="connsiteX9" fmla="*/ 194709 w 2574384"/>
              <a:gd name="connsiteY9" fmla="*/ 2358236 h 2815436"/>
              <a:gd name="connsiteX10" fmla="*/ 230638 w 2574384"/>
              <a:gd name="connsiteY10" fmla="*/ 2180273 h 2815436"/>
              <a:gd name="connsiteX11" fmla="*/ 270218 w 2574384"/>
              <a:gd name="connsiteY11" fmla="*/ 2107352 h 2815436"/>
              <a:gd name="connsiteX12" fmla="*/ 0 w 2574384"/>
              <a:gd name="connsiteY12" fmla="*/ 1961860 h 2815436"/>
              <a:gd name="connsiteX13" fmla="*/ 1 w 2574384"/>
              <a:gd name="connsiteY13" fmla="*/ 1961860 h 2815436"/>
              <a:gd name="connsiteX14" fmla="*/ 1 w 2574384"/>
              <a:gd name="connsiteY14" fmla="*/ 693056 h 2815436"/>
              <a:gd name="connsiteX15" fmla="*/ 0 w 2574384"/>
              <a:gd name="connsiteY15" fmla="*/ 693056 h 281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74384" h="2815436">
                <a:moveTo>
                  <a:pt x="1287192" y="0"/>
                </a:moveTo>
                <a:lnTo>
                  <a:pt x="2574383" y="693056"/>
                </a:lnTo>
                <a:lnTo>
                  <a:pt x="2574384" y="693056"/>
                </a:lnTo>
                <a:lnTo>
                  <a:pt x="2574384" y="1961860"/>
                </a:lnTo>
                <a:lnTo>
                  <a:pt x="2574383" y="1961860"/>
                </a:lnTo>
                <a:lnTo>
                  <a:pt x="1287192" y="2654916"/>
                </a:lnTo>
                <a:lnTo>
                  <a:pt x="1071715" y="2538898"/>
                </a:lnTo>
                <a:lnTo>
                  <a:pt x="1031027" y="2613861"/>
                </a:lnTo>
                <a:cubicBezTo>
                  <a:pt x="948865" y="2735477"/>
                  <a:pt x="809725" y="2815436"/>
                  <a:pt x="651909" y="2815436"/>
                </a:cubicBezTo>
                <a:cubicBezTo>
                  <a:pt x="399404" y="2815436"/>
                  <a:pt x="194709" y="2610741"/>
                  <a:pt x="194709" y="2358236"/>
                </a:cubicBezTo>
                <a:cubicBezTo>
                  <a:pt x="194709" y="2295110"/>
                  <a:pt x="207502" y="2234972"/>
                  <a:pt x="230638" y="2180273"/>
                </a:cubicBezTo>
                <a:lnTo>
                  <a:pt x="270218" y="2107352"/>
                </a:lnTo>
                <a:lnTo>
                  <a:pt x="0" y="1961860"/>
                </a:lnTo>
                <a:lnTo>
                  <a:pt x="1" y="1961860"/>
                </a:lnTo>
                <a:lnTo>
                  <a:pt x="1" y="693056"/>
                </a:lnTo>
                <a:lnTo>
                  <a:pt x="0" y="693056"/>
                </a:lnTo>
                <a:close/>
              </a:path>
            </a:pathLst>
          </a:custGeom>
          <a:solidFill>
            <a:sysClr val="window" lastClr="FFFFFF">
              <a:lumMod val="95000"/>
            </a:sysClr>
          </a:solidFill>
          <a:ln>
            <a:solidFill>
              <a:sysClr val="window" lastClr="FFFFFF">
                <a:lumMod val="85000"/>
              </a:sysClr>
            </a:solidFill>
          </a:ln>
          <a:effectLst/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任意多边形 7"/>
          <p:cNvSpPr/>
          <p:nvPr>
            <p:custDataLst>
              <p:tags r:id="rId6"/>
            </p:custDataLst>
          </p:nvPr>
        </p:nvSpPr>
        <p:spPr>
          <a:xfrm>
            <a:off x="6668202" y="2738748"/>
            <a:ext cx="1711583" cy="1498922"/>
          </a:xfrm>
          <a:custGeom>
            <a:avLst/>
            <a:gdLst>
              <a:gd name="connsiteX0" fmla="*/ 1744392 w 3031584"/>
              <a:gd name="connsiteY0" fmla="*/ 0 h 2654916"/>
              <a:gd name="connsiteX1" fmla="*/ 3031583 w 3031584"/>
              <a:gd name="connsiteY1" fmla="*/ 693056 h 2654916"/>
              <a:gd name="connsiteX2" fmla="*/ 3031584 w 3031584"/>
              <a:gd name="connsiteY2" fmla="*/ 693056 h 2654916"/>
              <a:gd name="connsiteX3" fmla="*/ 3031584 w 3031584"/>
              <a:gd name="connsiteY3" fmla="*/ 1961860 h 2654916"/>
              <a:gd name="connsiteX4" fmla="*/ 3031583 w 3031584"/>
              <a:gd name="connsiteY4" fmla="*/ 1961860 h 2654916"/>
              <a:gd name="connsiteX5" fmla="*/ 1744392 w 3031584"/>
              <a:gd name="connsiteY5" fmla="*/ 2654916 h 2654916"/>
              <a:gd name="connsiteX6" fmla="*/ 457200 w 3031584"/>
              <a:gd name="connsiteY6" fmla="*/ 1961860 h 2654916"/>
              <a:gd name="connsiteX7" fmla="*/ 457201 w 3031584"/>
              <a:gd name="connsiteY7" fmla="*/ 1961860 h 2654916"/>
              <a:gd name="connsiteX8" fmla="*/ 457201 w 3031584"/>
              <a:gd name="connsiteY8" fmla="*/ 1784658 h 2654916"/>
              <a:gd name="connsiteX9" fmla="*/ 457200 w 3031584"/>
              <a:gd name="connsiteY9" fmla="*/ 1784658 h 2654916"/>
              <a:gd name="connsiteX10" fmla="*/ 0 w 3031584"/>
              <a:gd name="connsiteY10" fmla="*/ 1327458 h 2654916"/>
              <a:gd name="connsiteX11" fmla="*/ 457200 w 3031584"/>
              <a:gd name="connsiteY11" fmla="*/ 870258 h 2654916"/>
              <a:gd name="connsiteX12" fmla="*/ 457201 w 3031584"/>
              <a:gd name="connsiteY12" fmla="*/ 870258 h 2654916"/>
              <a:gd name="connsiteX13" fmla="*/ 457201 w 3031584"/>
              <a:gd name="connsiteY13" fmla="*/ 693056 h 2654916"/>
              <a:gd name="connsiteX14" fmla="*/ 457200 w 3031584"/>
              <a:gd name="connsiteY14" fmla="*/ 693056 h 2654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31584" h="2654916">
                <a:moveTo>
                  <a:pt x="1744392" y="0"/>
                </a:moveTo>
                <a:lnTo>
                  <a:pt x="3031583" y="693056"/>
                </a:lnTo>
                <a:lnTo>
                  <a:pt x="3031584" y="693056"/>
                </a:lnTo>
                <a:lnTo>
                  <a:pt x="3031584" y="1961860"/>
                </a:lnTo>
                <a:lnTo>
                  <a:pt x="3031583" y="1961860"/>
                </a:lnTo>
                <a:lnTo>
                  <a:pt x="1744392" y="2654916"/>
                </a:lnTo>
                <a:lnTo>
                  <a:pt x="457200" y="1961860"/>
                </a:lnTo>
                <a:lnTo>
                  <a:pt x="457201" y="1961860"/>
                </a:lnTo>
                <a:lnTo>
                  <a:pt x="457201" y="1784658"/>
                </a:lnTo>
                <a:lnTo>
                  <a:pt x="457200" y="1784658"/>
                </a:lnTo>
                <a:cubicBezTo>
                  <a:pt x="204695" y="1784658"/>
                  <a:pt x="0" y="1579963"/>
                  <a:pt x="0" y="1327458"/>
                </a:cubicBezTo>
                <a:cubicBezTo>
                  <a:pt x="0" y="1074953"/>
                  <a:pt x="204695" y="870258"/>
                  <a:pt x="457200" y="870258"/>
                </a:cubicBezTo>
                <a:lnTo>
                  <a:pt x="457201" y="870258"/>
                </a:lnTo>
                <a:lnTo>
                  <a:pt x="457201" y="693056"/>
                </a:lnTo>
                <a:lnTo>
                  <a:pt x="457200" y="693056"/>
                </a:lnTo>
                <a:close/>
              </a:path>
            </a:pathLst>
          </a:custGeom>
          <a:solidFill>
            <a:sysClr val="window" lastClr="FFFFFF">
              <a:lumMod val="95000"/>
            </a:sysClr>
          </a:solidFill>
          <a:ln>
            <a:solidFill>
              <a:sysClr val="window" lastClr="FFFFFF">
                <a:lumMod val="85000"/>
              </a:sysClr>
            </a:solidFill>
          </a:ln>
          <a:effectLst/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任意多边形 8"/>
          <p:cNvSpPr/>
          <p:nvPr>
            <p:custDataLst>
              <p:tags r:id="rId7"/>
            </p:custDataLst>
          </p:nvPr>
        </p:nvSpPr>
        <p:spPr>
          <a:xfrm>
            <a:off x="4688382" y="3780972"/>
            <a:ext cx="1453455" cy="1611233"/>
          </a:xfrm>
          <a:custGeom>
            <a:avLst/>
            <a:gdLst>
              <a:gd name="connsiteX0" fmla="*/ 1920719 w 2574384"/>
              <a:gd name="connsiteY0" fmla="*/ 0 h 2853844"/>
              <a:gd name="connsiteX1" fmla="*/ 2377919 w 2574384"/>
              <a:gd name="connsiteY1" fmla="*/ 457200 h 2853844"/>
              <a:gd name="connsiteX2" fmla="*/ 2299837 w 2574384"/>
              <a:gd name="connsiteY2" fmla="*/ 712825 h 2853844"/>
              <a:gd name="connsiteX3" fmla="*/ 2281934 w 2574384"/>
              <a:gd name="connsiteY3" fmla="*/ 734523 h 2853844"/>
              <a:gd name="connsiteX4" fmla="*/ 2574383 w 2574384"/>
              <a:gd name="connsiteY4" fmla="*/ 891985 h 2853844"/>
              <a:gd name="connsiteX5" fmla="*/ 2574384 w 2574384"/>
              <a:gd name="connsiteY5" fmla="*/ 891985 h 2853844"/>
              <a:gd name="connsiteX6" fmla="*/ 2574384 w 2574384"/>
              <a:gd name="connsiteY6" fmla="*/ 2160788 h 2853844"/>
              <a:gd name="connsiteX7" fmla="*/ 2574383 w 2574384"/>
              <a:gd name="connsiteY7" fmla="*/ 2160788 h 2853844"/>
              <a:gd name="connsiteX8" fmla="*/ 1287192 w 2574384"/>
              <a:gd name="connsiteY8" fmla="*/ 2853844 h 2853844"/>
              <a:gd name="connsiteX9" fmla="*/ 0 w 2574384"/>
              <a:gd name="connsiteY9" fmla="*/ 2160788 h 2853844"/>
              <a:gd name="connsiteX10" fmla="*/ 1 w 2574384"/>
              <a:gd name="connsiteY10" fmla="*/ 2160788 h 2853844"/>
              <a:gd name="connsiteX11" fmla="*/ 1 w 2574384"/>
              <a:gd name="connsiteY11" fmla="*/ 891985 h 2853844"/>
              <a:gd name="connsiteX12" fmla="*/ 0 w 2574384"/>
              <a:gd name="connsiteY12" fmla="*/ 891985 h 2853844"/>
              <a:gd name="connsiteX13" fmla="*/ 1287192 w 2574384"/>
              <a:gd name="connsiteY13" fmla="*/ 198928 h 2853844"/>
              <a:gd name="connsiteX14" fmla="*/ 1490412 w 2574384"/>
              <a:gd name="connsiteY14" fmla="*/ 308347 h 2853844"/>
              <a:gd name="connsiteX15" fmla="*/ 1499448 w 2574384"/>
              <a:gd name="connsiteY15" fmla="*/ 279237 h 2853844"/>
              <a:gd name="connsiteX16" fmla="*/ 1920719 w 2574384"/>
              <a:gd name="connsiteY16" fmla="*/ 0 h 285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74384" h="2853844">
                <a:moveTo>
                  <a:pt x="1920719" y="0"/>
                </a:moveTo>
                <a:cubicBezTo>
                  <a:pt x="2173224" y="0"/>
                  <a:pt x="2377919" y="204695"/>
                  <a:pt x="2377919" y="457200"/>
                </a:cubicBezTo>
                <a:cubicBezTo>
                  <a:pt x="2377919" y="551890"/>
                  <a:pt x="2349134" y="639856"/>
                  <a:pt x="2299837" y="712825"/>
                </a:cubicBezTo>
                <a:lnTo>
                  <a:pt x="2281934" y="734523"/>
                </a:lnTo>
                <a:lnTo>
                  <a:pt x="2574383" y="891985"/>
                </a:lnTo>
                <a:lnTo>
                  <a:pt x="2574384" y="891985"/>
                </a:lnTo>
                <a:lnTo>
                  <a:pt x="2574384" y="2160788"/>
                </a:lnTo>
                <a:lnTo>
                  <a:pt x="2574383" y="2160788"/>
                </a:lnTo>
                <a:lnTo>
                  <a:pt x="1287192" y="2853844"/>
                </a:lnTo>
                <a:lnTo>
                  <a:pt x="0" y="2160788"/>
                </a:lnTo>
                <a:lnTo>
                  <a:pt x="1" y="2160788"/>
                </a:lnTo>
                <a:lnTo>
                  <a:pt x="1" y="891985"/>
                </a:lnTo>
                <a:lnTo>
                  <a:pt x="0" y="891985"/>
                </a:lnTo>
                <a:lnTo>
                  <a:pt x="1287192" y="198928"/>
                </a:lnTo>
                <a:lnTo>
                  <a:pt x="1490412" y="308347"/>
                </a:lnTo>
                <a:lnTo>
                  <a:pt x="1499448" y="279237"/>
                </a:lnTo>
                <a:cubicBezTo>
                  <a:pt x="1568855" y="115141"/>
                  <a:pt x="1731340" y="0"/>
                  <a:pt x="1920719" y="0"/>
                </a:cubicBezTo>
                <a:close/>
              </a:path>
            </a:pathLst>
          </a:custGeom>
          <a:solidFill>
            <a:sysClr val="window" lastClr="FFFFFF">
              <a:lumMod val="95000"/>
            </a:sysClr>
          </a:solidFill>
          <a:ln>
            <a:solidFill>
              <a:sysClr val="window" lastClr="FFFFFF">
                <a:lumMod val="85000"/>
              </a:sysClr>
            </a:solidFill>
          </a:ln>
          <a:effectLst/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任意多边形 9"/>
          <p:cNvSpPr/>
          <p:nvPr>
            <p:custDataLst>
              <p:tags r:id="rId8"/>
            </p:custDataLst>
          </p:nvPr>
        </p:nvSpPr>
        <p:spPr>
          <a:xfrm>
            <a:off x="6190216" y="3780972"/>
            <a:ext cx="1453455" cy="1611233"/>
          </a:xfrm>
          <a:custGeom>
            <a:avLst/>
            <a:gdLst>
              <a:gd name="connsiteX0" fmla="*/ 651909 w 2574384"/>
              <a:gd name="connsiteY0" fmla="*/ 0 h 2853844"/>
              <a:gd name="connsiteX1" fmla="*/ 1073180 w 2574384"/>
              <a:gd name="connsiteY1" fmla="*/ 279237 h 2853844"/>
              <a:gd name="connsiteX2" fmla="*/ 1082468 w 2574384"/>
              <a:gd name="connsiteY2" fmla="*/ 309157 h 2853844"/>
              <a:gd name="connsiteX3" fmla="*/ 1287192 w 2574384"/>
              <a:gd name="connsiteY3" fmla="*/ 198928 h 2853844"/>
              <a:gd name="connsiteX4" fmla="*/ 2574383 w 2574384"/>
              <a:gd name="connsiteY4" fmla="*/ 891985 h 2853844"/>
              <a:gd name="connsiteX5" fmla="*/ 2574384 w 2574384"/>
              <a:gd name="connsiteY5" fmla="*/ 891985 h 2853844"/>
              <a:gd name="connsiteX6" fmla="*/ 2574384 w 2574384"/>
              <a:gd name="connsiteY6" fmla="*/ 2160788 h 2853844"/>
              <a:gd name="connsiteX7" fmla="*/ 2574383 w 2574384"/>
              <a:gd name="connsiteY7" fmla="*/ 2160788 h 2853844"/>
              <a:gd name="connsiteX8" fmla="*/ 1287192 w 2574384"/>
              <a:gd name="connsiteY8" fmla="*/ 2853844 h 2853844"/>
              <a:gd name="connsiteX9" fmla="*/ 0 w 2574384"/>
              <a:gd name="connsiteY9" fmla="*/ 2160788 h 2853844"/>
              <a:gd name="connsiteX10" fmla="*/ 1 w 2574384"/>
              <a:gd name="connsiteY10" fmla="*/ 2160788 h 2853844"/>
              <a:gd name="connsiteX11" fmla="*/ 1 w 2574384"/>
              <a:gd name="connsiteY11" fmla="*/ 891985 h 2853844"/>
              <a:gd name="connsiteX12" fmla="*/ 0 w 2574384"/>
              <a:gd name="connsiteY12" fmla="*/ 891985 h 2853844"/>
              <a:gd name="connsiteX13" fmla="*/ 291234 w 2574384"/>
              <a:gd name="connsiteY13" fmla="*/ 735177 h 2853844"/>
              <a:gd name="connsiteX14" fmla="*/ 272791 w 2574384"/>
              <a:gd name="connsiteY14" fmla="*/ 712825 h 2853844"/>
              <a:gd name="connsiteX15" fmla="*/ 194709 w 2574384"/>
              <a:gd name="connsiteY15" fmla="*/ 457200 h 2853844"/>
              <a:gd name="connsiteX16" fmla="*/ 651909 w 2574384"/>
              <a:gd name="connsiteY16" fmla="*/ 0 h 285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74384" h="2853844">
                <a:moveTo>
                  <a:pt x="651909" y="0"/>
                </a:moveTo>
                <a:cubicBezTo>
                  <a:pt x="841288" y="0"/>
                  <a:pt x="1003773" y="115141"/>
                  <a:pt x="1073180" y="279237"/>
                </a:cubicBezTo>
                <a:lnTo>
                  <a:pt x="1082468" y="309157"/>
                </a:lnTo>
                <a:lnTo>
                  <a:pt x="1287192" y="198928"/>
                </a:lnTo>
                <a:lnTo>
                  <a:pt x="2574383" y="891985"/>
                </a:lnTo>
                <a:lnTo>
                  <a:pt x="2574384" y="891985"/>
                </a:lnTo>
                <a:lnTo>
                  <a:pt x="2574384" y="2160788"/>
                </a:lnTo>
                <a:lnTo>
                  <a:pt x="2574383" y="2160788"/>
                </a:lnTo>
                <a:lnTo>
                  <a:pt x="1287192" y="2853844"/>
                </a:lnTo>
                <a:lnTo>
                  <a:pt x="0" y="2160788"/>
                </a:lnTo>
                <a:lnTo>
                  <a:pt x="1" y="2160788"/>
                </a:lnTo>
                <a:lnTo>
                  <a:pt x="1" y="891985"/>
                </a:lnTo>
                <a:lnTo>
                  <a:pt x="0" y="891985"/>
                </a:lnTo>
                <a:lnTo>
                  <a:pt x="291234" y="735177"/>
                </a:lnTo>
                <a:lnTo>
                  <a:pt x="272791" y="712825"/>
                </a:lnTo>
                <a:cubicBezTo>
                  <a:pt x="223494" y="639856"/>
                  <a:pt x="194709" y="551890"/>
                  <a:pt x="194709" y="457200"/>
                </a:cubicBezTo>
                <a:cubicBezTo>
                  <a:pt x="194709" y="204695"/>
                  <a:pt x="399404" y="0"/>
                  <a:pt x="651909" y="0"/>
                </a:cubicBezTo>
                <a:close/>
              </a:path>
            </a:pathLst>
          </a:custGeom>
          <a:solidFill>
            <a:sysClr val="window" lastClr="FFFFFF">
              <a:lumMod val="95000"/>
            </a:sysClr>
          </a:solidFill>
          <a:ln>
            <a:solidFill>
              <a:sysClr val="window" lastClr="FFFFFF">
                <a:lumMod val="85000"/>
              </a:sysClr>
            </a:solidFill>
          </a:ln>
          <a:effectLst/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任意多边形 10"/>
          <p:cNvSpPr/>
          <p:nvPr>
            <p:custDataLst>
              <p:tags r:id="rId9"/>
            </p:custDataLst>
          </p:nvPr>
        </p:nvSpPr>
        <p:spPr>
          <a:xfrm>
            <a:off x="5016335" y="2181739"/>
            <a:ext cx="1125502" cy="992023"/>
          </a:xfrm>
          <a:custGeom>
            <a:avLst/>
            <a:gdLst>
              <a:gd name="connsiteX0" fmla="*/ 1993508 w 1993508"/>
              <a:gd name="connsiteY0" fmla="*/ 0 h 1757088"/>
              <a:gd name="connsiteX1" fmla="*/ 1993508 w 1993508"/>
              <a:gd name="connsiteY1" fmla="*/ 903512 h 1757088"/>
              <a:gd name="connsiteX2" fmla="*/ 1993507 w 1993508"/>
              <a:gd name="connsiteY2" fmla="*/ 903512 h 1757088"/>
              <a:gd name="connsiteX3" fmla="*/ 1726010 w 1993508"/>
              <a:gd name="connsiteY3" fmla="*/ 1047539 h 1757088"/>
              <a:gd name="connsiteX4" fmla="*/ 1766385 w 1993508"/>
              <a:gd name="connsiteY4" fmla="*/ 1121925 h 1757088"/>
              <a:gd name="connsiteX5" fmla="*/ 1802314 w 1993508"/>
              <a:gd name="connsiteY5" fmla="*/ 1299888 h 1757088"/>
              <a:gd name="connsiteX6" fmla="*/ 1345114 w 1993508"/>
              <a:gd name="connsiteY6" fmla="*/ 1757088 h 1757088"/>
              <a:gd name="connsiteX7" fmla="*/ 965996 w 1993508"/>
              <a:gd name="connsiteY7" fmla="*/ 1555513 h 1757088"/>
              <a:gd name="connsiteX8" fmla="*/ 924513 w 1993508"/>
              <a:gd name="connsiteY8" fmla="*/ 1479085 h 1757088"/>
              <a:gd name="connsiteX9" fmla="*/ 706316 w 1993508"/>
              <a:gd name="connsiteY9" fmla="*/ 1596568 h 1757088"/>
              <a:gd name="connsiteX10" fmla="*/ 0 w 1993508"/>
              <a:gd name="connsiteY10" fmla="*/ 1216270 h 1757088"/>
              <a:gd name="connsiteX11" fmla="*/ 3060 w 1993508"/>
              <a:gd name="connsiteY11" fmla="*/ 1209917 h 1757088"/>
              <a:gd name="connsiteX12" fmla="*/ 1803031 w 1993508"/>
              <a:gd name="connsiteY12" fmla="*/ 9618 h 175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93508" h="1757088">
                <a:moveTo>
                  <a:pt x="1993508" y="0"/>
                </a:moveTo>
                <a:lnTo>
                  <a:pt x="1993508" y="903512"/>
                </a:lnTo>
                <a:lnTo>
                  <a:pt x="1993507" y="903512"/>
                </a:lnTo>
                <a:lnTo>
                  <a:pt x="1726010" y="1047539"/>
                </a:lnTo>
                <a:lnTo>
                  <a:pt x="1766385" y="1121925"/>
                </a:lnTo>
                <a:cubicBezTo>
                  <a:pt x="1789521" y="1176624"/>
                  <a:pt x="1802314" y="1236762"/>
                  <a:pt x="1802314" y="1299888"/>
                </a:cubicBezTo>
                <a:cubicBezTo>
                  <a:pt x="1802314" y="1552393"/>
                  <a:pt x="1597619" y="1757088"/>
                  <a:pt x="1345114" y="1757088"/>
                </a:cubicBezTo>
                <a:cubicBezTo>
                  <a:pt x="1187298" y="1757088"/>
                  <a:pt x="1048159" y="1677129"/>
                  <a:pt x="965996" y="1555513"/>
                </a:cubicBezTo>
                <a:lnTo>
                  <a:pt x="924513" y="1479085"/>
                </a:lnTo>
                <a:lnTo>
                  <a:pt x="706316" y="1596568"/>
                </a:lnTo>
                <a:lnTo>
                  <a:pt x="0" y="1216270"/>
                </a:lnTo>
                <a:lnTo>
                  <a:pt x="3060" y="1209917"/>
                </a:lnTo>
                <a:cubicBezTo>
                  <a:pt x="359655" y="553485"/>
                  <a:pt x="1024331" y="88700"/>
                  <a:pt x="1803031" y="9618"/>
                </a:cubicBezTo>
                <a:close/>
              </a:path>
            </a:pathLst>
          </a:custGeom>
          <a:solidFill>
            <a:srgbClr val="4276AA"/>
          </a:solidFill>
          <a:ln w="28575">
            <a:solidFill>
              <a:srgbClr val="4276AA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任意多边形 11"/>
          <p:cNvSpPr/>
          <p:nvPr>
            <p:custDataLst>
              <p:tags r:id="rId10"/>
            </p:custDataLst>
          </p:nvPr>
        </p:nvSpPr>
        <p:spPr>
          <a:xfrm>
            <a:off x="6190216" y="2181539"/>
            <a:ext cx="1128653" cy="992223"/>
          </a:xfrm>
          <a:custGeom>
            <a:avLst/>
            <a:gdLst>
              <a:gd name="connsiteX0" fmla="*/ 1 w 1999090"/>
              <a:gd name="connsiteY0" fmla="*/ 0 h 1757443"/>
              <a:gd name="connsiteX1" fmla="*/ 197506 w 1999090"/>
              <a:gd name="connsiteY1" fmla="*/ 9973 h 1757443"/>
              <a:gd name="connsiteX2" fmla="*/ 1997477 w 1999090"/>
              <a:gd name="connsiteY2" fmla="*/ 1210272 h 1757443"/>
              <a:gd name="connsiteX3" fmla="*/ 1999090 w 1999090"/>
              <a:gd name="connsiteY3" fmla="*/ 1213620 h 1757443"/>
              <a:gd name="connsiteX4" fmla="*/ 1287192 w 1999090"/>
              <a:gd name="connsiteY4" fmla="*/ 1596923 h 1757443"/>
              <a:gd name="connsiteX5" fmla="*/ 1071715 w 1999090"/>
              <a:gd name="connsiteY5" fmla="*/ 1480905 h 1757443"/>
              <a:gd name="connsiteX6" fmla="*/ 1031027 w 1999090"/>
              <a:gd name="connsiteY6" fmla="*/ 1555868 h 1757443"/>
              <a:gd name="connsiteX7" fmla="*/ 651909 w 1999090"/>
              <a:gd name="connsiteY7" fmla="*/ 1757443 h 1757443"/>
              <a:gd name="connsiteX8" fmla="*/ 194709 w 1999090"/>
              <a:gd name="connsiteY8" fmla="*/ 1300243 h 1757443"/>
              <a:gd name="connsiteX9" fmla="*/ 230638 w 1999090"/>
              <a:gd name="connsiteY9" fmla="*/ 1122280 h 1757443"/>
              <a:gd name="connsiteX10" fmla="*/ 270218 w 1999090"/>
              <a:gd name="connsiteY10" fmla="*/ 1049359 h 1757443"/>
              <a:gd name="connsiteX11" fmla="*/ 0 w 1999090"/>
              <a:gd name="connsiteY11" fmla="*/ 903867 h 1757443"/>
              <a:gd name="connsiteX12" fmla="*/ 1 w 1999090"/>
              <a:gd name="connsiteY12" fmla="*/ 903867 h 1757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99090" h="1757443">
                <a:moveTo>
                  <a:pt x="1" y="0"/>
                </a:moveTo>
                <a:lnTo>
                  <a:pt x="197506" y="9973"/>
                </a:lnTo>
                <a:cubicBezTo>
                  <a:pt x="976206" y="89055"/>
                  <a:pt x="1640882" y="553840"/>
                  <a:pt x="1997477" y="1210272"/>
                </a:cubicBezTo>
                <a:lnTo>
                  <a:pt x="1999090" y="1213620"/>
                </a:lnTo>
                <a:lnTo>
                  <a:pt x="1287192" y="1596923"/>
                </a:lnTo>
                <a:lnTo>
                  <a:pt x="1071715" y="1480905"/>
                </a:lnTo>
                <a:lnTo>
                  <a:pt x="1031027" y="1555868"/>
                </a:lnTo>
                <a:cubicBezTo>
                  <a:pt x="948865" y="1677484"/>
                  <a:pt x="809725" y="1757443"/>
                  <a:pt x="651909" y="1757443"/>
                </a:cubicBezTo>
                <a:cubicBezTo>
                  <a:pt x="399404" y="1757443"/>
                  <a:pt x="194709" y="1552748"/>
                  <a:pt x="194709" y="1300243"/>
                </a:cubicBezTo>
                <a:cubicBezTo>
                  <a:pt x="194709" y="1237117"/>
                  <a:pt x="207502" y="1176979"/>
                  <a:pt x="230638" y="1122280"/>
                </a:cubicBezTo>
                <a:lnTo>
                  <a:pt x="270218" y="1049359"/>
                </a:lnTo>
                <a:lnTo>
                  <a:pt x="0" y="903867"/>
                </a:lnTo>
                <a:lnTo>
                  <a:pt x="1" y="903867"/>
                </a:lnTo>
                <a:close/>
              </a:path>
            </a:pathLst>
          </a:custGeom>
          <a:solidFill>
            <a:srgbClr val="5268A5"/>
          </a:solidFill>
          <a:ln w="28575">
            <a:solidFill>
              <a:srgbClr val="5268A5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任意多边形 12"/>
          <p:cNvSpPr/>
          <p:nvPr>
            <p:custDataLst>
              <p:tags r:id="rId11"/>
            </p:custDataLst>
          </p:nvPr>
        </p:nvSpPr>
        <p:spPr>
          <a:xfrm>
            <a:off x="6668203" y="2907984"/>
            <a:ext cx="807600" cy="1160452"/>
          </a:xfrm>
          <a:custGeom>
            <a:avLst/>
            <a:gdLst>
              <a:gd name="connsiteX0" fmla="*/ 1187673 w 1430435"/>
              <a:gd name="connsiteY0" fmla="*/ 0 h 2055413"/>
              <a:gd name="connsiteX1" fmla="*/ 1248402 w 1430435"/>
              <a:gd name="connsiteY1" fmla="*/ 126065 h 2055413"/>
              <a:gd name="connsiteX2" fmla="*/ 1430435 w 1430435"/>
              <a:gd name="connsiteY2" fmla="*/ 1027706 h 2055413"/>
              <a:gd name="connsiteX3" fmla="*/ 1248402 w 1430435"/>
              <a:gd name="connsiteY3" fmla="*/ 1929347 h 2055413"/>
              <a:gd name="connsiteX4" fmla="*/ 1187673 w 1430435"/>
              <a:gd name="connsiteY4" fmla="*/ 2055413 h 2055413"/>
              <a:gd name="connsiteX5" fmla="*/ 457200 w 1430435"/>
              <a:gd name="connsiteY5" fmla="*/ 1662108 h 2055413"/>
              <a:gd name="connsiteX6" fmla="*/ 457201 w 1430435"/>
              <a:gd name="connsiteY6" fmla="*/ 1662108 h 2055413"/>
              <a:gd name="connsiteX7" fmla="*/ 457201 w 1430435"/>
              <a:gd name="connsiteY7" fmla="*/ 1484906 h 2055413"/>
              <a:gd name="connsiteX8" fmla="*/ 457200 w 1430435"/>
              <a:gd name="connsiteY8" fmla="*/ 1484906 h 2055413"/>
              <a:gd name="connsiteX9" fmla="*/ 0 w 1430435"/>
              <a:gd name="connsiteY9" fmla="*/ 1027706 h 2055413"/>
              <a:gd name="connsiteX10" fmla="*/ 457200 w 1430435"/>
              <a:gd name="connsiteY10" fmla="*/ 570506 h 2055413"/>
              <a:gd name="connsiteX11" fmla="*/ 457201 w 1430435"/>
              <a:gd name="connsiteY11" fmla="*/ 570506 h 2055413"/>
              <a:gd name="connsiteX12" fmla="*/ 457201 w 1430435"/>
              <a:gd name="connsiteY12" fmla="*/ 393304 h 2055413"/>
              <a:gd name="connsiteX13" fmla="*/ 457200 w 1430435"/>
              <a:gd name="connsiteY13" fmla="*/ 393304 h 205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30435" h="2055413">
                <a:moveTo>
                  <a:pt x="1187673" y="0"/>
                </a:moveTo>
                <a:lnTo>
                  <a:pt x="1248402" y="126065"/>
                </a:lnTo>
                <a:cubicBezTo>
                  <a:pt x="1365618" y="403194"/>
                  <a:pt x="1430435" y="707881"/>
                  <a:pt x="1430435" y="1027706"/>
                </a:cubicBezTo>
                <a:cubicBezTo>
                  <a:pt x="1430435" y="1347532"/>
                  <a:pt x="1365618" y="1652219"/>
                  <a:pt x="1248402" y="1929347"/>
                </a:cubicBezTo>
                <a:lnTo>
                  <a:pt x="1187673" y="2055413"/>
                </a:lnTo>
                <a:lnTo>
                  <a:pt x="457200" y="1662108"/>
                </a:lnTo>
                <a:lnTo>
                  <a:pt x="457201" y="1662108"/>
                </a:lnTo>
                <a:lnTo>
                  <a:pt x="457201" y="1484906"/>
                </a:lnTo>
                <a:lnTo>
                  <a:pt x="457200" y="1484906"/>
                </a:lnTo>
                <a:cubicBezTo>
                  <a:pt x="204695" y="1484906"/>
                  <a:pt x="0" y="1280211"/>
                  <a:pt x="0" y="1027706"/>
                </a:cubicBezTo>
                <a:cubicBezTo>
                  <a:pt x="0" y="775201"/>
                  <a:pt x="204695" y="570506"/>
                  <a:pt x="457200" y="570506"/>
                </a:cubicBezTo>
                <a:lnTo>
                  <a:pt x="457201" y="570506"/>
                </a:lnTo>
                <a:lnTo>
                  <a:pt x="457201" y="393304"/>
                </a:lnTo>
                <a:lnTo>
                  <a:pt x="457200" y="393304"/>
                </a:lnTo>
                <a:close/>
              </a:path>
            </a:pathLst>
          </a:custGeom>
          <a:solidFill>
            <a:srgbClr val="5E5CA2"/>
          </a:solidFill>
          <a:ln w="28575">
            <a:solidFill>
              <a:srgbClr val="5E5CA2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任意多边形 13"/>
          <p:cNvSpPr/>
          <p:nvPr>
            <p:custDataLst>
              <p:tags r:id="rId12"/>
            </p:custDataLst>
          </p:nvPr>
        </p:nvSpPr>
        <p:spPr>
          <a:xfrm>
            <a:off x="6190216" y="3780972"/>
            <a:ext cx="1128653" cy="1013908"/>
          </a:xfrm>
          <a:custGeom>
            <a:avLst/>
            <a:gdLst>
              <a:gd name="connsiteX0" fmla="*/ 651909 w 1999090"/>
              <a:gd name="connsiteY0" fmla="*/ 0 h 1795851"/>
              <a:gd name="connsiteX1" fmla="*/ 1073180 w 1999090"/>
              <a:gd name="connsiteY1" fmla="*/ 279237 h 1795851"/>
              <a:gd name="connsiteX2" fmla="*/ 1082468 w 1999090"/>
              <a:gd name="connsiteY2" fmla="*/ 309157 h 1795851"/>
              <a:gd name="connsiteX3" fmla="*/ 1287192 w 1999090"/>
              <a:gd name="connsiteY3" fmla="*/ 198928 h 1795851"/>
              <a:gd name="connsiteX4" fmla="*/ 1999090 w 1999090"/>
              <a:gd name="connsiteY4" fmla="*/ 582232 h 1795851"/>
              <a:gd name="connsiteX5" fmla="*/ 1997477 w 1999090"/>
              <a:gd name="connsiteY5" fmla="*/ 585580 h 1795851"/>
              <a:gd name="connsiteX6" fmla="*/ 197506 w 1999090"/>
              <a:gd name="connsiteY6" fmla="*/ 1785878 h 1795851"/>
              <a:gd name="connsiteX7" fmla="*/ 1 w 1999090"/>
              <a:gd name="connsiteY7" fmla="*/ 1795851 h 1795851"/>
              <a:gd name="connsiteX8" fmla="*/ 1 w 1999090"/>
              <a:gd name="connsiteY8" fmla="*/ 891985 h 1795851"/>
              <a:gd name="connsiteX9" fmla="*/ 0 w 1999090"/>
              <a:gd name="connsiteY9" fmla="*/ 891985 h 1795851"/>
              <a:gd name="connsiteX10" fmla="*/ 291234 w 1999090"/>
              <a:gd name="connsiteY10" fmla="*/ 735177 h 1795851"/>
              <a:gd name="connsiteX11" fmla="*/ 272791 w 1999090"/>
              <a:gd name="connsiteY11" fmla="*/ 712825 h 1795851"/>
              <a:gd name="connsiteX12" fmla="*/ 194709 w 1999090"/>
              <a:gd name="connsiteY12" fmla="*/ 457200 h 1795851"/>
              <a:gd name="connsiteX13" fmla="*/ 651909 w 1999090"/>
              <a:gd name="connsiteY13" fmla="*/ 0 h 1795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99090" h="1795851">
                <a:moveTo>
                  <a:pt x="651909" y="0"/>
                </a:moveTo>
                <a:cubicBezTo>
                  <a:pt x="841288" y="0"/>
                  <a:pt x="1003773" y="115141"/>
                  <a:pt x="1073180" y="279237"/>
                </a:cubicBezTo>
                <a:lnTo>
                  <a:pt x="1082468" y="309157"/>
                </a:lnTo>
                <a:lnTo>
                  <a:pt x="1287192" y="198928"/>
                </a:lnTo>
                <a:lnTo>
                  <a:pt x="1999090" y="582232"/>
                </a:lnTo>
                <a:lnTo>
                  <a:pt x="1997477" y="585580"/>
                </a:lnTo>
                <a:cubicBezTo>
                  <a:pt x="1640882" y="1242012"/>
                  <a:pt x="976206" y="1706797"/>
                  <a:pt x="197506" y="1785878"/>
                </a:cubicBezTo>
                <a:lnTo>
                  <a:pt x="1" y="1795851"/>
                </a:lnTo>
                <a:lnTo>
                  <a:pt x="1" y="891985"/>
                </a:lnTo>
                <a:lnTo>
                  <a:pt x="0" y="891985"/>
                </a:lnTo>
                <a:lnTo>
                  <a:pt x="291234" y="735177"/>
                </a:lnTo>
                <a:lnTo>
                  <a:pt x="272791" y="712825"/>
                </a:lnTo>
                <a:cubicBezTo>
                  <a:pt x="223494" y="639856"/>
                  <a:pt x="194709" y="551890"/>
                  <a:pt x="194709" y="457200"/>
                </a:cubicBezTo>
                <a:cubicBezTo>
                  <a:pt x="194709" y="204695"/>
                  <a:pt x="399404" y="0"/>
                  <a:pt x="651909" y="0"/>
                </a:cubicBezTo>
                <a:close/>
              </a:path>
            </a:pathLst>
          </a:custGeom>
          <a:solidFill>
            <a:srgbClr val="00A09D"/>
          </a:solidFill>
          <a:ln w="28575">
            <a:solidFill>
              <a:srgbClr val="00A09D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任意多边形 14"/>
          <p:cNvSpPr/>
          <p:nvPr>
            <p:custDataLst>
              <p:tags r:id="rId13"/>
            </p:custDataLst>
          </p:nvPr>
        </p:nvSpPr>
        <p:spPr>
          <a:xfrm>
            <a:off x="5016335" y="3780972"/>
            <a:ext cx="1125502" cy="1013708"/>
          </a:xfrm>
          <a:custGeom>
            <a:avLst/>
            <a:gdLst>
              <a:gd name="connsiteX0" fmla="*/ 1339843 w 1993508"/>
              <a:gd name="connsiteY0" fmla="*/ 0 h 1795496"/>
              <a:gd name="connsiteX1" fmla="*/ 1797043 w 1993508"/>
              <a:gd name="connsiteY1" fmla="*/ 457200 h 1795496"/>
              <a:gd name="connsiteX2" fmla="*/ 1718961 w 1993508"/>
              <a:gd name="connsiteY2" fmla="*/ 712825 h 1795496"/>
              <a:gd name="connsiteX3" fmla="*/ 1701058 w 1993508"/>
              <a:gd name="connsiteY3" fmla="*/ 734523 h 1795496"/>
              <a:gd name="connsiteX4" fmla="*/ 1993507 w 1993508"/>
              <a:gd name="connsiteY4" fmla="*/ 891985 h 1795496"/>
              <a:gd name="connsiteX5" fmla="*/ 1993508 w 1993508"/>
              <a:gd name="connsiteY5" fmla="*/ 891985 h 1795496"/>
              <a:gd name="connsiteX6" fmla="*/ 1993508 w 1993508"/>
              <a:gd name="connsiteY6" fmla="*/ 1795496 h 1795496"/>
              <a:gd name="connsiteX7" fmla="*/ 1803031 w 1993508"/>
              <a:gd name="connsiteY7" fmla="*/ 1785878 h 1795496"/>
              <a:gd name="connsiteX8" fmla="*/ 3060 w 1993508"/>
              <a:gd name="connsiteY8" fmla="*/ 585580 h 1795496"/>
              <a:gd name="connsiteX9" fmla="*/ 0 w 1993508"/>
              <a:gd name="connsiteY9" fmla="*/ 579227 h 1795496"/>
              <a:gd name="connsiteX10" fmla="*/ 706316 w 1993508"/>
              <a:gd name="connsiteY10" fmla="*/ 198928 h 1795496"/>
              <a:gd name="connsiteX11" fmla="*/ 909536 w 1993508"/>
              <a:gd name="connsiteY11" fmla="*/ 308347 h 1795496"/>
              <a:gd name="connsiteX12" fmla="*/ 918572 w 1993508"/>
              <a:gd name="connsiteY12" fmla="*/ 279237 h 1795496"/>
              <a:gd name="connsiteX13" fmla="*/ 1339843 w 1993508"/>
              <a:gd name="connsiteY13" fmla="*/ 0 h 179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93508" h="1795496">
                <a:moveTo>
                  <a:pt x="1339843" y="0"/>
                </a:moveTo>
                <a:cubicBezTo>
                  <a:pt x="1592348" y="0"/>
                  <a:pt x="1797043" y="204695"/>
                  <a:pt x="1797043" y="457200"/>
                </a:cubicBezTo>
                <a:cubicBezTo>
                  <a:pt x="1797043" y="551890"/>
                  <a:pt x="1768258" y="639856"/>
                  <a:pt x="1718961" y="712825"/>
                </a:cubicBezTo>
                <a:lnTo>
                  <a:pt x="1701058" y="734523"/>
                </a:lnTo>
                <a:lnTo>
                  <a:pt x="1993507" y="891985"/>
                </a:lnTo>
                <a:lnTo>
                  <a:pt x="1993508" y="891985"/>
                </a:lnTo>
                <a:lnTo>
                  <a:pt x="1993508" y="1795496"/>
                </a:lnTo>
                <a:lnTo>
                  <a:pt x="1803031" y="1785878"/>
                </a:lnTo>
                <a:cubicBezTo>
                  <a:pt x="1024331" y="1706797"/>
                  <a:pt x="359655" y="1242012"/>
                  <a:pt x="3060" y="585580"/>
                </a:cubicBezTo>
                <a:lnTo>
                  <a:pt x="0" y="579227"/>
                </a:lnTo>
                <a:lnTo>
                  <a:pt x="706316" y="198928"/>
                </a:lnTo>
                <a:lnTo>
                  <a:pt x="909536" y="308347"/>
                </a:lnTo>
                <a:lnTo>
                  <a:pt x="918572" y="279237"/>
                </a:lnTo>
                <a:cubicBezTo>
                  <a:pt x="987979" y="115141"/>
                  <a:pt x="1150464" y="0"/>
                  <a:pt x="1339843" y="0"/>
                </a:cubicBezTo>
                <a:close/>
              </a:path>
            </a:pathLst>
          </a:custGeom>
          <a:solidFill>
            <a:srgbClr val="2C85AE"/>
          </a:solidFill>
          <a:ln w="28575">
            <a:solidFill>
              <a:srgbClr val="2C85AE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任意多边形 16"/>
          <p:cNvSpPr/>
          <p:nvPr>
            <p:custDataLst>
              <p:tags r:id="rId14"/>
            </p:custDataLst>
          </p:nvPr>
        </p:nvSpPr>
        <p:spPr>
          <a:xfrm>
            <a:off x="6516756" y="4158760"/>
            <a:ext cx="267610" cy="3270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600" y="6076"/>
                </a:moveTo>
                <a:cubicBezTo>
                  <a:pt x="14428" y="7109"/>
                  <a:pt x="12685" y="7649"/>
                  <a:pt x="10071" y="7803"/>
                </a:cubicBezTo>
                <a:cubicBezTo>
                  <a:pt x="9806" y="7259"/>
                  <a:pt x="9160" y="6873"/>
                  <a:pt x="8400" y="6873"/>
                </a:cubicBezTo>
                <a:cubicBezTo>
                  <a:pt x="7640" y="6873"/>
                  <a:pt x="6994" y="7259"/>
                  <a:pt x="6729" y="7803"/>
                </a:cubicBezTo>
                <a:cubicBezTo>
                  <a:pt x="4115" y="7649"/>
                  <a:pt x="2372" y="7109"/>
                  <a:pt x="1200" y="6076"/>
                </a:cubicBezTo>
                <a:lnTo>
                  <a:pt x="1200" y="5891"/>
                </a:lnTo>
                <a:cubicBezTo>
                  <a:pt x="1200" y="5349"/>
                  <a:pt x="1738" y="4909"/>
                  <a:pt x="2400" y="4909"/>
                </a:cubicBezTo>
                <a:lnTo>
                  <a:pt x="14400" y="4909"/>
                </a:lnTo>
                <a:cubicBezTo>
                  <a:pt x="15062" y="4909"/>
                  <a:pt x="15600" y="5349"/>
                  <a:pt x="15600" y="5891"/>
                </a:cubicBezTo>
                <a:cubicBezTo>
                  <a:pt x="15600" y="5891"/>
                  <a:pt x="15600" y="6076"/>
                  <a:pt x="15600" y="6076"/>
                </a:cubicBezTo>
                <a:close/>
                <a:moveTo>
                  <a:pt x="7800" y="8346"/>
                </a:moveTo>
                <a:cubicBezTo>
                  <a:pt x="7800" y="8074"/>
                  <a:pt x="8069" y="7855"/>
                  <a:pt x="8400" y="7855"/>
                </a:cubicBezTo>
                <a:cubicBezTo>
                  <a:pt x="8731" y="7855"/>
                  <a:pt x="9000" y="8074"/>
                  <a:pt x="9000" y="8346"/>
                </a:cubicBezTo>
                <a:cubicBezTo>
                  <a:pt x="9000" y="8617"/>
                  <a:pt x="8731" y="8836"/>
                  <a:pt x="8400" y="8836"/>
                </a:cubicBezTo>
                <a:cubicBezTo>
                  <a:pt x="8069" y="8836"/>
                  <a:pt x="7800" y="8617"/>
                  <a:pt x="7800" y="8346"/>
                </a:cubicBezTo>
                <a:moveTo>
                  <a:pt x="15600" y="19636"/>
                </a:moveTo>
                <a:cubicBezTo>
                  <a:pt x="15600" y="20179"/>
                  <a:pt x="15062" y="20619"/>
                  <a:pt x="14400" y="20619"/>
                </a:cubicBezTo>
                <a:lnTo>
                  <a:pt x="2400" y="20619"/>
                </a:lnTo>
                <a:cubicBezTo>
                  <a:pt x="1738" y="20619"/>
                  <a:pt x="1200" y="20179"/>
                  <a:pt x="1200" y="19636"/>
                </a:cubicBezTo>
                <a:lnTo>
                  <a:pt x="1200" y="7318"/>
                </a:lnTo>
                <a:cubicBezTo>
                  <a:pt x="2658" y="8244"/>
                  <a:pt x="4301" y="8666"/>
                  <a:pt x="6693" y="8790"/>
                </a:cubicBezTo>
                <a:cubicBezTo>
                  <a:pt x="6924" y="9385"/>
                  <a:pt x="7597" y="9819"/>
                  <a:pt x="8400" y="9819"/>
                </a:cubicBezTo>
                <a:cubicBezTo>
                  <a:pt x="9203" y="9819"/>
                  <a:pt x="9875" y="9385"/>
                  <a:pt x="10108" y="8790"/>
                </a:cubicBezTo>
                <a:cubicBezTo>
                  <a:pt x="12499" y="8666"/>
                  <a:pt x="14142" y="8244"/>
                  <a:pt x="15600" y="7318"/>
                </a:cubicBezTo>
                <a:cubicBezTo>
                  <a:pt x="15600" y="7318"/>
                  <a:pt x="15600" y="19636"/>
                  <a:pt x="15600" y="19636"/>
                </a:cubicBezTo>
                <a:close/>
                <a:moveTo>
                  <a:pt x="14400" y="3927"/>
                </a:moveTo>
                <a:lnTo>
                  <a:pt x="2400" y="3927"/>
                </a:lnTo>
                <a:cubicBezTo>
                  <a:pt x="1075" y="3927"/>
                  <a:pt x="0" y="4806"/>
                  <a:pt x="0" y="5891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4400" y="21600"/>
                </a:lnTo>
                <a:cubicBezTo>
                  <a:pt x="15725" y="21600"/>
                  <a:pt x="16800" y="20721"/>
                  <a:pt x="16800" y="19636"/>
                </a:cubicBezTo>
                <a:lnTo>
                  <a:pt x="16800" y="5891"/>
                </a:lnTo>
                <a:cubicBezTo>
                  <a:pt x="16800" y="4806"/>
                  <a:pt x="15725" y="3927"/>
                  <a:pt x="14400" y="3927"/>
                </a:cubicBezTo>
                <a:moveTo>
                  <a:pt x="5400" y="17673"/>
                </a:moveTo>
                <a:lnTo>
                  <a:pt x="4200" y="17673"/>
                </a:lnTo>
                <a:cubicBezTo>
                  <a:pt x="3869" y="17673"/>
                  <a:pt x="3600" y="17893"/>
                  <a:pt x="3600" y="18164"/>
                </a:cubicBezTo>
                <a:cubicBezTo>
                  <a:pt x="3600" y="18435"/>
                  <a:pt x="3869" y="18655"/>
                  <a:pt x="4200" y="18655"/>
                </a:cubicBezTo>
                <a:lnTo>
                  <a:pt x="5400" y="18655"/>
                </a:lnTo>
                <a:cubicBezTo>
                  <a:pt x="5731" y="18655"/>
                  <a:pt x="6000" y="18435"/>
                  <a:pt x="6000" y="18164"/>
                </a:cubicBezTo>
                <a:cubicBezTo>
                  <a:pt x="6000" y="17893"/>
                  <a:pt x="5731" y="17673"/>
                  <a:pt x="5400" y="17673"/>
                </a:cubicBezTo>
                <a:moveTo>
                  <a:pt x="6600" y="15709"/>
                </a:moveTo>
                <a:lnTo>
                  <a:pt x="4200" y="15709"/>
                </a:lnTo>
                <a:cubicBezTo>
                  <a:pt x="3869" y="15709"/>
                  <a:pt x="3600" y="15929"/>
                  <a:pt x="3600" y="16200"/>
                </a:cubicBezTo>
                <a:cubicBezTo>
                  <a:pt x="3600" y="16472"/>
                  <a:pt x="3869" y="16691"/>
                  <a:pt x="4200" y="16691"/>
                </a:cubicBezTo>
                <a:lnTo>
                  <a:pt x="6600" y="16691"/>
                </a:lnTo>
                <a:cubicBezTo>
                  <a:pt x="6931" y="16691"/>
                  <a:pt x="7200" y="16472"/>
                  <a:pt x="7200" y="16200"/>
                </a:cubicBezTo>
                <a:cubicBezTo>
                  <a:pt x="7200" y="15929"/>
                  <a:pt x="6931" y="15709"/>
                  <a:pt x="6600" y="15709"/>
                </a:cubicBezTo>
                <a:moveTo>
                  <a:pt x="19200" y="0"/>
                </a:moveTo>
                <a:lnTo>
                  <a:pt x="7200" y="0"/>
                </a:lnTo>
                <a:cubicBezTo>
                  <a:pt x="5875" y="0"/>
                  <a:pt x="4800" y="879"/>
                  <a:pt x="4800" y="1964"/>
                </a:cubicBezTo>
                <a:lnTo>
                  <a:pt x="4800" y="2455"/>
                </a:lnTo>
                <a:cubicBezTo>
                  <a:pt x="4800" y="2726"/>
                  <a:pt x="5069" y="2945"/>
                  <a:pt x="5400" y="2945"/>
                </a:cubicBezTo>
                <a:cubicBezTo>
                  <a:pt x="5731" y="2945"/>
                  <a:pt x="6000" y="2726"/>
                  <a:pt x="6000" y="2455"/>
                </a:cubicBezTo>
                <a:lnTo>
                  <a:pt x="6000" y="1964"/>
                </a:lnTo>
                <a:cubicBezTo>
                  <a:pt x="6000" y="1422"/>
                  <a:pt x="6538" y="982"/>
                  <a:pt x="7200" y="982"/>
                </a:cubicBezTo>
                <a:lnTo>
                  <a:pt x="19200" y="982"/>
                </a:lnTo>
                <a:cubicBezTo>
                  <a:pt x="19862" y="982"/>
                  <a:pt x="20400" y="1422"/>
                  <a:pt x="20400" y="1964"/>
                </a:cubicBezTo>
                <a:lnTo>
                  <a:pt x="20400" y="15709"/>
                </a:lnTo>
                <a:cubicBezTo>
                  <a:pt x="20400" y="16252"/>
                  <a:pt x="19862" y="16691"/>
                  <a:pt x="19200" y="16691"/>
                </a:cubicBezTo>
                <a:lnTo>
                  <a:pt x="18600" y="16691"/>
                </a:lnTo>
                <a:cubicBezTo>
                  <a:pt x="18269" y="16691"/>
                  <a:pt x="18000" y="16911"/>
                  <a:pt x="18000" y="17182"/>
                </a:cubicBezTo>
                <a:cubicBezTo>
                  <a:pt x="18000" y="17453"/>
                  <a:pt x="18269" y="17673"/>
                  <a:pt x="18600" y="17673"/>
                </a:cubicBezTo>
                <a:lnTo>
                  <a:pt x="19200" y="17673"/>
                </a:lnTo>
                <a:cubicBezTo>
                  <a:pt x="20525" y="17673"/>
                  <a:pt x="21600" y="16794"/>
                  <a:pt x="21600" y="15709"/>
                </a:cubicBezTo>
                <a:lnTo>
                  <a:pt x="21600" y="1964"/>
                </a:lnTo>
                <a:cubicBezTo>
                  <a:pt x="21600" y="879"/>
                  <a:pt x="20525" y="0"/>
                  <a:pt x="19200" y="0"/>
                </a:cubicBezTo>
              </a:path>
            </a:pathLst>
          </a:custGeom>
          <a:solidFill>
            <a:srgbClr val="E7E6E6"/>
          </a:solidFill>
          <a:ln w="12700">
            <a:miter lim="400000"/>
          </a:ln>
        </p:spPr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任意多边形 17"/>
          <p:cNvSpPr/>
          <p:nvPr>
            <p:custDataLst>
              <p:tags r:id="rId15"/>
            </p:custDataLst>
          </p:nvPr>
        </p:nvSpPr>
        <p:spPr>
          <a:xfrm>
            <a:off x="6516756" y="2538651"/>
            <a:ext cx="327081" cy="3270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rgbClr val="E7E6E6"/>
          </a:solidFill>
          <a:ln w="12700">
            <a:miter lim="400000"/>
          </a:ln>
        </p:spPr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任意多边形 18"/>
          <p:cNvSpPr/>
          <p:nvPr>
            <p:custDataLst>
              <p:tags r:id="rId16"/>
            </p:custDataLst>
          </p:nvPr>
        </p:nvSpPr>
        <p:spPr>
          <a:xfrm>
            <a:off x="6973810" y="3330896"/>
            <a:ext cx="327081" cy="2973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2161"/>
                </a:moveTo>
                <a:lnTo>
                  <a:pt x="13745" y="2161"/>
                </a:lnTo>
                <a:cubicBezTo>
                  <a:pt x="11782" y="2160"/>
                  <a:pt x="11782" y="0"/>
                  <a:pt x="9818" y="0"/>
                </a:cubicBezTo>
                <a:lnTo>
                  <a:pt x="5891" y="0"/>
                </a:lnTo>
                <a:cubicBezTo>
                  <a:pt x="4806" y="0"/>
                  <a:pt x="3927" y="967"/>
                  <a:pt x="3927" y="2161"/>
                </a:cubicBezTo>
                <a:lnTo>
                  <a:pt x="3927" y="2700"/>
                </a:lnTo>
                <a:cubicBezTo>
                  <a:pt x="3927" y="2999"/>
                  <a:pt x="4147" y="3240"/>
                  <a:pt x="4418" y="3240"/>
                </a:cubicBezTo>
                <a:cubicBezTo>
                  <a:pt x="4690" y="3240"/>
                  <a:pt x="4909" y="2999"/>
                  <a:pt x="4909" y="2700"/>
                </a:cubicBezTo>
                <a:lnTo>
                  <a:pt x="4909" y="2161"/>
                </a:lnTo>
                <a:cubicBezTo>
                  <a:pt x="4909" y="1564"/>
                  <a:pt x="5348" y="1080"/>
                  <a:pt x="5891" y="1080"/>
                </a:cubicBezTo>
                <a:lnTo>
                  <a:pt x="9818" y="1080"/>
                </a:lnTo>
                <a:cubicBezTo>
                  <a:pt x="11291" y="1080"/>
                  <a:pt x="11291" y="3239"/>
                  <a:pt x="13744" y="3240"/>
                </a:cubicBezTo>
                <a:lnTo>
                  <a:pt x="19636" y="3240"/>
                </a:lnTo>
                <a:cubicBezTo>
                  <a:pt x="20178" y="3240"/>
                  <a:pt x="20618" y="3724"/>
                  <a:pt x="20618" y="4321"/>
                </a:cubicBezTo>
                <a:lnTo>
                  <a:pt x="20618" y="15120"/>
                </a:lnTo>
                <a:cubicBezTo>
                  <a:pt x="20618" y="15717"/>
                  <a:pt x="20178" y="16200"/>
                  <a:pt x="19636" y="16200"/>
                </a:cubicBezTo>
                <a:lnTo>
                  <a:pt x="19145" y="16200"/>
                </a:lnTo>
                <a:cubicBezTo>
                  <a:pt x="18874" y="16200"/>
                  <a:pt x="18655" y="16442"/>
                  <a:pt x="18655" y="16740"/>
                </a:cubicBezTo>
                <a:cubicBezTo>
                  <a:pt x="18655" y="17039"/>
                  <a:pt x="18874" y="17280"/>
                  <a:pt x="19145" y="17280"/>
                </a:cubicBezTo>
                <a:lnTo>
                  <a:pt x="19636" y="17280"/>
                </a:lnTo>
                <a:cubicBezTo>
                  <a:pt x="20721" y="17280"/>
                  <a:pt x="21600" y="16314"/>
                  <a:pt x="21600" y="15120"/>
                </a:cubicBezTo>
                <a:lnTo>
                  <a:pt x="21600" y="4321"/>
                </a:lnTo>
                <a:cubicBezTo>
                  <a:pt x="21600" y="3127"/>
                  <a:pt x="20721" y="2161"/>
                  <a:pt x="19636" y="2161"/>
                </a:cubicBezTo>
                <a:moveTo>
                  <a:pt x="16691" y="9720"/>
                </a:moveTo>
                <a:lnTo>
                  <a:pt x="982" y="9720"/>
                </a:lnTo>
                <a:lnTo>
                  <a:pt x="982" y="6481"/>
                </a:lnTo>
                <a:cubicBezTo>
                  <a:pt x="982" y="5884"/>
                  <a:pt x="1421" y="5400"/>
                  <a:pt x="1964" y="5400"/>
                </a:cubicBezTo>
                <a:lnTo>
                  <a:pt x="5891" y="5400"/>
                </a:lnTo>
                <a:cubicBezTo>
                  <a:pt x="7364" y="5400"/>
                  <a:pt x="7364" y="7560"/>
                  <a:pt x="9818" y="7560"/>
                </a:cubicBezTo>
                <a:lnTo>
                  <a:pt x="15709" y="7560"/>
                </a:lnTo>
                <a:cubicBezTo>
                  <a:pt x="16251" y="7560"/>
                  <a:pt x="16691" y="8044"/>
                  <a:pt x="16691" y="8641"/>
                </a:cubicBezTo>
                <a:cubicBezTo>
                  <a:pt x="16691" y="8641"/>
                  <a:pt x="16691" y="9720"/>
                  <a:pt x="16691" y="9720"/>
                </a:cubicBezTo>
                <a:close/>
                <a:moveTo>
                  <a:pt x="16691" y="19440"/>
                </a:moveTo>
                <a:cubicBezTo>
                  <a:pt x="16691" y="20037"/>
                  <a:pt x="16251" y="20520"/>
                  <a:pt x="15709" y="20520"/>
                </a:cubicBezTo>
                <a:lnTo>
                  <a:pt x="1964" y="20520"/>
                </a:lnTo>
                <a:cubicBezTo>
                  <a:pt x="1421" y="20520"/>
                  <a:pt x="982" y="20037"/>
                  <a:pt x="982" y="19440"/>
                </a:cubicBezTo>
                <a:lnTo>
                  <a:pt x="982" y="10801"/>
                </a:lnTo>
                <a:lnTo>
                  <a:pt x="16691" y="10801"/>
                </a:lnTo>
                <a:cubicBezTo>
                  <a:pt x="16691" y="10801"/>
                  <a:pt x="16691" y="19440"/>
                  <a:pt x="16691" y="19440"/>
                </a:cubicBezTo>
                <a:close/>
                <a:moveTo>
                  <a:pt x="15709" y="6481"/>
                </a:moveTo>
                <a:lnTo>
                  <a:pt x="9818" y="6481"/>
                </a:lnTo>
                <a:cubicBezTo>
                  <a:pt x="7855" y="6480"/>
                  <a:pt x="7855" y="4320"/>
                  <a:pt x="5891" y="4320"/>
                </a:cubicBezTo>
                <a:lnTo>
                  <a:pt x="1964" y="4320"/>
                </a:lnTo>
                <a:cubicBezTo>
                  <a:pt x="879" y="4320"/>
                  <a:pt x="0" y="5287"/>
                  <a:pt x="0" y="6481"/>
                </a:cubicBezTo>
                <a:lnTo>
                  <a:pt x="0" y="19440"/>
                </a:lnTo>
                <a:cubicBezTo>
                  <a:pt x="0" y="20634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634"/>
                  <a:pt x="17673" y="19440"/>
                </a:cubicBezTo>
                <a:lnTo>
                  <a:pt x="17673" y="8641"/>
                </a:lnTo>
                <a:cubicBezTo>
                  <a:pt x="17673" y="7447"/>
                  <a:pt x="16794" y="6481"/>
                  <a:pt x="15709" y="6481"/>
                </a:cubicBezTo>
              </a:path>
            </a:pathLst>
          </a:custGeom>
          <a:solidFill>
            <a:srgbClr val="E7E6E6"/>
          </a:solidFill>
          <a:ln w="12700">
            <a:miter lim="400000"/>
          </a:ln>
        </p:spPr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任意多边形 19"/>
          <p:cNvSpPr/>
          <p:nvPr>
            <p:custDataLst>
              <p:tags r:id="rId17"/>
            </p:custDataLst>
          </p:nvPr>
        </p:nvSpPr>
        <p:spPr>
          <a:xfrm>
            <a:off x="5488217" y="2538651"/>
            <a:ext cx="327080" cy="2974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44" extrusionOk="0">
                <a:moveTo>
                  <a:pt x="20618" y="7406"/>
                </a:moveTo>
                <a:lnTo>
                  <a:pt x="13580" y="7406"/>
                </a:lnTo>
                <a:cubicBezTo>
                  <a:pt x="13156" y="6803"/>
                  <a:pt x="12718" y="6095"/>
                  <a:pt x="12319" y="5293"/>
                </a:cubicBezTo>
                <a:lnTo>
                  <a:pt x="20618" y="5293"/>
                </a:lnTo>
                <a:cubicBezTo>
                  <a:pt x="20618" y="5293"/>
                  <a:pt x="20618" y="7406"/>
                  <a:pt x="20618" y="7406"/>
                </a:cubicBezTo>
                <a:close/>
                <a:moveTo>
                  <a:pt x="19636" y="13747"/>
                </a:moveTo>
                <a:lnTo>
                  <a:pt x="11291" y="13747"/>
                </a:lnTo>
                <a:lnTo>
                  <a:pt x="11291" y="8463"/>
                </a:lnTo>
                <a:lnTo>
                  <a:pt x="13090" y="8463"/>
                </a:lnTo>
                <a:cubicBezTo>
                  <a:pt x="14022" y="9712"/>
                  <a:pt x="14815" y="10437"/>
                  <a:pt x="14882" y="10497"/>
                </a:cubicBezTo>
                <a:cubicBezTo>
                  <a:pt x="15009" y="10610"/>
                  <a:pt x="15174" y="10644"/>
                  <a:pt x="15323" y="10601"/>
                </a:cubicBezTo>
                <a:cubicBezTo>
                  <a:pt x="15418" y="10574"/>
                  <a:pt x="15505" y="10516"/>
                  <a:pt x="15573" y="10429"/>
                </a:cubicBezTo>
                <a:cubicBezTo>
                  <a:pt x="15746" y="10205"/>
                  <a:pt x="15718" y="9871"/>
                  <a:pt x="15510" y="9684"/>
                </a:cubicBezTo>
                <a:cubicBezTo>
                  <a:pt x="15498" y="9674"/>
                  <a:pt x="15023" y="9238"/>
                  <a:pt x="14383" y="8463"/>
                </a:cubicBezTo>
                <a:lnTo>
                  <a:pt x="19636" y="8463"/>
                </a:lnTo>
                <a:cubicBezTo>
                  <a:pt x="19636" y="8463"/>
                  <a:pt x="19636" y="13747"/>
                  <a:pt x="19636" y="13747"/>
                </a:cubicBezTo>
                <a:close/>
                <a:moveTo>
                  <a:pt x="19636" y="20087"/>
                </a:moveTo>
                <a:lnTo>
                  <a:pt x="11291" y="20087"/>
                </a:lnTo>
                <a:lnTo>
                  <a:pt x="11291" y="14803"/>
                </a:lnTo>
                <a:lnTo>
                  <a:pt x="19636" y="14803"/>
                </a:lnTo>
                <a:cubicBezTo>
                  <a:pt x="19636" y="14803"/>
                  <a:pt x="19636" y="20087"/>
                  <a:pt x="19636" y="20087"/>
                </a:cubicBezTo>
                <a:close/>
                <a:moveTo>
                  <a:pt x="11291" y="5461"/>
                </a:moveTo>
                <a:cubicBezTo>
                  <a:pt x="11626" y="6178"/>
                  <a:pt x="11991" y="6828"/>
                  <a:pt x="12360" y="7406"/>
                </a:cubicBezTo>
                <a:lnTo>
                  <a:pt x="11291" y="7406"/>
                </a:lnTo>
                <a:cubicBezTo>
                  <a:pt x="11291" y="7406"/>
                  <a:pt x="11291" y="5461"/>
                  <a:pt x="11291" y="5461"/>
                </a:cubicBezTo>
                <a:close/>
                <a:moveTo>
                  <a:pt x="12871" y="1481"/>
                </a:moveTo>
                <a:cubicBezTo>
                  <a:pt x="14045" y="751"/>
                  <a:pt x="15436" y="979"/>
                  <a:pt x="15979" y="1990"/>
                </a:cubicBezTo>
                <a:cubicBezTo>
                  <a:pt x="16343" y="2668"/>
                  <a:pt x="16223" y="3523"/>
                  <a:pt x="15755" y="4236"/>
                </a:cubicBezTo>
                <a:lnTo>
                  <a:pt x="11845" y="4236"/>
                </a:lnTo>
                <a:cubicBezTo>
                  <a:pt x="11740" y="3975"/>
                  <a:pt x="11641" y="3708"/>
                  <a:pt x="11550" y="3432"/>
                </a:cubicBezTo>
                <a:cubicBezTo>
                  <a:pt x="11653" y="2691"/>
                  <a:pt x="12120" y="1947"/>
                  <a:pt x="12871" y="1481"/>
                </a:cubicBezTo>
                <a:moveTo>
                  <a:pt x="10309" y="7406"/>
                </a:moveTo>
                <a:lnTo>
                  <a:pt x="9224" y="7406"/>
                </a:lnTo>
                <a:cubicBezTo>
                  <a:pt x="9600" y="6819"/>
                  <a:pt x="9970" y="6158"/>
                  <a:pt x="10309" y="5429"/>
                </a:cubicBezTo>
                <a:cubicBezTo>
                  <a:pt x="10309" y="5429"/>
                  <a:pt x="10309" y="7406"/>
                  <a:pt x="10309" y="7406"/>
                </a:cubicBezTo>
                <a:close/>
                <a:moveTo>
                  <a:pt x="10309" y="13747"/>
                </a:moveTo>
                <a:lnTo>
                  <a:pt x="1964" y="13747"/>
                </a:lnTo>
                <a:lnTo>
                  <a:pt x="1964" y="8463"/>
                </a:lnTo>
                <a:lnTo>
                  <a:pt x="7202" y="8463"/>
                </a:lnTo>
                <a:cubicBezTo>
                  <a:pt x="6563" y="9238"/>
                  <a:pt x="6087" y="9674"/>
                  <a:pt x="6075" y="9684"/>
                </a:cubicBezTo>
                <a:cubicBezTo>
                  <a:pt x="5867" y="9871"/>
                  <a:pt x="5839" y="10205"/>
                  <a:pt x="6012" y="10429"/>
                </a:cubicBezTo>
                <a:cubicBezTo>
                  <a:pt x="6080" y="10516"/>
                  <a:pt x="6167" y="10574"/>
                  <a:pt x="6261" y="10601"/>
                </a:cubicBezTo>
                <a:cubicBezTo>
                  <a:pt x="6411" y="10644"/>
                  <a:pt x="6575" y="10610"/>
                  <a:pt x="6703" y="10497"/>
                </a:cubicBezTo>
                <a:cubicBezTo>
                  <a:pt x="6770" y="10437"/>
                  <a:pt x="7563" y="9712"/>
                  <a:pt x="8495" y="8463"/>
                </a:cubicBezTo>
                <a:lnTo>
                  <a:pt x="10309" y="8463"/>
                </a:lnTo>
                <a:cubicBezTo>
                  <a:pt x="10309" y="8463"/>
                  <a:pt x="10309" y="13747"/>
                  <a:pt x="10309" y="13747"/>
                </a:cubicBezTo>
                <a:close/>
                <a:moveTo>
                  <a:pt x="10309" y="20087"/>
                </a:moveTo>
                <a:lnTo>
                  <a:pt x="1964" y="20087"/>
                </a:lnTo>
                <a:lnTo>
                  <a:pt x="1964" y="14803"/>
                </a:lnTo>
                <a:lnTo>
                  <a:pt x="10309" y="14803"/>
                </a:lnTo>
                <a:cubicBezTo>
                  <a:pt x="10309" y="14803"/>
                  <a:pt x="10309" y="20087"/>
                  <a:pt x="10309" y="20087"/>
                </a:cubicBezTo>
                <a:close/>
                <a:moveTo>
                  <a:pt x="982" y="7406"/>
                </a:moveTo>
                <a:lnTo>
                  <a:pt x="982" y="5293"/>
                </a:lnTo>
                <a:lnTo>
                  <a:pt x="9266" y="5293"/>
                </a:lnTo>
                <a:cubicBezTo>
                  <a:pt x="8867" y="6095"/>
                  <a:pt x="8429" y="6803"/>
                  <a:pt x="8005" y="7406"/>
                </a:cubicBezTo>
                <a:cubicBezTo>
                  <a:pt x="8005" y="7406"/>
                  <a:pt x="982" y="7406"/>
                  <a:pt x="982" y="7406"/>
                </a:cubicBezTo>
                <a:close/>
                <a:moveTo>
                  <a:pt x="5606" y="1990"/>
                </a:moveTo>
                <a:cubicBezTo>
                  <a:pt x="6148" y="980"/>
                  <a:pt x="7540" y="751"/>
                  <a:pt x="8714" y="1481"/>
                </a:cubicBezTo>
                <a:cubicBezTo>
                  <a:pt x="9465" y="1948"/>
                  <a:pt x="9931" y="2692"/>
                  <a:pt x="10035" y="3433"/>
                </a:cubicBezTo>
                <a:cubicBezTo>
                  <a:pt x="9944" y="3708"/>
                  <a:pt x="9845" y="3975"/>
                  <a:pt x="9740" y="4236"/>
                </a:cubicBezTo>
                <a:lnTo>
                  <a:pt x="5830" y="4236"/>
                </a:lnTo>
                <a:cubicBezTo>
                  <a:pt x="5362" y="3523"/>
                  <a:pt x="5242" y="2668"/>
                  <a:pt x="5606" y="1990"/>
                </a:cubicBezTo>
                <a:moveTo>
                  <a:pt x="20618" y="4236"/>
                </a:moveTo>
                <a:lnTo>
                  <a:pt x="16874" y="4236"/>
                </a:lnTo>
                <a:cubicBezTo>
                  <a:pt x="17259" y="3325"/>
                  <a:pt x="17284" y="2310"/>
                  <a:pt x="16829" y="1461"/>
                </a:cubicBezTo>
                <a:cubicBezTo>
                  <a:pt x="16015" y="-54"/>
                  <a:pt x="14024" y="-456"/>
                  <a:pt x="12380" y="565"/>
                </a:cubicBezTo>
                <a:cubicBezTo>
                  <a:pt x="11747" y="959"/>
                  <a:pt x="11277" y="1511"/>
                  <a:pt x="10965" y="2122"/>
                </a:cubicBezTo>
                <a:cubicBezTo>
                  <a:pt x="10949" y="2115"/>
                  <a:pt x="10937" y="2103"/>
                  <a:pt x="10920" y="2098"/>
                </a:cubicBezTo>
                <a:cubicBezTo>
                  <a:pt x="10909" y="2095"/>
                  <a:pt x="10899" y="2097"/>
                  <a:pt x="10888" y="2095"/>
                </a:cubicBezTo>
                <a:cubicBezTo>
                  <a:pt x="10861" y="2089"/>
                  <a:pt x="10834" y="2089"/>
                  <a:pt x="10806" y="2088"/>
                </a:cubicBezTo>
                <a:cubicBezTo>
                  <a:pt x="10782" y="2089"/>
                  <a:pt x="10759" y="2089"/>
                  <a:pt x="10735" y="2093"/>
                </a:cubicBezTo>
                <a:cubicBezTo>
                  <a:pt x="10712" y="2096"/>
                  <a:pt x="10689" y="2090"/>
                  <a:pt x="10665" y="2098"/>
                </a:cubicBezTo>
                <a:cubicBezTo>
                  <a:pt x="10648" y="2103"/>
                  <a:pt x="10636" y="2115"/>
                  <a:pt x="10620" y="2122"/>
                </a:cubicBezTo>
                <a:cubicBezTo>
                  <a:pt x="10307" y="1511"/>
                  <a:pt x="9837" y="959"/>
                  <a:pt x="9205" y="566"/>
                </a:cubicBezTo>
                <a:cubicBezTo>
                  <a:pt x="7561" y="-456"/>
                  <a:pt x="5569" y="-54"/>
                  <a:pt x="4755" y="1461"/>
                </a:cubicBezTo>
                <a:cubicBezTo>
                  <a:pt x="4301" y="2310"/>
                  <a:pt x="4325" y="3325"/>
                  <a:pt x="4711" y="4236"/>
                </a:cubicBezTo>
                <a:lnTo>
                  <a:pt x="982" y="4236"/>
                </a:lnTo>
                <a:cubicBezTo>
                  <a:pt x="440" y="4236"/>
                  <a:pt x="0" y="4709"/>
                  <a:pt x="0" y="5293"/>
                </a:cubicBezTo>
                <a:lnTo>
                  <a:pt x="0" y="7406"/>
                </a:lnTo>
                <a:cubicBezTo>
                  <a:pt x="0" y="7990"/>
                  <a:pt x="440" y="8463"/>
                  <a:pt x="982" y="8463"/>
                </a:cubicBezTo>
                <a:lnTo>
                  <a:pt x="982" y="20087"/>
                </a:lnTo>
                <a:cubicBezTo>
                  <a:pt x="982" y="20671"/>
                  <a:pt x="1422" y="21144"/>
                  <a:pt x="1964" y="21144"/>
                </a:cubicBezTo>
                <a:lnTo>
                  <a:pt x="19636" y="21144"/>
                </a:lnTo>
                <a:cubicBezTo>
                  <a:pt x="20178" y="21144"/>
                  <a:pt x="20618" y="20671"/>
                  <a:pt x="20618" y="20087"/>
                </a:cubicBezTo>
                <a:lnTo>
                  <a:pt x="20618" y="8463"/>
                </a:lnTo>
                <a:cubicBezTo>
                  <a:pt x="21160" y="8463"/>
                  <a:pt x="21600" y="7990"/>
                  <a:pt x="21600" y="7406"/>
                </a:cubicBezTo>
                <a:lnTo>
                  <a:pt x="21600" y="5293"/>
                </a:lnTo>
                <a:cubicBezTo>
                  <a:pt x="21600" y="4709"/>
                  <a:pt x="21160" y="4236"/>
                  <a:pt x="20618" y="4236"/>
                </a:cubicBezTo>
              </a:path>
            </a:pathLst>
          </a:custGeom>
          <a:solidFill>
            <a:srgbClr val="E7E6E6"/>
          </a:solidFill>
          <a:ln w="12700">
            <a:miter lim="400000"/>
          </a:ln>
        </p:spPr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任意多边形 20"/>
          <p:cNvSpPr/>
          <p:nvPr>
            <p:custDataLst>
              <p:tags r:id="rId18"/>
            </p:custDataLst>
          </p:nvPr>
        </p:nvSpPr>
        <p:spPr>
          <a:xfrm>
            <a:off x="5487075" y="4154030"/>
            <a:ext cx="327081" cy="2675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3600"/>
                </a:moveTo>
                <a:lnTo>
                  <a:pt x="1964" y="3600"/>
                </a:lnTo>
                <a:lnTo>
                  <a:pt x="1964" y="1200"/>
                </a:lnTo>
                <a:lnTo>
                  <a:pt x="19636" y="1200"/>
                </a:lnTo>
                <a:cubicBezTo>
                  <a:pt x="19636" y="1200"/>
                  <a:pt x="19636" y="3600"/>
                  <a:pt x="19636" y="3600"/>
                </a:cubicBezTo>
                <a:close/>
                <a:moveTo>
                  <a:pt x="17182" y="6000"/>
                </a:moveTo>
                <a:lnTo>
                  <a:pt x="17182" y="4800"/>
                </a:lnTo>
                <a:lnTo>
                  <a:pt x="19145" y="4800"/>
                </a:lnTo>
                <a:lnTo>
                  <a:pt x="19145" y="6000"/>
                </a:lnTo>
                <a:cubicBezTo>
                  <a:pt x="19145" y="6662"/>
                  <a:pt x="18705" y="7200"/>
                  <a:pt x="18164" y="7200"/>
                </a:cubicBezTo>
                <a:cubicBezTo>
                  <a:pt x="17621" y="7200"/>
                  <a:pt x="17182" y="6662"/>
                  <a:pt x="17182" y="6000"/>
                </a:cubicBezTo>
                <a:moveTo>
                  <a:pt x="14236" y="6000"/>
                </a:moveTo>
                <a:lnTo>
                  <a:pt x="14236" y="4800"/>
                </a:lnTo>
                <a:lnTo>
                  <a:pt x="16200" y="4800"/>
                </a:lnTo>
                <a:lnTo>
                  <a:pt x="16200" y="6000"/>
                </a:lnTo>
                <a:cubicBezTo>
                  <a:pt x="16200" y="6662"/>
                  <a:pt x="15760" y="7200"/>
                  <a:pt x="15218" y="7200"/>
                </a:cubicBezTo>
                <a:cubicBezTo>
                  <a:pt x="14675" y="7200"/>
                  <a:pt x="14236" y="6662"/>
                  <a:pt x="14236" y="6000"/>
                </a:cubicBezTo>
                <a:moveTo>
                  <a:pt x="11291" y="6000"/>
                </a:moveTo>
                <a:lnTo>
                  <a:pt x="11291" y="4800"/>
                </a:lnTo>
                <a:lnTo>
                  <a:pt x="13255" y="4800"/>
                </a:lnTo>
                <a:lnTo>
                  <a:pt x="13255" y="6000"/>
                </a:lnTo>
                <a:cubicBezTo>
                  <a:pt x="13255" y="6662"/>
                  <a:pt x="12814" y="7200"/>
                  <a:pt x="12273" y="7200"/>
                </a:cubicBezTo>
                <a:cubicBezTo>
                  <a:pt x="11730" y="7200"/>
                  <a:pt x="11291" y="6662"/>
                  <a:pt x="11291" y="6000"/>
                </a:cubicBezTo>
                <a:moveTo>
                  <a:pt x="8345" y="6000"/>
                </a:moveTo>
                <a:lnTo>
                  <a:pt x="8345" y="4800"/>
                </a:lnTo>
                <a:lnTo>
                  <a:pt x="10309" y="4800"/>
                </a:lnTo>
                <a:lnTo>
                  <a:pt x="10309" y="6000"/>
                </a:lnTo>
                <a:cubicBezTo>
                  <a:pt x="10309" y="6662"/>
                  <a:pt x="9869" y="7200"/>
                  <a:pt x="9327" y="7200"/>
                </a:cubicBezTo>
                <a:cubicBezTo>
                  <a:pt x="8785" y="7200"/>
                  <a:pt x="8345" y="6662"/>
                  <a:pt x="8345" y="6000"/>
                </a:cubicBezTo>
                <a:moveTo>
                  <a:pt x="5400" y="6000"/>
                </a:moveTo>
                <a:lnTo>
                  <a:pt x="5400" y="4800"/>
                </a:lnTo>
                <a:lnTo>
                  <a:pt x="7364" y="4800"/>
                </a:lnTo>
                <a:lnTo>
                  <a:pt x="7364" y="6000"/>
                </a:lnTo>
                <a:cubicBezTo>
                  <a:pt x="7364" y="6662"/>
                  <a:pt x="6924" y="7200"/>
                  <a:pt x="6382" y="7200"/>
                </a:cubicBezTo>
                <a:cubicBezTo>
                  <a:pt x="5839" y="7200"/>
                  <a:pt x="5400" y="6662"/>
                  <a:pt x="5400" y="6000"/>
                </a:cubicBezTo>
                <a:moveTo>
                  <a:pt x="2455" y="6000"/>
                </a:moveTo>
                <a:lnTo>
                  <a:pt x="2455" y="4800"/>
                </a:lnTo>
                <a:lnTo>
                  <a:pt x="4418" y="4800"/>
                </a:lnTo>
                <a:lnTo>
                  <a:pt x="4418" y="6000"/>
                </a:lnTo>
                <a:cubicBezTo>
                  <a:pt x="4418" y="6662"/>
                  <a:pt x="3978" y="7200"/>
                  <a:pt x="3436" y="7200"/>
                </a:cubicBezTo>
                <a:cubicBezTo>
                  <a:pt x="2894" y="7200"/>
                  <a:pt x="2455" y="6662"/>
                  <a:pt x="2455" y="6000"/>
                </a:cubicBezTo>
                <a:moveTo>
                  <a:pt x="19636" y="20400"/>
                </a:moveTo>
                <a:lnTo>
                  <a:pt x="12764" y="20400"/>
                </a:lnTo>
                <a:lnTo>
                  <a:pt x="12764" y="13800"/>
                </a:lnTo>
                <a:cubicBezTo>
                  <a:pt x="12764" y="13469"/>
                  <a:pt x="12544" y="13200"/>
                  <a:pt x="12273" y="13200"/>
                </a:cubicBezTo>
                <a:lnTo>
                  <a:pt x="9327" y="13200"/>
                </a:lnTo>
                <a:cubicBezTo>
                  <a:pt x="9056" y="13200"/>
                  <a:pt x="8836" y="13469"/>
                  <a:pt x="8836" y="13800"/>
                </a:cubicBezTo>
                <a:lnTo>
                  <a:pt x="8836" y="20400"/>
                </a:lnTo>
                <a:lnTo>
                  <a:pt x="1964" y="20400"/>
                </a:lnTo>
                <a:lnTo>
                  <a:pt x="1964" y="7573"/>
                </a:lnTo>
                <a:cubicBezTo>
                  <a:pt x="2324" y="8076"/>
                  <a:pt x="2847" y="8400"/>
                  <a:pt x="3436" y="8400"/>
                </a:cubicBezTo>
                <a:cubicBezTo>
                  <a:pt x="4026" y="8400"/>
                  <a:pt x="4549" y="8076"/>
                  <a:pt x="4909" y="7573"/>
                </a:cubicBezTo>
                <a:cubicBezTo>
                  <a:pt x="5269" y="8076"/>
                  <a:pt x="5792" y="8400"/>
                  <a:pt x="6382" y="8400"/>
                </a:cubicBezTo>
                <a:cubicBezTo>
                  <a:pt x="6971" y="8400"/>
                  <a:pt x="7495" y="8076"/>
                  <a:pt x="7855" y="7573"/>
                </a:cubicBezTo>
                <a:cubicBezTo>
                  <a:pt x="8215" y="8076"/>
                  <a:pt x="8738" y="8400"/>
                  <a:pt x="9327" y="8400"/>
                </a:cubicBezTo>
                <a:cubicBezTo>
                  <a:pt x="9917" y="8400"/>
                  <a:pt x="10440" y="8076"/>
                  <a:pt x="10800" y="7573"/>
                </a:cubicBezTo>
                <a:cubicBezTo>
                  <a:pt x="11160" y="8076"/>
                  <a:pt x="11683" y="8400"/>
                  <a:pt x="12273" y="8400"/>
                </a:cubicBezTo>
                <a:cubicBezTo>
                  <a:pt x="12862" y="8400"/>
                  <a:pt x="13385" y="8076"/>
                  <a:pt x="13745" y="7573"/>
                </a:cubicBezTo>
                <a:cubicBezTo>
                  <a:pt x="14105" y="8076"/>
                  <a:pt x="14629" y="8400"/>
                  <a:pt x="15218" y="8400"/>
                </a:cubicBezTo>
                <a:cubicBezTo>
                  <a:pt x="15808" y="8400"/>
                  <a:pt x="16331" y="8076"/>
                  <a:pt x="16691" y="7573"/>
                </a:cubicBezTo>
                <a:cubicBezTo>
                  <a:pt x="17051" y="8076"/>
                  <a:pt x="17574" y="8400"/>
                  <a:pt x="18164" y="8400"/>
                </a:cubicBezTo>
                <a:cubicBezTo>
                  <a:pt x="18753" y="8400"/>
                  <a:pt x="19276" y="8076"/>
                  <a:pt x="19636" y="7573"/>
                </a:cubicBezTo>
                <a:cubicBezTo>
                  <a:pt x="19636" y="7573"/>
                  <a:pt x="19636" y="20400"/>
                  <a:pt x="19636" y="20400"/>
                </a:cubicBezTo>
                <a:close/>
                <a:moveTo>
                  <a:pt x="11782" y="20400"/>
                </a:moveTo>
                <a:lnTo>
                  <a:pt x="9818" y="20400"/>
                </a:lnTo>
                <a:lnTo>
                  <a:pt x="9818" y="14400"/>
                </a:lnTo>
                <a:lnTo>
                  <a:pt x="11782" y="14400"/>
                </a:lnTo>
                <a:cubicBezTo>
                  <a:pt x="11782" y="14400"/>
                  <a:pt x="11782" y="20400"/>
                  <a:pt x="11782" y="20400"/>
                </a:cubicBezTo>
                <a:close/>
                <a:moveTo>
                  <a:pt x="21109" y="20400"/>
                </a:moveTo>
                <a:lnTo>
                  <a:pt x="20618" y="20400"/>
                </a:lnTo>
                <a:lnTo>
                  <a:pt x="20618" y="4800"/>
                </a:lnTo>
                <a:lnTo>
                  <a:pt x="21109" y="4800"/>
                </a:lnTo>
                <a:cubicBezTo>
                  <a:pt x="21380" y="4800"/>
                  <a:pt x="21600" y="4532"/>
                  <a:pt x="21600" y="4200"/>
                </a:cubicBezTo>
                <a:cubicBezTo>
                  <a:pt x="21600" y="3868"/>
                  <a:pt x="21380" y="3600"/>
                  <a:pt x="21109" y="3600"/>
                </a:cubicBezTo>
                <a:lnTo>
                  <a:pt x="20618" y="3600"/>
                </a:lnTo>
                <a:lnTo>
                  <a:pt x="20618" y="1200"/>
                </a:lnTo>
                <a:cubicBezTo>
                  <a:pt x="20618" y="538"/>
                  <a:pt x="20178" y="0"/>
                  <a:pt x="19636" y="0"/>
                </a:cubicBezTo>
                <a:lnTo>
                  <a:pt x="1964" y="0"/>
                </a:lnTo>
                <a:cubicBezTo>
                  <a:pt x="1421" y="0"/>
                  <a:pt x="982" y="538"/>
                  <a:pt x="982" y="1200"/>
                </a:cubicBezTo>
                <a:lnTo>
                  <a:pt x="982" y="3600"/>
                </a:lnTo>
                <a:lnTo>
                  <a:pt x="491" y="3600"/>
                </a:lnTo>
                <a:cubicBezTo>
                  <a:pt x="220" y="3600"/>
                  <a:pt x="0" y="3868"/>
                  <a:pt x="0" y="4200"/>
                </a:cubicBezTo>
                <a:cubicBezTo>
                  <a:pt x="0" y="4532"/>
                  <a:pt x="220" y="4800"/>
                  <a:pt x="491" y="4800"/>
                </a:cubicBezTo>
                <a:lnTo>
                  <a:pt x="982" y="4800"/>
                </a:lnTo>
                <a:lnTo>
                  <a:pt x="982" y="20400"/>
                </a:lnTo>
                <a:lnTo>
                  <a:pt x="491" y="20400"/>
                </a:lnTo>
                <a:cubicBezTo>
                  <a:pt x="220" y="20400"/>
                  <a:pt x="0" y="20669"/>
                  <a:pt x="0" y="21000"/>
                </a:cubicBezTo>
                <a:cubicBezTo>
                  <a:pt x="0" y="21332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332"/>
                  <a:pt x="21600" y="21000"/>
                </a:cubicBezTo>
                <a:cubicBezTo>
                  <a:pt x="21600" y="20669"/>
                  <a:pt x="21380" y="20400"/>
                  <a:pt x="21109" y="20400"/>
                </a:cubicBezTo>
                <a:moveTo>
                  <a:pt x="16691" y="16800"/>
                </a:moveTo>
                <a:lnTo>
                  <a:pt x="14727" y="16800"/>
                </a:lnTo>
                <a:lnTo>
                  <a:pt x="14727" y="14400"/>
                </a:lnTo>
                <a:lnTo>
                  <a:pt x="16691" y="14400"/>
                </a:lnTo>
                <a:cubicBezTo>
                  <a:pt x="16691" y="14400"/>
                  <a:pt x="16691" y="16800"/>
                  <a:pt x="16691" y="16800"/>
                </a:cubicBezTo>
                <a:close/>
                <a:moveTo>
                  <a:pt x="17182" y="13200"/>
                </a:moveTo>
                <a:lnTo>
                  <a:pt x="14236" y="13200"/>
                </a:lnTo>
                <a:cubicBezTo>
                  <a:pt x="13965" y="13200"/>
                  <a:pt x="13745" y="13469"/>
                  <a:pt x="13745" y="13800"/>
                </a:cubicBezTo>
                <a:lnTo>
                  <a:pt x="13745" y="17400"/>
                </a:lnTo>
                <a:cubicBezTo>
                  <a:pt x="13745" y="17732"/>
                  <a:pt x="13965" y="18000"/>
                  <a:pt x="14236" y="18000"/>
                </a:cubicBezTo>
                <a:lnTo>
                  <a:pt x="17182" y="18000"/>
                </a:lnTo>
                <a:cubicBezTo>
                  <a:pt x="17453" y="18000"/>
                  <a:pt x="17673" y="17732"/>
                  <a:pt x="17673" y="17400"/>
                </a:cubicBezTo>
                <a:lnTo>
                  <a:pt x="17673" y="13800"/>
                </a:lnTo>
                <a:cubicBezTo>
                  <a:pt x="17673" y="13469"/>
                  <a:pt x="17453" y="13200"/>
                  <a:pt x="17182" y="13200"/>
                </a:cubicBezTo>
                <a:moveTo>
                  <a:pt x="6873" y="16800"/>
                </a:moveTo>
                <a:lnTo>
                  <a:pt x="4909" y="16800"/>
                </a:lnTo>
                <a:lnTo>
                  <a:pt x="4909" y="14400"/>
                </a:lnTo>
                <a:lnTo>
                  <a:pt x="6873" y="14400"/>
                </a:lnTo>
                <a:cubicBezTo>
                  <a:pt x="6873" y="14400"/>
                  <a:pt x="6873" y="16800"/>
                  <a:pt x="6873" y="16800"/>
                </a:cubicBezTo>
                <a:close/>
                <a:moveTo>
                  <a:pt x="7364" y="13200"/>
                </a:moveTo>
                <a:lnTo>
                  <a:pt x="4418" y="13200"/>
                </a:lnTo>
                <a:cubicBezTo>
                  <a:pt x="4147" y="13200"/>
                  <a:pt x="3927" y="13469"/>
                  <a:pt x="3927" y="13800"/>
                </a:cubicBezTo>
                <a:lnTo>
                  <a:pt x="3927" y="17400"/>
                </a:lnTo>
                <a:cubicBezTo>
                  <a:pt x="3927" y="17732"/>
                  <a:pt x="4147" y="18000"/>
                  <a:pt x="4418" y="18000"/>
                </a:cubicBezTo>
                <a:lnTo>
                  <a:pt x="7364" y="18000"/>
                </a:lnTo>
                <a:cubicBezTo>
                  <a:pt x="7635" y="18000"/>
                  <a:pt x="7855" y="17732"/>
                  <a:pt x="7855" y="17400"/>
                </a:cubicBezTo>
                <a:lnTo>
                  <a:pt x="7855" y="13800"/>
                </a:lnTo>
                <a:cubicBezTo>
                  <a:pt x="7855" y="13469"/>
                  <a:pt x="7635" y="13200"/>
                  <a:pt x="7364" y="13200"/>
                </a:cubicBezTo>
              </a:path>
            </a:pathLst>
          </a:custGeom>
          <a:solidFill>
            <a:srgbClr val="E7E6E6"/>
          </a:solidFill>
          <a:ln w="12700">
            <a:miter lim="400000"/>
          </a:ln>
        </p:spPr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文本框 45"/>
          <p:cNvSpPr txBox="1"/>
          <p:nvPr>
            <p:custDataLst>
              <p:tags r:id="rId19"/>
            </p:custDataLst>
          </p:nvPr>
        </p:nvSpPr>
        <p:spPr>
          <a:xfrm>
            <a:off x="6843837" y="1894825"/>
            <a:ext cx="639919" cy="584775"/>
          </a:xfrm>
          <a:prstGeom prst="rect">
            <a:avLst/>
          </a:prstGeom>
          <a:noFill/>
        </p:spPr>
        <p:txBody>
          <a:bodyPr wrap="none">
            <a:normAutofit fontScale="77500" lnSpcReduction="20000"/>
          </a:bodyPr>
          <a:lstStyle/>
          <a:p>
            <a:pPr>
              <a:lnSpc>
                <a:spcPct val="140000"/>
              </a:lnSpc>
            </a:pPr>
            <a:r>
              <a:rPr lang="en-US" sz="3200">
                <a:solidFill>
                  <a:srgbClr val="4D576B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</a:p>
        </p:txBody>
      </p:sp>
      <p:sp>
        <p:nvSpPr>
          <p:cNvPr id="47" name="文本框 46"/>
          <p:cNvSpPr txBox="1"/>
          <p:nvPr>
            <p:custDataLst>
              <p:tags r:id="rId20"/>
            </p:custDataLst>
          </p:nvPr>
        </p:nvSpPr>
        <p:spPr>
          <a:xfrm>
            <a:off x="4943031" y="1891663"/>
            <a:ext cx="639919" cy="584775"/>
          </a:xfrm>
          <a:prstGeom prst="rect">
            <a:avLst/>
          </a:prstGeom>
          <a:noFill/>
        </p:spPr>
        <p:txBody>
          <a:bodyPr wrap="none">
            <a:normAutofit fontScale="77500" lnSpcReduction="20000"/>
          </a:bodyPr>
          <a:lstStyle/>
          <a:p>
            <a:pPr algn="ctr">
              <a:lnSpc>
                <a:spcPct val="140000"/>
              </a:lnSpc>
            </a:pPr>
            <a:r>
              <a:rPr lang="en-US" sz="3200">
                <a:solidFill>
                  <a:srgbClr val="4D576B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</a:p>
        </p:txBody>
      </p:sp>
      <p:sp>
        <p:nvSpPr>
          <p:cNvPr id="48" name="文本框 47"/>
          <p:cNvSpPr txBox="1"/>
          <p:nvPr>
            <p:custDataLst>
              <p:tags r:id="rId21"/>
            </p:custDataLst>
          </p:nvPr>
        </p:nvSpPr>
        <p:spPr>
          <a:xfrm>
            <a:off x="7643670" y="3190653"/>
            <a:ext cx="639919" cy="584775"/>
          </a:xfrm>
          <a:prstGeom prst="rect">
            <a:avLst/>
          </a:prstGeom>
          <a:noFill/>
        </p:spPr>
        <p:txBody>
          <a:bodyPr wrap="none">
            <a:normAutofit fontScale="77500" lnSpcReduction="20000"/>
          </a:bodyPr>
          <a:lstStyle/>
          <a:p>
            <a:pPr>
              <a:lnSpc>
                <a:spcPct val="140000"/>
              </a:lnSpc>
            </a:pPr>
            <a:r>
              <a:rPr lang="en-US" sz="3200">
                <a:solidFill>
                  <a:srgbClr val="4D576B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</a:p>
        </p:txBody>
      </p:sp>
      <p:sp>
        <p:nvSpPr>
          <p:cNvPr id="52" name="文本框 51"/>
          <p:cNvSpPr txBox="1"/>
          <p:nvPr>
            <p:custDataLst>
              <p:tags r:id="rId22"/>
            </p:custDataLst>
          </p:nvPr>
        </p:nvSpPr>
        <p:spPr>
          <a:xfrm>
            <a:off x="5038313" y="4631339"/>
            <a:ext cx="639919" cy="584775"/>
          </a:xfrm>
          <a:prstGeom prst="rect">
            <a:avLst/>
          </a:prstGeom>
          <a:noFill/>
        </p:spPr>
        <p:txBody>
          <a:bodyPr wrap="none">
            <a:normAutofit fontScale="77500" lnSpcReduction="20000"/>
          </a:bodyPr>
          <a:lstStyle/>
          <a:p>
            <a:pPr>
              <a:lnSpc>
                <a:spcPct val="140000"/>
              </a:lnSpc>
            </a:pPr>
            <a:r>
              <a:rPr lang="en-US" sz="3200">
                <a:solidFill>
                  <a:srgbClr val="4D576B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05</a:t>
            </a:r>
          </a:p>
        </p:txBody>
      </p:sp>
      <p:sp>
        <p:nvSpPr>
          <p:cNvPr id="53" name="文本框 52"/>
          <p:cNvSpPr txBox="1"/>
          <p:nvPr>
            <p:custDataLst>
              <p:tags r:id="rId23"/>
            </p:custDataLst>
          </p:nvPr>
        </p:nvSpPr>
        <p:spPr>
          <a:xfrm>
            <a:off x="6843836" y="4631338"/>
            <a:ext cx="639919" cy="584775"/>
          </a:xfrm>
          <a:prstGeom prst="rect">
            <a:avLst/>
          </a:prstGeom>
          <a:noFill/>
        </p:spPr>
        <p:txBody>
          <a:bodyPr wrap="none">
            <a:normAutofit fontScale="77500" lnSpcReduction="20000"/>
          </a:bodyPr>
          <a:lstStyle/>
          <a:p>
            <a:pPr>
              <a:lnSpc>
                <a:spcPct val="140000"/>
              </a:lnSpc>
            </a:pPr>
            <a:r>
              <a:rPr lang="en-US" sz="3200">
                <a:solidFill>
                  <a:srgbClr val="4D576B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</a:p>
        </p:txBody>
      </p:sp>
      <p:sp>
        <p:nvSpPr>
          <p:cNvPr id="54" name="文本框 53"/>
          <p:cNvSpPr txBox="1"/>
          <p:nvPr>
            <p:custDataLst>
              <p:tags r:id="rId24"/>
            </p:custDataLst>
          </p:nvPr>
        </p:nvSpPr>
        <p:spPr>
          <a:xfrm>
            <a:off x="1514243" y="1333629"/>
            <a:ext cx="2369556" cy="504844"/>
          </a:xfrm>
          <a:prstGeom prst="rect">
            <a:avLst/>
          </a:prstGeom>
          <a:noFill/>
        </p:spPr>
        <p:txBody>
          <a:bodyPr wrap="square" lIns="90000" tIns="46800" rIns="90000" bIns="0" anchor="b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zh-CN" altLang="zh-CN" b="1" spc="300" dirty="0">
                <a:solidFill>
                  <a:srgbClr val="4276A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政府支持</a:t>
            </a:r>
          </a:p>
        </p:txBody>
      </p:sp>
      <p:sp>
        <p:nvSpPr>
          <p:cNvPr id="55" name="文本框 54"/>
          <p:cNvSpPr txBox="1"/>
          <p:nvPr>
            <p:custDataLst>
              <p:tags r:id="rId25"/>
            </p:custDataLst>
          </p:nvPr>
        </p:nvSpPr>
        <p:spPr>
          <a:xfrm>
            <a:off x="1514215" y="1897379"/>
            <a:ext cx="2369582" cy="618134"/>
          </a:xfrm>
          <a:prstGeom prst="rect">
            <a:avLst/>
          </a:prstGeom>
        </p:spPr>
        <p:txBody>
          <a:bodyPr vert="horz" wrap="square" lIns="90000" tIns="0" rIns="90000" bIns="46800" anchor="t" anchorCtr="0">
            <a:normAutofit fontScale="92500" lnSpcReduction="10000"/>
          </a:bodyPr>
          <a:lstStyle/>
          <a:p>
            <a:pPr algn="r">
              <a:lnSpc>
                <a:spcPct val="120000"/>
              </a:lnSpc>
            </a:pPr>
            <a:r>
              <a:rPr lang="zh-CN" altLang="en-US" sz="1200" spc="150" dirty="0">
                <a:solidFill>
                  <a:srgbClr val="000000">
                    <a:lumMod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财政补贴</a:t>
            </a:r>
          </a:p>
          <a:p>
            <a:pPr algn="r">
              <a:lnSpc>
                <a:spcPct val="120000"/>
              </a:lnSpc>
            </a:pPr>
            <a:r>
              <a:rPr lang="zh-CN" altLang="en-US" sz="1200" spc="150" dirty="0">
                <a:solidFill>
                  <a:srgbClr val="000000">
                    <a:lumMod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人才引进</a:t>
            </a:r>
          </a:p>
          <a:p>
            <a:pPr algn="r">
              <a:lnSpc>
                <a:spcPct val="120000"/>
              </a:lnSpc>
            </a:pPr>
            <a:r>
              <a:rPr lang="zh-CN" altLang="en-US" sz="1200" spc="150" dirty="0">
                <a:solidFill>
                  <a:srgbClr val="000000">
                    <a:lumMod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产业基金</a:t>
            </a:r>
          </a:p>
        </p:txBody>
      </p:sp>
      <p:sp>
        <p:nvSpPr>
          <p:cNvPr id="64" name="文本框 63"/>
          <p:cNvSpPr txBox="1"/>
          <p:nvPr>
            <p:custDataLst>
              <p:tags r:id="rId26"/>
            </p:custDataLst>
          </p:nvPr>
        </p:nvSpPr>
        <p:spPr>
          <a:xfrm>
            <a:off x="8544785" y="1367185"/>
            <a:ext cx="2349380" cy="493894"/>
          </a:xfrm>
          <a:prstGeom prst="rect">
            <a:avLst/>
          </a:prstGeom>
          <a:noFill/>
        </p:spPr>
        <p:txBody>
          <a:bodyPr wrap="square" lIns="90000" tIns="46800" rIns="90000" bIns="0" anchor="b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 dirty="0">
                <a:solidFill>
                  <a:srgbClr val="5268A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龙头企业牵头</a:t>
            </a:r>
          </a:p>
        </p:txBody>
      </p:sp>
      <p:sp>
        <p:nvSpPr>
          <p:cNvPr id="65" name="文本框 64"/>
          <p:cNvSpPr txBox="1"/>
          <p:nvPr>
            <p:custDataLst>
              <p:tags r:id="rId27"/>
            </p:custDataLst>
          </p:nvPr>
        </p:nvSpPr>
        <p:spPr>
          <a:xfrm>
            <a:off x="8544785" y="1919984"/>
            <a:ext cx="2349380" cy="618134"/>
          </a:xfrm>
          <a:prstGeom prst="rect">
            <a:avLst/>
          </a:prstGeom>
        </p:spPr>
        <p:txBody>
          <a:bodyPr vert="horz" wrap="square" lIns="90000" tIns="0" rIns="90000" bIns="46800" anchor="t" anchorCtr="0"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zh-CN" altLang="en-US" sz="1200" spc="150" dirty="0" smtClean="0">
                <a:solidFill>
                  <a:srgbClr val="000000">
                    <a:lumMod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流量导入</a:t>
            </a:r>
          </a:p>
          <a:p>
            <a:pPr>
              <a:lnSpc>
                <a:spcPct val="120000"/>
              </a:lnSpc>
            </a:pPr>
            <a:r>
              <a:rPr lang="zh-CN" altLang="en-US" sz="1200" spc="150" dirty="0" smtClean="0">
                <a:solidFill>
                  <a:srgbClr val="000000">
                    <a:lumMod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经验</a:t>
            </a:r>
            <a:r>
              <a:rPr lang="zh-CN" altLang="en-US" sz="1200" spc="150" dirty="0">
                <a:solidFill>
                  <a:srgbClr val="000000">
                    <a:lumMod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丰富</a:t>
            </a:r>
          </a:p>
          <a:p>
            <a:pPr>
              <a:lnSpc>
                <a:spcPct val="120000"/>
              </a:lnSpc>
            </a:pPr>
            <a:r>
              <a:rPr lang="zh-CN" altLang="en-US" sz="1200" spc="150" dirty="0">
                <a:solidFill>
                  <a:srgbClr val="000000">
                    <a:lumMod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胸怀格局</a:t>
            </a:r>
          </a:p>
          <a:p>
            <a:pPr>
              <a:lnSpc>
                <a:spcPct val="120000"/>
              </a:lnSpc>
            </a:pPr>
            <a:endParaRPr lang="zh-CN" altLang="en-US" sz="1200" spc="150" dirty="0">
              <a:solidFill>
                <a:srgbClr val="000000">
                  <a:lumMod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文本框 65"/>
          <p:cNvSpPr txBox="1"/>
          <p:nvPr>
            <p:custDataLst>
              <p:tags r:id="rId28"/>
            </p:custDataLst>
          </p:nvPr>
        </p:nvSpPr>
        <p:spPr>
          <a:xfrm>
            <a:off x="8603762" y="4853406"/>
            <a:ext cx="2428546" cy="618134"/>
          </a:xfrm>
          <a:prstGeom prst="rect">
            <a:avLst/>
          </a:prstGeom>
        </p:spPr>
        <p:txBody>
          <a:bodyPr vert="horz" wrap="square" lIns="90000" tIns="0" rIns="90000" bIns="46800" anchor="t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spc="150" dirty="0">
                <a:solidFill>
                  <a:srgbClr val="000000">
                    <a:lumMod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顶层设计</a:t>
            </a:r>
          </a:p>
          <a:p>
            <a:pPr>
              <a:lnSpc>
                <a:spcPct val="120000"/>
              </a:lnSpc>
            </a:pPr>
            <a:r>
              <a:rPr lang="zh-CN" altLang="en-US" sz="1200" spc="150" dirty="0">
                <a:solidFill>
                  <a:srgbClr val="000000">
                    <a:lumMod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金融资本</a:t>
            </a:r>
          </a:p>
        </p:txBody>
      </p:sp>
      <p:sp>
        <p:nvSpPr>
          <p:cNvPr id="67" name="文本框 66"/>
          <p:cNvSpPr txBox="1"/>
          <p:nvPr>
            <p:custDataLst>
              <p:tags r:id="rId29"/>
            </p:custDataLst>
          </p:nvPr>
        </p:nvSpPr>
        <p:spPr>
          <a:xfrm>
            <a:off x="8603762" y="4315744"/>
            <a:ext cx="2428546" cy="478756"/>
          </a:xfrm>
          <a:prstGeom prst="rect">
            <a:avLst/>
          </a:prstGeom>
          <a:noFill/>
        </p:spPr>
        <p:txBody>
          <a:bodyPr wrap="square" lIns="90000" tIns="46800" rIns="90000" bIns="0" anchor="b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 dirty="0">
                <a:solidFill>
                  <a:srgbClr val="0099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资本助力</a:t>
            </a:r>
          </a:p>
        </p:txBody>
      </p:sp>
      <p:sp>
        <p:nvSpPr>
          <p:cNvPr id="68" name="文本框 67"/>
          <p:cNvSpPr txBox="1"/>
          <p:nvPr>
            <p:custDataLst>
              <p:tags r:id="rId30"/>
            </p:custDataLst>
          </p:nvPr>
        </p:nvSpPr>
        <p:spPr>
          <a:xfrm>
            <a:off x="1254563" y="4867255"/>
            <a:ext cx="2428546" cy="1373917"/>
          </a:xfrm>
          <a:prstGeom prst="rect">
            <a:avLst/>
          </a:prstGeom>
        </p:spPr>
        <p:txBody>
          <a:bodyPr vert="horz" wrap="square" lIns="90000" tIns="0" rIns="90000" bIns="46800" anchor="t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200" spc="150" dirty="0" smtClean="0">
                <a:solidFill>
                  <a:srgbClr val="000000">
                    <a:lumMod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互联网</a:t>
            </a:r>
            <a:r>
              <a:rPr lang="en-US" altLang="zh-CN" sz="1200" spc="150" dirty="0" smtClean="0">
                <a:solidFill>
                  <a:srgbClr val="000000">
                    <a:lumMod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</a:p>
          <a:p>
            <a:pPr algn="r">
              <a:lnSpc>
                <a:spcPct val="120000"/>
              </a:lnSpc>
            </a:pPr>
            <a:r>
              <a:rPr lang="en-US" altLang="zh-CN" sz="1200" spc="150" dirty="0" smtClean="0">
                <a:solidFill>
                  <a:srgbClr val="000000">
                    <a:lumMod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5G+</a:t>
            </a:r>
          </a:p>
          <a:p>
            <a:pPr algn="r">
              <a:lnSpc>
                <a:spcPct val="120000"/>
              </a:lnSpc>
            </a:pPr>
            <a:r>
              <a:rPr lang="zh-CN" altLang="en-US" sz="1200" spc="150" dirty="0" smtClean="0">
                <a:solidFill>
                  <a:srgbClr val="000000">
                    <a:lumMod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人工智能</a:t>
            </a:r>
            <a:endParaRPr lang="en-US" altLang="zh-CN" sz="1200" spc="150" dirty="0" smtClean="0">
              <a:solidFill>
                <a:srgbClr val="000000">
                  <a:lumMod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20000"/>
              </a:lnSpc>
            </a:pPr>
            <a:r>
              <a:rPr lang="zh-CN" altLang="en-US" sz="1200" spc="150" dirty="0" smtClean="0">
                <a:solidFill>
                  <a:srgbClr val="000000">
                    <a:lumMod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区块链</a:t>
            </a:r>
            <a:endParaRPr lang="en-US" altLang="zh-CN" sz="1200" spc="150" dirty="0" smtClean="0">
              <a:solidFill>
                <a:srgbClr val="000000">
                  <a:lumMod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20000"/>
              </a:lnSpc>
            </a:pPr>
            <a:r>
              <a:rPr lang="zh-CN" altLang="en-US" sz="1200" spc="150" dirty="0" smtClean="0">
                <a:solidFill>
                  <a:srgbClr val="000000">
                    <a:lumMod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</a:t>
            </a:r>
            <a:endParaRPr lang="en-US" altLang="zh-CN" sz="1200" spc="150" dirty="0" smtClean="0">
              <a:solidFill>
                <a:srgbClr val="000000">
                  <a:lumMod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20000"/>
              </a:lnSpc>
            </a:pPr>
            <a:r>
              <a:rPr lang="zh-CN" altLang="en-US" sz="1200" spc="150" dirty="0" smtClean="0">
                <a:solidFill>
                  <a:srgbClr val="000000">
                    <a:lumMod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大数据</a:t>
            </a:r>
            <a:endParaRPr lang="zh-CN" altLang="en-US" sz="1200" spc="150" dirty="0">
              <a:solidFill>
                <a:srgbClr val="000000">
                  <a:lumMod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文本框 68"/>
          <p:cNvSpPr txBox="1"/>
          <p:nvPr>
            <p:custDataLst>
              <p:tags r:id="rId31"/>
            </p:custDataLst>
          </p:nvPr>
        </p:nvSpPr>
        <p:spPr>
          <a:xfrm>
            <a:off x="1254563" y="4329594"/>
            <a:ext cx="2428546" cy="478756"/>
          </a:xfrm>
          <a:prstGeom prst="rect">
            <a:avLst/>
          </a:prstGeom>
          <a:noFill/>
        </p:spPr>
        <p:txBody>
          <a:bodyPr wrap="square" lIns="90000" tIns="46800" rIns="90000" bIns="0" anchor="b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b="1" spc="300" dirty="0" smtClean="0">
                <a:solidFill>
                  <a:srgbClr val="0066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数字科技应用</a:t>
            </a:r>
            <a:endParaRPr lang="zh-CN" altLang="en-US" b="1" spc="300" dirty="0">
              <a:solidFill>
                <a:srgbClr val="00669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" name="任意多边形 3"/>
          <p:cNvSpPr/>
          <p:nvPr>
            <p:custDataLst>
              <p:tags r:id="rId32"/>
            </p:custDataLst>
          </p:nvPr>
        </p:nvSpPr>
        <p:spPr>
          <a:xfrm flipH="1">
            <a:off x="4878705" y="2908300"/>
            <a:ext cx="736600" cy="1160145"/>
          </a:xfrm>
          <a:custGeom>
            <a:avLst/>
            <a:gdLst>
              <a:gd name="connsiteX0" fmla="*/ 1187673 w 1430435"/>
              <a:gd name="connsiteY0" fmla="*/ 0 h 2055413"/>
              <a:gd name="connsiteX1" fmla="*/ 1248402 w 1430435"/>
              <a:gd name="connsiteY1" fmla="*/ 126065 h 2055413"/>
              <a:gd name="connsiteX2" fmla="*/ 1430435 w 1430435"/>
              <a:gd name="connsiteY2" fmla="*/ 1027706 h 2055413"/>
              <a:gd name="connsiteX3" fmla="*/ 1248402 w 1430435"/>
              <a:gd name="connsiteY3" fmla="*/ 1929347 h 2055413"/>
              <a:gd name="connsiteX4" fmla="*/ 1187673 w 1430435"/>
              <a:gd name="connsiteY4" fmla="*/ 2055413 h 2055413"/>
              <a:gd name="connsiteX5" fmla="*/ 457200 w 1430435"/>
              <a:gd name="connsiteY5" fmla="*/ 1662108 h 2055413"/>
              <a:gd name="connsiteX6" fmla="*/ 457201 w 1430435"/>
              <a:gd name="connsiteY6" fmla="*/ 1662108 h 2055413"/>
              <a:gd name="connsiteX7" fmla="*/ 457201 w 1430435"/>
              <a:gd name="connsiteY7" fmla="*/ 1484906 h 2055413"/>
              <a:gd name="connsiteX8" fmla="*/ 457200 w 1430435"/>
              <a:gd name="connsiteY8" fmla="*/ 1484906 h 2055413"/>
              <a:gd name="connsiteX9" fmla="*/ 0 w 1430435"/>
              <a:gd name="connsiteY9" fmla="*/ 1027706 h 2055413"/>
              <a:gd name="connsiteX10" fmla="*/ 457200 w 1430435"/>
              <a:gd name="connsiteY10" fmla="*/ 570506 h 2055413"/>
              <a:gd name="connsiteX11" fmla="*/ 457201 w 1430435"/>
              <a:gd name="connsiteY11" fmla="*/ 570506 h 2055413"/>
              <a:gd name="connsiteX12" fmla="*/ 457201 w 1430435"/>
              <a:gd name="connsiteY12" fmla="*/ 393304 h 2055413"/>
              <a:gd name="connsiteX13" fmla="*/ 457200 w 1430435"/>
              <a:gd name="connsiteY13" fmla="*/ 393304 h 205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30435" h="2055413">
                <a:moveTo>
                  <a:pt x="1187673" y="0"/>
                </a:moveTo>
                <a:lnTo>
                  <a:pt x="1248402" y="126065"/>
                </a:lnTo>
                <a:cubicBezTo>
                  <a:pt x="1365618" y="403194"/>
                  <a:pt x="1430435" y="707881"/>
                  <a:pt x="1430435" y="1027706"/>
                </a:cubicBezTo>
                <a:cubicBezTo>
                  <a:pt x="1430435" y="1347532"/>
                  <a:pt x="1365618" y="1652219"/>
                  <a:pt x="1248402" y="1929347"/>
                </a:cubicBezTo>
                <a:lnTo>
                  <a:pt x="1187673" y="2055413"/>
                </a:lnTo>
                <a:lnTo>
                  <a:pt x="457200" y="1662108"/>
                </a:lnTo>
                <a:lnTo>
                  <a:pt x="457201" y="1662108"/>
                </a:lnTo>
                <a:lnTo>
                  <a:pt x="457201" y="1484906"/>
                </a:lnTo>
                <a:lnTo>
                  <a:pt x="457200" y="1484906"/>
                </a:lnTo>
                <a:cubicBezTo>
                  <a:pt x="204695" y="1484906"/>
                  <a:pt x="0" y="1280211"/>
                  <a:pt x="0" y="1027706"/>
                </a:cubicBezTo>
                <a:cubicBezTo>
                  <a:pt x="0" y="775201"/>
                  <a:pt x="204695" y="570506"/>
                  <a:pt x="457200" y="570506"/>
                </a:cubicBezTo>
                <a:lnTo>
                  <a:pt x="457201" y="570506"/>
                </a:lnTo>
                <a:lnTo>
                  <a:pt x="457201" y="393304"/>
                </a:lnTo>
                <a:lnTo>
                  <a:pt x="457200" y="393304"/>
                </a:lnTo>
                <a:close/>
              </a:path>
            </a:pathLst>
          </a:custGeom>
          <a:solidFill>
            <a:schemeClr val="accent6"/>
          </a:solidFill>
          <a:ln w="28575">
            <a:solidFill>
              <a:schemeClr val="accent6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53"/>
          <p:cNvSpPr txBox="1"/>
          <p:nvPr>
            <p:custDataLst>
              <p:tags r:id="rId33"/>
            </p:custDataLst>
          </p:nvPr>
        </p:nvSpPr>
        <p:spPr>
          <a:xfrm>
            <a:off x="836133" y="2819878"/>
            <a:ext cx="2369556" cy="504844"/>
          </a:xfrm>
          <a:prstGeom prst="rect">
            <a:avLst/>
          </a:prstGeom>
          <a:noFill/>
        </p:spPr>
        <p:txBody>
          <a:bodyPr wrap="square" lIns="90000" tIns="46800" rIns="90000" bIns="0" anchor="b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b="1" spc="300" dirty="0" smtClean="0">
                <a:solidFill>
                  <a:srgbClr val="0099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人才资本化</a:t>
            </a:r>
            <a:endParaRPr lang="zh-CN" altLang="zh-CN" b="1" spc="300" dirty="0">
              <a:solidFill>
                <a:srgbClr val="0099C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7" name="文本框 54"/>
          <p:cNvSpPr txBox="1"/>
          <p:nvPr>
            <p:custDataLst>
              <p:tags r:id="rId34"/>
            </p:custDataLst>
          </p:nvPr>
        </p:nvSpPr>
        <p:spPr>
          <a:xfrm>
            <a:off x="553673" y="3383628"/>
            <a:ext cx="2652014" cy="618134"/>
          </a:xfrm>
          <a:prstGeom prst="rect">
            <a:avLst/>
          </a:prstGeom>
        </p:spPr>
        <p:txBody>
          <a:bodyPr vert="horz" wrap="square" lIns="90000" tIns="0" rIns="90000" bIns="46800" anchor="t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200" spc="150" dirty="0" smtClean="0">
                <a:solidFill>
                  <a:srgbClr val="000000">
                    <a:lumMod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多种人才资本化模式</a:t>
            </a:r>
            <a:endParaRPr lang="en-US" altLang="zh-CN" sz="1200" spc="150" dirty="0" smtClean="0">
              <a:solidFill>
                <a:srgbClr val="000000">
                  <a:lumMod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20000"/>
              </a:lnSpc>
            </a:pPr>
            <a:r>
              <a:rPr lang="zh-CN" altLang="en-US" sz="1200" spc="150" dirty="0" smtClean="0">
                <a:solidFill>
                  <a:srgbClr val="000000">
                    <a:lumMod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人才与组织利益共享</a:t>
            </a:r>
            <a:r>
              <a:rPr lang="zh-CN" altLang="en-US" sz="1200" spc="150" dirty="0" smtClean="0">
                <a:solidFill>
                  <a:srgbClr val="000000">
                    <a:lumMod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200" spc="150" dirty="0" smtClean="0">
                <a:solidFill>
                  <a:srgbClr val="000000">
                    <a:lumMod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共同发展</a:t>
            </a:r>
            <a:endParaRPr lang="zh-CN" altLang="en-US" sz="1200" spc="150" dirty="0">
              <a:solidFill>
                <a:srgbClr val="000000">
                  <a:lumMod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  <p:bldLst>
      <p:bldP spid="50" grpId="1"/>
      <p:bldP spid="51" grpId="1"/>
      <p:bldP spid="54" grpId="1"/>
      <p:bldP spid="55" grpId="1"/>
      <p:bldP spid="64" grpId="1"/>
      <p:bldP spid="65" grpId="1"/>
      <p:bldP spid="66" grpId="1"/>
      <p:bldP spid="67" grpId="1"/>
      <p:bldP spid="68" grpId="1"/>
      <p:bldP spid="69" grpId="1"/>
      <p:bldP spid="36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文本框 34"/>
          <p:cNvSpPr txBox="1">
            <a:spLocks noChangeArrowheads="1"/>
          </p:cNvSpPr>
          <p:nvPr/>
        </p:nvSpPr>
        <p:spPr bwMode="auto">
          <a:xfrm>
            <a:off x="1191341" y="97502"/>
            <a:ext cx="6902464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800" b="1" dirty="0" smtClean="0">
                <a:latin typeface="微软雅黑" panose="020B0503020204020204" pitchFamily="34" charset="-122"/>
              </a:rPr>
              <a:t>商业模式：如何盈利</a:t>
            </a:r>
            <a:endParaRPr lang="zh-CN" altLang="en-US" sz="2800" b="1" dirty="0">
              <a:latin typeface="微软雅黑" panose="020B0503020204020204" pitchFamily="34" charset="-122"/>
            </a:endParaRPr>
          </a:p>
        </p:txBody>
      </p:sp>
      <p:sp>
        <p:nvSpPr>
          <p:cNvPr id="40" name="cloud-computing-connection_70996"/>
          <p:cNvSpPr>
            <a:spLocks noChangeAspect="1"/>
          </p:cNvSpPr>
          <p:nvPr/>
        </p:nvSpPr>
        <p:spPr bwMode="auto">
          <a:xfrm>
            <a:off x="365324" y="49655"/>
            <a:ext cx="802887" cy="724366"/>
          </a:xfrm>
          <a:custGeom>
            <a:avLst/>
            <a:gdLst>
              <a:gd name="T0" fmla="*/ 4313 w 5734"/>
              <a:gd name="T1" fmla="*/ 3918 h 5892"/>
              <a:gd name="T2" fmla="*/ 5734 w 5734"/>
              <a:gd name="T3" fmla="*/ 2497 h 5892"/>
              <a:gd name="T4" fmla="*/ 4313 w 5734"/>
              <a:gd name="T5" fmla="*/ 1076 h 5892"/>
              <a:gd name="T6" fmla="*/ 4149 w 5734"/>
              <a:gd name="T7" fmla="*/ 1085 h 5892"/>
              <a:gd name="T8" fmla="*/ 3733 w 5734"/>
              <a:gd name="T9" fmla="*/ 378 h 5892"/>
              <a:gd name="T10" fmla="*/ 2768 w 5734"/>
              <a:gd name="T11" fmla="*/ 0 h 5892"/>
              <a:gd name="T12" fmla="*/ 1389 w 5734"/>
              <a:gd name="T13" fmla="*/ 1076 h 5892"/>
              <a:gd name="T14" fmla="*/ 0 w 5734"/>
              <a:gd name="T15" fmla="*/ 2497 h 5892"/>
              <a:gd name="T16" fmla="*/ 1421 w 5734"/>
              <a:gd name="T17" fmla="*/ 3918 h 5892"/>
              <a:gd name="T18" fmla="*/ 2140 w 5734"/>
              <a:gd name="T19" fmla="*/ 3918 h 5892"/>
              <a:gd name="T20" fmla="*/ 2140 w 5734"/>
              <a:gd name="T21" fmla="*/ 4472 h 5892"/>
              <a:gd name="T22" fmla="*/ 1315 w 5734"/>
              <a:gd name="T23" fmla="*/ 4472 h 5892"/>
              <a:gd name="T24" fmla="*/ 954 w 5734"/>
              <a:gd name="T25" fmla="*/ 4259 h 5892"/>
              <a:gd name="T26" fmla="*/ 540 w 5734"/>
              <a:gd name="T27" fmla="*/ 4672 h 5892"/>
              <a:gd name="T28" fmla="*/ 954 w 5734"/>
              <a:gd name="T29" fmla="*/ 5086 h 5892"/>
              <a:gd name="T30" fmla="*/ 1315 w 5734"/>
              <a:gd name="T31" fmla="*/ 4872 h 5892"/>
              <a:gd name="T32" fmla="*/ 2340 w 5734"/>
              <a:gd name="T33" fmla="*/ 4872 h 5892"/>
              <a:gd name="T34" fmla="*/ 2540 w 5734"/>
              <a:gd name="T35" fmla="*/ 4672 h 5892"/>
              <a:gd name="T36" fmla="*/ 2540 w 5734"/>
              <a:gd name="T37" fmla="*/ 3918 h 5892"/>
              <a:gd name="T38" fmla="*/ 2667 w 5734"/>
              <a:gd name="T39" fmla="*/ 3918 h 5892"/>
              <a:gd name="T40" fmla="*/ 2667 w 5734"/>
              <a:gd name="T41" fmla="*/ 5117 h 5892"/>
              <a:gd name="T42" fmla="*/ 2454 w 5734"/>
              <a:gd name="T43" fmla="*/ 5479 h 5892"/>
              <a:gd name="T44" fmla="*/ 2867 w 5734"/>
              <a:gd name="T45" fmla="*/ 5892 h 5892"/>
              <a:gd name="T46" fmla="*/ 3280 w 5734"/>
              <a:gd name="T47" fmla="*/ 5479 h 5892"/>
              <a:gd name="T48" fmla="*/ 3067 w 5734"/>
              <a:gd name="T49" fmla="*/ 5117 h 5892"/>
              <a:gd name="T50" fmla="*/ 3067 w 5734"/>
              <a:gd name="T51" fmla="*/ 3918 h 5892"/>
              <a:gd name="T52" fmla="*/ 3194 w 5734"/>
              <a:gd name="T53" fmla="*/ 3918 h 5892"/>
              <a:gd name="T54" fmla="*/ 3194 w 5734"/>
              <a:gd name="T55" fmla="*/ 4691 h 5892"/>
              <a:gd name="T56" fmla="*/ 3394 w 5734"/>
              <a:gd name="T57" fmla="*/ 4891 h 5892"/>
              <a:gd name="T58" fmla="*/ 4430 w 5734"/>
              <a:gd name="T59" fmla="*/ 4891 h 5892"/>
              <a:gd name="T60" fmla="*/ 4780 w 5734"/>
              <a:gd name="T61" fmla="*/ 5085 h 5892"/>
              <a:gd name="T62" fmla="*/ 5194 w 5734"/>
              <a:gd name="T63" fmla="*/ 4672 h 5892"/>
              <a:gd name="T64" fmla="*/ 4780 w 5734"/>
              <a:gd name="T65" fmla="*/ 4259 h 5892"/>
              <a:gd name="T66" fmla="*/ 4409 w 5734"/>
              <a:gd name="T67" fmla="*/ 4491 h 5892"/>
              <a:gd name="T68" fmla="*/ 3594 w 5734"/>
              <a:gd name="T69" fmla="*/ 4491 h 5892"/>
              <a:gd name="T70" fmla="*/ 3594 w 5734"/>
              <a:gd name="T71" fmla="*/ 3918 h 5892"/>
              <a:gd name="T72" fmla="*/ 4313 w 5734"/>
              <a:gd name="T73" fmla="*/ 3918 h 58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734" h="5892">
                <a:moveTo>
                  <a:pt x="4313" y="3918"/>
                </a:moveTo>
                <a:cubicBezTo>
                  <a:pt x="5096" y="3918"/>
                  <a:pt x="5734" y="3280"/>
                  <a:pt x="5734" y="2497"/>
                </a:cubicBezTo>
                <a:cubicBezTo>
                  <a:pt x="5734" y="1713"/>
                  <a:pt x="5096" y="1076"/>
                  <a:pt x="4313" y="1076"/>
                </a:cubicBezTo>
                <a:cubicBezTo>
                  <a:pt x="4258" y="1076"/>
                  <a:pt x="4203" y="1079"/>
                  <a:pt x="4149" y="1085"/>
                </a:cubicBezTo>
                <a:cubicBezTo>
                  <a:pt x="4084" y="816"/>
                  <a:pt x="3940" y="570"/>
                  <a:pt x="3733" y="378"/>
                </a:cubicBezTo>
                <a:cubicBezTo>
                  <a:pt x="3470" y="134"/>
                  <a:pt x="3127" y="0"/>
                  <a:pt x="2768" y="0"/>
                </a:cubicBezTo>
                <a:cubicBezTo>
                  <a:pt x="2107" y="0"/>
                  <a:pt x="1544" y="451"/>
                  <a:pt x="1389" y="1076"/>
                </a:cubicBezTo>
                <a:cubicBezTo>
                  <a:pt x="620" y="1093"/>
                  <a:pt x="0" y="1724"/>
                  <a:pt x="0" y="2497"/>
                </a:cubicBezTo>
                <a:cubicBezTo>
                  <a:pt x="0" y="3281"/>
                  <a:pt x="638" y="3918"/>
                  <a:pt x="1421" y="3918"/>
                </a:cubicBezTo>
                <a:lnTo>
                  <a:pt x="2140" y="3918"/>
                </a:lnTo>
                <a:lnTo>
                  <a:pt x="2140" y="4472"/>
                </a:lnTo>
                <a:lnTo>
                  <a:pt x="1315" y="4472"/>
                </a:lnTo>
                <a:cubicBezTo>
                  <a:pt x="1245" y="4345"/>
                  <a:pt x="1109" y="4259"/>
                  <a:pt x="954" y="4259"/>
                </a:cubicBezTo>
                <a:cubicBezTo>
                  <a:pt x="726" y="4259"/>
                  <a:pt x="540" y="4444"/>
                  <a:pt x="540" y="4672"/>
                </a:cubicBezTo>
                <a:cubicBezTo>
                  <a:pt x="540" y="4900"/>
                  <a:pt x="726" y="5086"/>
                  <a:pt x="954" y="5086"/>
                </a:cubicBezTo>
                <a:cubicBezTo>
                  <a:pt x="1109" y="5086"/>
                  <a:pt x="1245" y="4999"/>
                  <a:pt x="1315" y="4872"/>
                </a:cubicBezTo>
                <a:lnTo>
                  <a:pt x="2340" y="4872"/>
                </a:lnTo>
                <a:cubicBezTo>
                  <a:pt x="2451" y="4872"/>
                  <a:pt x="2540" y="4783"/>
                  <a:pt x="2540" y="4672"/>
                </a:cubicBezTo>
                <a:lnTo>
                  <a:pt x="2540" y="3918"/>
                </a:lnTo>
                <a:lnTo>
                  <a:pt x="2667" y="3918"/>
                </a:lnTo>
                <a:lnTo>
                  <a:pt x="2667" y="5117"/>
                </a:lnTo>
                <a:cubicBezTo>
                  <a:pt x="2540" y="5188"/>
                  <a:pt x="2454" y="5323"/>
                  <a:pt x="2454" y="5479"/>
                </a:cubicBezTo>
                <a:cubicBezTo>
                  <a:pt x="2454" y="5707"/>
                  <a:pt x="2639" y="5892"/>
                  <a:pt x="2867" y="5892"/>
                </a:cubicBezTo>
                <a:cubicBezTo>
                  <a:pt x="3095" y="5892"/>
                  <a:pt x="3280" y="5707"/>
                  <a:pt x="3280" y="5479"/>
                </a:cubicBezTo>
                <a:cubicBezTo>
                  <a:pt x="3280" y="5323"/>
                  <a:pt x="3194" y="5188"/>
                  <a:pt x="3067" y="5117"/>
                </a:cubicBezTo>
                <a:lnTo>
                  <a:pt x="3067" y="3918"/>
                </a:lnTo>
                <a:lnTo>
                  <a:pt x="3194" y="3918"/>
                </a:lnTo>
                <a:lnTo>
                  <a:pt x="3194" y="4691"/>
                </a:lnTo>
                <a:cubicBezTo>
                  <a:pt x="3194" y="4802"/>
                  <a:pt x="3283" y="4891"/>
                  <a:pt x="3394" y="4891"/>
                </a:cubicBezTo>
                <a:lnTo>
                  <a:pt x="4430" y="4891"/>
                </a:lnTo>
                <a:cubicBezTo>
                  <a:pt x="4503" y="5008"/>
                  <a:pt x="4633" y="5085"/>
                  <a:pt x="4780" y="5085"/>
                </a:cubicBezTo>
                <a:cubicBezTo>
                  <a:pt x="5008" y="5085"/>
                  <a:pt x="5194" y="4900"/>
                  <a:pt x="5194" y="4672"/>
                </a:cubicBezTo>
                <a:cubicBezTo>
                  <a:pt x="5194" y="4444"/>
                  <a:pt x="5008" y="4259"/>
                  <a:pt x="4780" y="4259"/>
                </a:cubicBezTo>
                <a:cubicBezTo>
                  <a:pt x="4617" y="4259"/>
                  <a:pt x="4476" y="4354"/>
                  <a:pt x="4409" y="4491"/>
                </a:cubicBezTo>
                <a:lnTo>
                  <a:pt x="3594" y="4491"/>
                </a:lnTo>
                <a:lnTo>
                  <a:pt x="3594" y="3918"/>
                </a:lnTo>
                <a:lnTo>
                  <a:pt x="4313" y="39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pPr algn="ctr"/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任意多边形 32"/>
          <p:cNvSpPr/>
          <p:nvPr>
            <p:custDataLst>
              <p:tags r:id="rId1"/>
            </p:custDataLst>
          </p:nvPr>
        </p:nvSpPr>
        <p:spPr bwMode="auto">
          <a:xfrm>
            <a:off x="5105395" y="987095"/>
            <a:ext cx="1981212" cy="1444377"/>
          </a:xfrm>
          <a:custGeom>
            <a:avLst/>
            <a:gdLst>
              <a:gd name="T0" fmla="*/ 1288 w 1288"/>
              <a:gd name="T1" fmla="*/ 939 h 939"/>
              <a:gd name="T2" fmla="*/ 644 w 1288"/>
              <a:gd name="T3" fmla="*/ 0 h 939"/>
              <a:gd name="T4" fmla="*/ 0 w 1288"/>
              <a:gd name="T5" fmla="*/ 939 h 939"/>
              <a:gd name="T6" fmla="*/ 1288 w 1288"/>
              <a:gd name="T7" fmla="*/ 93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88" h="939">
                <a:moveTo>
                  <a:pt x="1288" y="939"/>
                </a:moveTo>
                <a:lnTo>
                  <a:pt x="644" y="0"/>
                </a:lnTo>
                <a:lnTo>
                  <a:pt x="0" y="939"/>
                </a:lnTo>
                <a:lnTo>
                  <a:pt x="1288" y="939"/>
                </a:lnTo>
                <a:close/>
              </a:path>
            </a:pathLst>
          </a:custGeom>
          <a:solidFill>
            <a:srgbClr val="1AA3AA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63" name="任意多边形: 形状 62"/>
          <p:cNvSpPr/>
          <p:nvPr>
            <p:custDataLst>
              <p:tags r:id="rId2"/>
            </p:custDataLst>
          </p:nvPr>
        </p:nvSpPr>
        <p:spPr>
          <a:xfrm>
            <a:off x="3235843" y="5186403"/>
            <a:ext cx="5720314" cy="792366"/>
          </a:xfrm>
          <a:custGeom>
            <a:avLst/>
            <a:gdLst>
              <a:gd name="connsiteX0" fmla="*/ 529689 w 5720314"/>
              <a:gd name="connsiteY0" fmla="*/ 0 h 792366"/>
              <a:gd name="connsiteX1" fmla="*/ 2156534 w 5720314"/>
              <a:gd name="connsiteY1" fmla="*/ 0 h 792366"/>
              <a:gd name="connsiteX2" fmla="*/ 2850349 w 5720314"/>
              <a:gd name="connsiteY2" fmla="*/ 0 h 792366"/>
              <a:gd name="connsiteX3" fmla="*/ 2869965 w 5720314"/>
              <a:gd name="connsiteY3" fmla="*/ 0 h 792366"/>
              <a:gd name="connsiteX4" fmla="*/ 3744173 w 5720314"/>
              <a:gd name="connsiteY4" fmla="*/ 0 h 792366"/>
              <a:gd name="connsiteX5" fmla="*/ 5190625 w 5720314"/>
              <a:gd name="connsiteY5" fmla="*/ 0 h 792366"/>
              <a:gd name="connsiteX6" fmla="*/ 5720314 w 5720314"/>
              <a:gd name="connsiteY6" fmla="*/ 792366 h 792366"/>
              <a:gd name="connsiteX7" fmla="*/ 3744173 w 5720314"/>
              <a:gd name="connsiteY7" fmla="*/ 792366 h 792366"/>
              <a:gd name="connsiteX8" fmla="*/ 2869965 w 5720314"/>
              <a:gd name="connsiteY8" fmla="*/ 792366 h 792366"/>
              <a:gd name="connsiteX9" fmla="*/ 2850349 w 5720314"/>
              <a:gd name="connsiteY9" fmla="*/ 792366 h 792366"/>
              <a:gd name="connsiteX10" fmla="*/ 2156534 w 5720314"/>
              <a:gd name="connsiteY10" fmla="*/ 792366 h 792366"/>
              <a:gd name="connsiteX11" fmla="*/ 0 w 5720314"/>
              <a:gd name="connsiteY11" fmla="*/ 792366 h 792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20314" h="792366">
                <a:moveTo>
                  <a:pt x="529689" y="0"/>
                </a:moveTo>
                <a:lnTo>
                  <a:pt x="2156534" y="0"/>
                </a:lnTo>
                <a:lnTo>
                  <a:pt x="2850349" y="0"/>
                </a:lnTo>
                <a:lnTo>
                  <a:pt x="2869965" y="0"/>
                </a:lnTo>
                <a:lnTo>
                  <a:pt x="3744173" y="0"/>
                </a:lnTo>
                <a:lnTo>
                  <a:pt x="5190625" y="0"/>
                </a:lnTo>
                <a:lnTo>
                  <a:pt x="5720314" y="792366"/>
                </a:lnTo>
                <a:lnTo>
                  <a:pt x="3744173" y="792366"/>
                </a:lnTo>
                <a:lnTo>
                  <a:pt x="2869965" y="792366"/>
                </a:lnTo>
                <a:lnTo>
                  <a:pt x="2850349" y="792366"/>
                </a:lnTo>
                <a:lnTo>
                  <a:pt x="2156534" y="792366"/>
                </a:lnTo>
                <a:lnTo>
                  <a:pt x="0" y="792366"/>
                </a:lnTo>
                <a:close/>
              </a:path>
            </a:pathLst>
          </a:cu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/>
          <p:cNvSpPr/>
          <p:nvPr>
            <p:custDataLst>
              <p:tags r:id="rId3"/>
            </p:custDataLst>
          </p:nvPr>
        </p:nvSpPr>
        <p:spPr bwMode="auto">
          <a:xfrm>
            <a:off x="4765444" y="4332692"/>
            <a:ext cx="156897" cy="156897"/>
          </a:xfrm>
          <a:prstGeom prst="ellipse">
            <a:avLst/>
          </a:prstGeom>
          <a:solidFill>
            <a:srgbClr val="1F74AD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8" name="任意多边形 47"/>
          <p:cNvSpPr/>
          <p:nvPr>
            <p:custDataLst>
              <p:tags r:id="rId4"/>
            </p:custDataLst>
          </p:nvPr>
        </p:nvSpPr>
        <p:spPr bwMode="auto">
          <a:xfrm>
            <a:off x="4565477" y="4295775"/>
            <a:ext cx="552216" cy="872162"/>
          </a:xfrm>
          <a:custGeom>
            <a:avLst/>
            <a:gdLst>
              <a:gd name="T0" fmla="*/ 86 w 88"/>
              <a:gd name="T1" fmla="*/ 0 h 139"/>
              <a:gd name="T2" fmla="*/ 83 w 88"/>
              <a:gd name="T3" fmla="*/ 0 h 139"/>
              <a:gd name="T4" fmla="*/ 80 w 88"/>
              <a:gd name="T5" fmla="*/ 2 h 139"/>
              <a:gd name="T6" fmla="*/ 80 w 88"/>
              <a:gd name="T7" fmla="*/ 2 h 139"/>
              <a:gd name="T8" fmla="*/ 58 w 88"/>
              <a:gd name="T9" fmla="*/ 34 h 139"/>
              <a:gd name="T10" fmla="*/ 30 w 88"/>
              <a:gd name="T11" fmla="*/ 34 h 139"/>
              <a:gd name="T12" fmla="*/ 9 w 88"/>
              <a:gd name="T13" fmla="*/ 2 h 139"/>
              <a:gd name="T14" fmla="*/ 9 w 88"/>
              <a:gd name="T15" fmla="*/ 2 h 139"/>
              <a:gd name="T16" fmla="*/ 5 w 88"/>
              <a:gd name="T17" fmla="*/ 0 h 139"/>
              <a:gd name="T18" fmla="*/ 3 w 88"/>
              <a:gd name="T19" fmla="*/ 0 h 139"/>
              <a:gd name="T20" fmla="*/ 1 w 88"/>
              <a:gd name="T21" fmla="*/ 7 h 139"/>
              <a:gd name="T22" fmla="*/ 24 w 88"/>
              <a:gd name="T23" fmla="*/ 41 h 139"/>
              <a:gd name="T24" fmla="*/ 28 w 88"/>
              <a:gd name="T25" fmla="*/ 43 h 139"/>
              <a:gd name="T26" fmla="*/ 29 w 88"/>
              <a:gd name="T27" fmla="*/ 43 h 139"/>
              <a:gd name="T28" fmla="*/ 29 w 88"/>
              <a:gd name="T29" fmla="*/ 132 h 139"/>
              <a:gd name="T30" fmla="*/ 36 w 88"/>
              <a:gd name="T31" fmla="*/ 139 h 139"/>
              <a:gd name="T32" fmla="*/ 43 w 88"/>
              <a:gd name="T33" fmla="*/ 132 h 139"/>
              <a:gd name="T34" fmla="*/ 43 w 88"/>
              <a:gd name="T35" fmla="*/ 81 h 139"/>
              <a:gd name="T36" fmla="*/ 45 w 88"/>
              <a:gd name="T37" fmla="*/ 81 h 139"/>
              <a:gd name="T38" fmla="*/ 45 w 88"/>
              <a:gd name="T39" fmla="*/ 132 h 139"/>
              <a:gd name="T40" fmla="*/ 52 w 88"/>
              <a:gd name="T41" fmla="*/ 139 h 139"/>
              <a:gd name="T42" fmla="*/ 59 w 88"/>
              <a:gd name="T43" fmla="*/ 132 h 139"/>
              <a:gd name="T44" fmla="*/ 59 w 88"/>
              <a:gd name="T45" fmla="*/ 43 h 139"/>
              <a:gd name="T46" fmla="*/ 61 w 88"/>
              <a:gd name="T47" fmla="*/ 43 h 139"/>
              <a:gd name="T48" fmla="*/ 64 w 88"/>
              <a:gd name="T49" fmla="*/ 41 h 139"/>
              <a:gd name="T50" fmla="*/ 87 w 88"/>
              <a:gd name="T51" fmla="*/ 7 h 139"/>
              <a:gd name="T52" fmla="*/ 86 w 88"/>
              <a:gd name="T5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88" h="139">
                <a:moveTo>
                  <a:pt x="86" y="0"/>
                </a:moveTo>
                <a:cubicBezTo>
                  <a:pt x="85" y="0"/>
                  <a:pt x="84" y="0"/>
                  <a:pt x="83" y="0"/>
                </a:cubicBezTo>
                <a:cubicBezTo>
                  <a:pt x="82" y="0"/>
                  <a:pt x="80" y="0"/>
                  <a:pt x="80" y="2"/>
                </a:cubicBezTo>
                <a:cubicBezTo>
                  <a:pt x="80" y="2"/>
                  <a:pt x="80" y="2"/>
                  <a:pt x="80" y="2"/>
                </a:cubicBezTo>
                <a:cubicBezTo>
                  <a:pt x="58" y="34"/>
                  <a:pt x="58" y="34"/>
                  <a:pt x="58" y="34"/>
                </a:cubicBezTo>
                <a:cubicBezTo>
                  <a:pt x="30" y="34"/>
                  <a:pt x="30" y="34"/>
                  <a:pt x="30" y="34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8" y="0"/>
                  <a:pt x="6" y="0"/>
                  <a:pt x="5" y="0"/>
                </a:cubicBezTo>
                <a:cubicBezTo>
                  <a:pt x="4" y="0"/>
                  <a:pt x="3" y="0"/>
                  <a:pt x="3" y="0"/>
                </a:cubicBezTo>
                <a:cubicBezTo>
                  <a:pt x="0" y="2"/>
                  <a:pt x="0" y="5"/>
                  <a:pt x="1" y="7"/>
                </a:cubicBezTo>
                <a:cubicBezTo>
                  <a:pt x="24" y="41"/>
                  <a:pt x="24" y="41"/>
                  <a:pt x="24" y="41"/>
                </a:cubicBezTo>
                <a:cubicBezTo>
                  <a:pt x="25" y="42"/>
                  <a:pt x="26" y="43"/>
                  <a:pt x="28" y="43"/>
                </a:cubicBezTo>
                <a:cubicBezTo>
                  <a:pt x="29" y="43"/>
                  <a:pt x="29" y="43"/>
                  <a:pt x="29" y="43"/>
                </a:cubicBezTo>
                <a:cubicBezTo>
                  <a:pt x="29" y="132"/>
                  <a:pt x="29" y="132"/>
                  <a:pt x="29" y="132"/>
                </a:cubicBezTo>
                <a:cubicBezTo>
                  <a:pt x="29" y="135"/>
                  <a:pt x="32" y="139"/>
                  <a:pt x="36" y="139"/>
                </a:cubicBezTo>
                <a:cubicBezTo>
                  <a:pt x="40" y="139"/>
                  <a:pt x="43" y="135"/>
                  <a:pt x="43" y="132"/>
                </a:cubicBezTo>
                <a:cubicBezTo>
                  <a:pt x="43" y="81"/>
                  <a:pt x="43" y="81"/>
                  <a:pt x="43" y="81"/>
                </a:cubicBezTo>
                <a:cubicBezTo>
                  <a:pt x="45" y="81"/>
                  <a:pt x="45" y="81"/>
                  <a:pt x="45" y="81"/>
                </a:cubicBezTo>
                <a:cubicBezTo>
                  <a:pt x="45" y="132"/>
                  <a:pt x="45" y="132"/>
                  <a:pt x="45" y="132"/>
                </a:cubicBezTo>
                <a:cubicBezTo>
                  <a:pt x="45" y="135"/>
                  <a:pt x="49" y="139"/>
                  <a:pt x="52" y="139"/>
                </a:cubicBezTo>
                <a:cubicBezTo>
                  <a:pt x="56" y="139"/>
                  <a:pt x="59" y="135"/>
                  <a:pt x="59" y="132"/>
                </a:cubicBezTo>
                <a:cubicBezTo>
                  <a:pt x="59" y="43"/>
                  <a:pt x="59" y="43"/>
                  <a:pt x="59" y="43"/>
                </a:cubicBezTo>
                <a:cubicBezTo>
                  <a:pt x="61" y="43"/>
                  <a:pt x="61" y="43"/>
                  <a:pt x="61" y="43"/>
                </a:cubicBezTo>
                <a:cubicBezTo>
                  <a:pt x="62" y="43"/>
                  <a:pt x="63" y="42"/>
                  <a:pt x="64" y="41"/>
                </a:cubicBezTo>
                <a:cubicBezTo>
                  <a:pt x="87" y="7"/>
                  <a:pt x="87" y="7"/>
                  <a:pt x="87" y="7"/>
                </a:cubicBezTo>
                <a:cubicBezTo>
                  <a:pt x="88" y="5"/>
                  <a:pt x="88" y="2"/>
                  <a:pt x="86" y="0"/>
                </a:cubicBezTo>
                <a:close/>
              </a:path>
            </a:pathLst>
          </a:custGeom>
          <a:solidFill>
            <a:srgbClr val="1F74AD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50" name="任意多边形 49"/>
          <p:cNvSpPr/>
          <p:nvPr>
            <p:custDataLst>
              <p:tags r:id="rId5"/>
            </p:custDataLst>
          </p:nvPr>
        </p:nvSpPr>
        <p:spPr bwMode="auto">
          <a:xfrm>
            <a:off x="4064022" y="4295775"/>
            <a:ext cx="550678" cy="872162"/>
          </a:xfrm>
          <a:custGeom>
            <a:avLst/>
            <a:gdLst>
              <a:gd name="T0" fmla="*/ 86 w 88"/>
              <a:gd name="T1" fmla="*/ 0 h 139"/>
              <a:gd name="T2" fmla="*/ 83 w 88"/>
              <a:gd name="T3" fmla="*/ 0 h 139"/>
              <a:gd name="T4" fmla="*/ 80 w 88"/>
              <a:gd name="T5" fmla="*/ 2 h 139"/>
              <a:gd name="T6" fmla="*/ 80 w 88"/>
              <a:gd name="T7" fmla="*/ 2 h 139"/>
              <a:gd name="T8" fmla="*/ 58 w 88"/>
              <a:gd name="T9" fmla="*/ 34 h 139"/>
              <a:gd name="T10" fmla="*/ 30 w 88"/>
              <a:gd name="T11" fmla="*/ 34 h 139"/>
              <a:gd name="T12" fmla="*/ 9 w 88"/>
              <a:gd name="T13" fmla="*/ 2 h 139"/>
              <a:gd name="T14" fmla="*/ 9 w 88"/>
              <a:gd name="T15" fmla="*/ 2 h 139"/>
              <a:gd name="T16" fmla="*/ 5 w 88"/>
              <a:gd name="T17" fmla="*/ 0 h 139"/>
              <a:gd name="T18" fmla="*/ 3 w 88"/>
              <a:gd name="T19" fmla="*/ 0 h 139"/>
              <a:gd name="T20" fmla="*/ 1 w 88"/>
              <a:gd name="T21" fmla="*/ 7 h 139"/>
              <a:gd name="T22" fmla="*/ 24 w 88"/>
              <a:gd name="T23" fmla="*/ 41 h 139"/>
              <a:gd name="T24" fmla="*/ 28 w 88"/>
              <a:gd name="T25" fmla="*/ 43 h 139"/>
              <a:gd name="T26" fmla="*/ 29 w 88"/>
              <a:gd name="T27" fmla="*/ 43 h 139"/>
              <a:gd name="T28" fmla="*/ 29 w 88"/>
              <a:gd name="T29" fmla="*/ 132 h 139"/>
              <a:gd name="T30" fmla="*/ 36 w 88"/>
              <a:gd name="T31" fmla="*/ 139 h 139"/>
              <a:gd name="T32" fmla="*/ 43 w 88"/>
              <a:gd name="T33" fmla="*/ 132 h 139"/>
              <a:gd name="T34" fmla="*/ 43 w 88"/>
              <a:gd name="T35" fmla="*/ 81 h 139"/>
              <a:gd name="T36" fmla="*/ 45 w 88"/>
              <a:gd name="T37" fmla="*/ 81 h 139"/>
              <a:gd name="T38" fmla="*/ 45 w 88"/>
              <a:gd name="T39" fmla="*/ 132 h 139"/>
              <a:gd name="T40" fmla="*/ 52 w 88"/>
              <a:gd name="T41" fmla="*/ 139 h 139"/>
              <a:gd name="T42" fmla="*/ 59 w 88"/>
              <a:gd name="T43" fmla="*/ 132 h 139"/>
              <a:gd name="T44" fmla="*/ 59 w 88"/>
              <a:gd name="T45" fmla="*/ 43 h 139"/>
              <a:gd name="T46" fmla="*/ 61 w 88"/>
              <a:gd name="T47" fmla="*/ 43 h 139"/>
              <a:gd name="T48" fmla="*/ 64 w 88"/>
              <a:gd name="T49" fmla="*/ 41 h 139"/>
              <a:gd name="T50" fmla="*/ 87 w 88"/>
              <a:gd name="T51" fmla="*/ 7 h 139"/>
              <a:gd name="T52" fmla="*/ 86 w 88"/>
              <a:gd name="T5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88" h="139">
                <a:moveTo>
                  <a:pt x="86" y="0"/>
                </a:moveTo>
                <a:cubicBezTo>
                  <a:pt x="85" y="0"/>
                  <a:pt x="84" y="0"/>
                  <a:pt x="83" y="0"/>
                </a:cubicBezTo>
                <a:cubicBezTo>
                  <a:pt x="82" y="0"/>
                  <a:pt x="80" y="0"/>
                  <a:pt x="80" y="2"/>
                </a:cubicBezTo>
                <a:cubicBezTo>
                  <a:pt x="80" y="2"/>
                  <a:pt x="80" y="2"/>
                  <a:pt x="80" y="2"/>
                </a:cubicBezTo>
                <a:cubicBezTo>
                  <a:pt x="58" y="34"/>
                  <a:pt x="58" y="34"/>
                  <a:pt x="58" y="34"/>
                </a:cubicBezTo>
                <a:cubicBezTo>
                  <a:pt x="30" y="34"/>
                  <a:pt x="30" y="34"/>
                  <a:pt x="30" y="34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8" y="0"/>
                  <a:pt x="6" y="0"/>
                  <a:pt x="5" y="0"/>
                </a:cubicBezTo>
                <a:cubicBezTo>
                  <a:pt x="4" y="0"/>
                  <a:pt x="3" y="0"/>
                  <a:pt x="3" y="0"/>
                </a:cubicBezTo>
                <a:cubicBezTo>
                  <a:pt x="0" y="2"/>
                  <a:pt x="0" y="5"/>
                  <a:pt x="1" y="7"/>
                </a:cubicBezTo>
                <a:cubicBezTo>
                  <a:pt x="24" y="41"/>
                  <a:pt x="24" y="41"/>
                  <a:pt x="24" y="41"/>
                </a:cubicBezTo>
                <a:cubicBezTo>
                  <a:pt x="25" y="42"/>
                  <a:pt x="26" y="43"/>
                  <a:pt x="28" y="43"/>
                </a:cubicBezTo>
                <a:cubicBezTo>
                  <a:pt x="29" y="43"/>
                  <a:pt x="29" y="43"/>
                  <a:pt x="29" y="43"/>
                </a:cubicBezTo>
                <a:cubicBezTo>
                  <a:pt x="29" y="132"/>
                  <a:pt x="29" y="132"/>
                  <a:pt x="29" y="132"/>
                </a:cubicBezTo>
                <a:cubicBezTo>
                  <a:pt x="29" y="135"/>
                  <a:pt x="32" y="139"/>
                  <a:pt x="36" y="139"/>
                </a:cubicBezTo>
                <a:cubicBezTo>
                  <a:pt x="40" y="139"/>
                  <a:pt x="43" y="135"/>
                  <a:pt x="43" y="132"/>
                </a:cubicBezTo>
                <a:cubicBezTo>
                  <a:pt x="43" y="81"/>
                  <a:pt x="43" y="81"/>
                  <a:pt x="43" y="81"/>
                </a:cubicBezTo>
                <a:cubicBezTo>
                  <a:pt x="45" y="81"/>
                  <a:pt x="45" y="81"/>
                  <a:pt x="45" y="81"/>
                </a:cubicBezTo>
                <a:cubicBezTo>
                  <a:pt x="45" y="132"/>
                  <a:pt x="45" y="132"/>
                  <a:pt x="45" y="132"/>
                </a:cubicBezTo>
                <a:cubicBezTo>
                  <a:pt x="45" y="135"/>
                  <a:pt x="49" y="139"/>
                  <a:pt x="52" y="139"/>
                </a:cubicBezTo>
                <a:cubicBezTo>
                  <a:pt x="56" y="139"/>
                  <a:pt x="59" y="135"/>
                  <a:pt x="59" y="132"/>
                </a:cubicBezTo>
                <a:cubicBezTo>
                  <a:pt x="59" y="43"/>
                  <a:pt x="59" y="43"/>
                  <a:pt x="59" y="43"/>
                </a:cubicBezTo>
                <a:cubicBezTo>
                  <a:pt x="61" y="43"/>
                  <a:pt x="61" y="43"/>
                  <a:pt x="61" y="43"/>
                </a:cubicBezTo>
                <a:cubicBezTo>
                  <a:pt x="62" y="43"/>
                  <a:pt x="63" y="42"/>
                  <a:pt x="64" y="41"/>
                </a:cubicBezTo>
                <a:cubicBezTo>
                  <a:pt x="87" y="7"/>
                  <a:pt x="87" y="7"/>
                  <a:pt x="87" y="7"/>
                </a:cubicBezTo>
                <a:cubicBezTo>
                  <a:pt x="88" y="5"/>
                  <a:pt x="88" y="2"/>
                  <a:pt x="86" y="0"/>
                </a:cubicBezTo>
                <a:close/>
              </a:path>
            </a:pathLst>
          </a:custGeom>
          <a:solidFill>
            <a:srgbClr val="1F74AD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51" name="椭圆 50"/>
          <p:cNvSpPr/>
          <p:nvPr>
            <p:custDataLst>
              <p:tags r:id="rId6"/>
            </p:custDataLst>
          </p:nvPr>
        </p:nvSpPr>
        <p:spPr bwMode="auto">
          <a:xfrm>
            <a:off x="5268437" y="4332692"/>
            <a:ext cx="156897" cy="156897"/>
          </a:xfrm>
          <a:prstGeom prst="ellipse">
            <a:avLst/>
          </a:prstGeom>
          <a:solidFill>
            <a:srgbClr val="1F74AD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52" name="任意多边形 51"/>
          <p:cNvSpPr/>
          <p:nvPr>
            <p:custDataLst>
              <p:tags r:id="rId7"/>
            </p:custDataLst>
          </p:nvPr>
        </p:nvSpPr>
        <p:spPr bwMode="auto">
          <a:xfrm>
            <a:off x="5066932" y="4295775"/>
            <a:ext cx="552216" cy="872162"/>
          </a:xfrm>
          <a:custGeom>
            <a:avLst/>
            <a:gdLst>
              <a:gd name="T0" fmla="*/ 86 w 88"/>
              <a:gd name="T1" fmla="*/ 0 h 139"/>
              <a:gd name="T2" fmla="*/ 83 w 88"/>
              <a:gd name="T3" fmla="*/ 0 h 139"/>
              <a:gd name="T4" fmla="*/ 80 w 88"/>
              <a:gd name="T5" fmla="*/ 2 h 139"/>
              <a:gd name="T6" fmla="*/ 80 w 88"/>
              <a:gd name="T7" fmla="*/ 2 h 139"/>
              <a:gd name="T8" fmla="*/ 58 w 88"/>
              <a:gd name="T9" fmla="*/ 34 h 139"/>
              <a:gd name="T10" fmla="*/ 30 w 88"/>
              <a:gd name="T11" fmla="*/ 34 h 139"/>
              <a:gd name="T12" fmla="*/ 9 w 88"/>
              <a:gd name="T13" fmla="*/ 2 h 139"/>
              <a:gd name="T14" fmla="*/ 9 w 88"/>
              <a:gd name="T15" fmla="*/ 2 h 139"/>
              <a:gd name="T16" fmla="*/ 5 w 88"/>
              <a:gd name="T17" fmla="*/ 0 h 139"/>
              <a:gd name="T18" fmla="*/ 3 w 88"/>
              <a:gd name="T19" fmla="*/ 0 h 139"/>
              <a:gd name="T20" fmla="*/ 1 w 88"/>
              <a:gd name="T21" fmla="*/ 7 h 139"/>
              <a:gd name="T22" fmla="*/ 24 w 88"/>
              <a:gd name="T23" fmla="*/ 41 h 139"/>
              <a:gd name="T24" fmla="*/ 28 w 88"/>
              <a:gd name="T25" fmla="*/ 43 h 139"/>
              <a:gd name="T26" fmla="*/ 29 w 88"/>
              <a:gd name="T27" fmla="*/ 43 h 139"/>
              <a:gd name="T28" fmla="*/ 29 w 88"/>
              <a:gd name="T29" fmla="*/ 132 h 139"/>
              <a:gd name="T30" fmla="*/ 36 w 88"/>
              <a:gd name="T31" fmla="*/ 139 h 139"/>
              <a:gd name="T32" fmla="*/ 43 w 88"/>
              <a:gd name="T33" fmla="*/ 132 h 139"/>
              <a:gd name="T34" fmla="*/ 43 w 88"/>
              <a:gd name="T35" fmla="*/ 81 h 139"/>
              <a:gd name="T36" fmla="*/ 45 w 88"/>
              <a:gd name="T37" fmla="*/ 81 h 139"/>
              <a:gd name="T38" fmla="*/ 45 w 88"/>
              <a:gd name="T39" fmla="*/ 132 h 139"/>
              <a:gd name="T40" fmla="*/ 52 w 88"/>
              <a:gd name="T41" fmla="*/ 139 h 139"/>
              <a:gd name="T42" fmla="*/ 59 w 88"/>
              <a:gd name="T43" fmla="*/ 132 h 139"/>
              <a:gd name="T44" fmla="*/ 59 w 88"/>
              <a:gd name="T45" fmla="*/ 43 h 139"/>
              <a:gd name="T46" fmla="*/ 61 w 88"/>
              <a:gd name="T47" fmla="*/ 43 h 139"/>
              <a:gd name="T48" fmla="*/ 64 w 88"/>
              <a:gd name="T49" fmla="*/ 41 h 139"/>
              <a:gd name="T50" fmla="*/ 87 w 88"/>
              <a:gd name="T51" fmla="*/ 7 h 139"/>
              <a:gd name="T52" fmla="*/ 86 w 88"/>
              <a:gd name="T5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88" h="139">
                <a:moveTo>
                  <a:pt x="86" y="0"/>
                </a:moveTo>
                <a:cubicBezTo>
                  <a:pt x="85" y="0"/>
                  <a:pt x="84" y="0"/>
                  <a:pt x="83" y="0"/>
                </a:cubicBezTo>
                <a:cubicBezTo>
                  <a:pt x="82" y="0"/>
                  <a:pt x="80" y="0"/>
                  <a:pt x="80" y="2"/>
                </a:cubicBezTo>
                <a:cubicBezTo>
                  <a:pt x="80" y="2"/>
                  <a:pt x="80" y="2"/>
                  <a:pt x="80" y="2"/>
                </a:cubicBezTo>
                <a:cubicBezTo>
                  <a:pt x="58" y="34"/>
                  <a:pt x="58" y="34"/>
                  <a:pt x="58" y="34"/>
                </a:cubicBezTo>
                <a:cubicBezTo>
                  <a:pt x="30" y="34"/>
                  <a:pt x="30" y="34"/>
                  <a:pt x="30" y="34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8" y="0"/>
                  <a:pt x="6" y="0"/>
                  <a:pt x="5" y="0"/>
                </a:cubicBezTo>
                <a:cubicBezTo>
                  <a:pt x="4" y="0"/>
                  <a:pt x="3" y="0"/>
                  <a:pt x="3" y="0"/>
                </a:cubicBezTo>
                <a:cubicBezTo>
                  <a:pt x="0" y="2"/>
                  <a:pt x="0" y="5"/>
                  <a:pt x="1" y="7"/>
                </a:cubicBezTo>
                <a:cubicBezTo>
                  <a:pt x="24" y="41"/>
                  <a:pt x="24" y="41"/>
                  <a:pt x="24" y="41"/>
                </a:cubicBezTo>
                <a:cubicBezTo>
                  <a:pt x="25" y="42"/>
                  <a:pt x="26" y="43"/>
                  <a:pt x="28" y="43"/>
                </a:cubicBezTo>
                <a:cubicBezTo>
                  <a:pt x="29" y="43"/>
                  <a:pt x="29" y="43"/>
                  <a:pt x="29" y="43"/>
                </a:cubicBezTo>
                <a:cubicBezTo>
                  <a:pt x="29" y="132"/>
                  <a:pt x="29" y="132"/>
                  <a:pt x="29" y="132"/>
                </a:cubicBezTo>
                <a:cubicBezTo>
                  <a:pt x="29" y="135"/>
                  <a:pt x="32" y="139"/>
                  <a:pt x="36" y="139"/>
                </a:cubicBezTo>
                <a:cubicBezTo>
                  <a:pt x="40" y="139"/>
                  <a:pt x="43" y="135"/>
                  <a:pt x="43" y="132"/>
                </a:cubicBezTo>
                <a:cubicBezTo>
                  <a:pt x="43" y="81"/>
                  <a:pt x="43" y="81"/>
                  <a:pt x="43" y="81"/>
                </a:cubicBezTo>
                <a:cubicBezTo>
                  <a:pt x="45" y="81"/>
                  <a:pt x="45" y="81"/>
                  <a:pt x="45" y="81"/>
                </a:cubicBezTo>
                <a:cubicBezTo>
                  <a:pt x="45" y="132"/>
                  <a:pt x="45" y="132"/>
                  <a:pt x="45" y="132"/>
                </a:cubicBezTo>
                <a:cubicBezTo>
                  <a:pt x="45" y="135"/>
                  <a:pt x="49" y="139"/>
                  <a:pt x="52" y="139"/>
                </a:cubicBezTo>
                <a:cubicBezTo>
                  <a:pt x="56" y="139"/>
                  <a:pt x="59" y="135"/>
                  <a:pt x="59" y="132"/>
                </a:cubicBezTo>
                <a:cubicBezTo>
                  <a:pt x="59" y="43"/>
                  <a:pt x="59" y="43"/>
                  <a:pt x="59" y="43"/>
                </a:cubicBezTo>
                <a:cubicBezTo>
                  <a:pt x="61" y="43"/>
                  <a:pt x="61" y="43"/>
                  <a:pt x="61" y="43"/>
                </a:cubicBezTo>
                <a:cubicBezTo>
                  <a:pt x="62" y="43"/>
                  <a:pt x="63" y="42"/>
                  <a:pt x="64" y="41"/>
                </a:cubicBezTo>
                <a:cubicBezTo>
                  <a:pt x="87" y="7"/>
                  <a:pt x="87" y="7"/>
                  <a:pt x="87" y="7"/>
                </a:cubicBezTo>
                <a:cubicBezTo>
                  <a:pt x="88" y="5"/>
                  <a:pt x="88" y="2"/>
                  <a:pt x="86" y="0"/>
                </a:cubicBezTo>
                <a:close/>
              </a:path>
            </a:pathLst>
          </a:custGeom>
          <a:solidFill>
            <a:srgbClr val="1F74AD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" name="椭圆 1"/>
          <p:cNvSpPr/>
          <p:nvPr>
            <p:custDataLst>
              <p:tags r:id="rId8"/>
            </p:custDataLst>
          </p:nvPr>
        </p:nvSpPr>
        <p:spPr bwMode="auto">
          <a:xfrm>
            <a:off x="5769892" y="4332692"/>
            <a:ext cx="156897" cy="156897"/>
          </a:xfrm>
          <a:prstGeom prst="ellipse">
            <a:avLst/>
          </a:prstGeom>
          <a:solidFill>
            <a:srgbClr val="1F74AD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" name="任意多边形 2"/>
          <p:cNvSpPr/>
          <p:nvPr>
            <p:custDataLst>
              <p:tags r:id="rId9"/>
            </p:custDataLst>
          </p:nvPr>
        </p:nvSpPr>
        <p:spPr bwMode="auto">
          <a:xfrm>
            <a:off x="5568387" y="4295775"/>
            <a:ext cx="552216" cy="872162"/>
          </a:xfrm>
          <a:custGeom>
            <a:avLst/>
            <a:gdLst>
              <a:gd name="T0" fmla="*/ 86 w 88"/>
              <a:gd name="T1" fmla="*/ 0 h 139"/>
              <a:gd name="T2" fmla="*/ 83 w 88"/>
              <a:gd name="T3" fmla="*/ 0 h 139"/>
              <a:gd name="T4" fmla="*/ 80 w 88"/>
              <a:gd name="T5" fmla="*/ 2 h 139"/>
              <a:gd name="T6" fmla="*/ 80 w 88"/>
              <a:gd name="T7" fmla="*/ 2 h 139"/>
              <a:gd name="T8" fmla="*/ 58 w 88"/>
              <a:gd name="T9" fmla="*/ 34 h 139"/>
              <a:gd name="T10" fmla="*/ 30 w 88"/>
              <a:gd name="T11" fmla="*/ 34 h 139"/>
              <a:gd name="T12" fmla="*/ 9 w 88"/>
              <a:gd name="T13" fmla="*/ 2 h 139"/>
              <a:gd name="T14" fmla="*/ 9 w 88"/>
              <a:gd name="T15" fmla="*/ 2 h 139"/>
              <a:gd name="T16" fmla="*/ 5 w 88"/>
              <a:gd name="T17" fmla="*/ 0 h 139"/>
              <a:gd name="T18" fmla="*/ 3 w 88"/>
              <a:gd name="T19" fmla="*/ 0 h 139"/>
              <a:gd name="T20" fmla="*/ 1 w 88"/>
              <a:gd name="T21" fmla="*/ 7 h 139"/>
              <a:gd name="T22" fmla="*/ 24 w 88"/>
              <a:gd name="T23" fmla="*/ 41 h 139"/>
              <a:gd name="T24" fmla="*/ 28 w 88"/>
              <a:gd name="T25" fmla="*/ 43 h 139"/>
              <a:gd name="T26" fmla="*/ 29 w 88"/>
              <a:gd name="T27" fmla="*/ 43 h 139"/>
              <a:gd name="T28" fmla="*/ 29 w 88"/>
              <a:gd name="T29" fmla="*/ 132 h 139"/>
              <a:gd name="T30" fmla="*/ 36 w 88"/>
              <a:gd name="T31" fmla="*/ 139 h 139"/>
              <a:gd name="T32" fmla="*/ 43 w 88"/>
              <a:gd name="T33" fmla="*/ 132 h 139"/>
              <a:gd name="T34" fmla="*/ 43 w 88"/>
              <a:gd name="T35" fmla="*/ 81 h 139"/>
              <a:gd name="T36" fmla="*/ 45 w 88"/>
              <a:gd name="T37" fmla="*/ 81 h 139"/>
              <a:gd name="T38" fmla="*/ 45 w 88"/>
              <a:gd name="T39" fmla="*/ 132 h 139"/>
              <a:gd name="T40" fmla="*/ 52 w 88"/>
              <a:gd name="T41" fmla="*/ 139 h 139"/>
              <a:gd name="T42" fmla="*/ 59 w 88"/>
              <a:gd name="T43" fmla="*/ 132 h 139"/>
              <a:gd name="T44" fmla="*/ 59 w 88"/>
              <a:gd name="T45" fmla="*/ 43 h 139"/>
              <a:gd name="T46" fmla="*/ 61 w 88"/>
              <a:gd name="T47" fmla="*/ 43 h 139"/>
              <a:gd name="T48" fmla="*/ 64 w 88"/>
              <a:gd name="T49" fmla="*/ 41 h 139"/>
              <a:gd name="T50" fmla="*/ 87 w 88"/>
              <a:gd name="T51" fmla="*/ 7 h 139"/>
              <a:gd name="T52" fmla="*/ 86 w 88"/>
              <a:gd name="T5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88" h="139">
                <a:moveTo>
                  <a:pt x="86" y="0"/>
                </a:moveTo>
                <a:cubicBezTo>
                  <a:pt x="85" y="0"/>
                  <a:pt x="84" y="0"/>
                  <a:pt x="83" y="0"/>
                </a:cubicBezTo>
                <a:cubicBezTo>
                  <a:pt x="82" y="0"/>
                  <a:pt x="80" y="0"/>
                  <a:pt x="80" y="2"/>
                </a:cubicBezTo>
                <a:cubicBezTo>
                  <a:pt x="80" y="2"/>
                  <a:pt x="80" y="2"/>
                  <a:pt x="80" y="2"/>
                </a:cubicBezTo>
                <a:cubicBezTo>
                  <a:pt x="58" y="34"/>
                  <a:pt x="58" y="34"/>
                  <a:pt x="58" y="34"/>
                </a:cubicBezTo>
                <a:cubicBezTo>
                  <a:pt x="30" y="34"/>
                  <a:pt x="30" y="34"/>
                  <a:pt x="30" y="34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8" y="0"/>
                  <a:pt x="6" y="0"/>
                  <a:pt x="5" y="0"/>
                </a:cubicBezTo>
                <a:cubicBezTo>
                  <a:pt x="4" y="0"/>
                  <a:pt x="3" y="0"/>
                  <a:pt x="3" y="0"/>
                </a:cubicBezTo>
                <a:cubicBezTo>
                  <a:pt x="0" y="2"/>
                  <a:pt x="0" y="5"/>
                  <a:pt x="1" y="7"/>
                </a:cubicBezTo>
                <a:cubicBezTo>
                  <a:pt x="24" y="41"/>
                  <a:pt x="24" y="41"/>
                  <a:pt x="24" y="41"/>
                </a:cubicBezTo>
                <a:cubicBezTo>
                  <a:pt x="25" y="42"/>
                  <a:pt x="26" y="43"/>
                  <a:pt x="28" y="43"/>
                </a:cubicBezTo>
                <a:cubicBezTo>
                  <a:pt x="29" y="43"/>
                  <a:pt x="29" y="43"/>
                  <a:pt x="29" y="43"/>
                </a:cubicBezTo>
                <a:cubicBezTo>
                  <a:pt x="29" y="132"/>
                  <a:pt x="29" y="132"/>
                  <a:pt x="29" y="132"/>
                </a:cubicBezTo>
                <a:cubicBezTo>
                  <a:pt x="29" y="135"/>
                  <a:pt x="32" y="139"/>
                  <a:pt x="36" y="139"/>
                </a:cubicBezTo>
                <a:cubicBezTo>
                  <a:pt x="40" y="139"/>
                  <a:pt x="43" y="135"/>
                  <a:pt x="43" y="132"/>
                </a:cubicBezTo>
                <a:cubicBezTo>
                  <a:pt x="43" y="81"/>
                  <a:pt x="43" y="81"/>
                  <a:pt x="43" y="81"/>
                </a:cubicBezTo>
                <a:cubicBezTo>
                  <a:pt x="45" y="81"/>
                  <a:pt x="45" y="81"/>
                  <a:pt x="45" y="81"/>
                </a:cubicBezTo>
                <a:cubicBezTo>
                  <a:pt x="45" y="132"/>
                  <a:pt x="45" y="132"/>
                  <a:pt x="45" y="132"/>
                </a:cubicBezTo>
                <a:cubicBezTo>
                  <a:pt x="45" y="135"/>
                  <a:pt x="49" y="139"/>
                  <a:pt x="52" y="139"/>
                </a:cubicBezTo>
                <a:cubicBezTo>
                  <a:pt x="56" y="139"/>
                  <a:pt x="59" y="135"/>
                  <a:pt x="59" y="132"/>
                </a:cubicBezTo>
                <a:cubicBezTo>
                  <a:pt x="59" y="43"/>
                  <a:pt x="59" y="43"/>
                  <a:pt x="59" y="43"/>
                </a:cubicBezTo>
                <a:cubicBezTo>
                  <a:pt x="61" y="43"/>
                  <a:pt x="61" y="43"/>
                  <a:pt x="61" y="43"/>
                </a:cubicBezTo>
                <a:cubicBezTo>
                  <a:pt x="62" y="43"/>
                  <a:pt x="63" y="42"/>
                  <a:pt x="64" y="41"/>
                </a:cubicBezTo>
                <a:cubicBezTo>
                  <a:pt x="87" y="7"/>
                  <a:pt x="87" y="7"/>
                  <a:pt x="87" y="7"/>
                </a:cubicBezTo>
                <a:cubicBezTo>
                  <a:pt x="88" y="5"/>
                  <a:pt x="88" y="2"/>
                  <a:pt x="86" y="0"/>
                </a:cubicBezTo>
                <a:close/>
              </a:path>
            </a:pathLst>
          </a:custGeom>
          <a:solidFill>
            <a:srgbClr val="1F74AD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" name="椭圆 3"/>
          <p:cNvSpPr/>
          <p:nvPr>
            <p:custDataLst>
              <p:tags r:id="rId10"/>
            </p:custDataLst>
          </p:nvPr>
        </p:nvSpPr>
        <p:spPr bwMode="auto">
          <a:xfrm>
            <a:off x="6271347" y="4332692"/>
            <a:ext cx="156897" cy="156897"/>
          </a:xfrm>
          <a:prstGeom prst="ellipse">
            <a:avLst/>
          </a:prstGeom>
          <a:solidFill>
            <a:srgbClr val="1F74AD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5" name="任意多边形 4"/>
          <p:cNvSpPr/>
          <p:nvPr>
            <p:custDataLst>
              <p:tags r:id="rId11"/>
            </p:custDataLst>
          </p:nvPr>
        </p:nvSpPr>
        <p:spPr bwMode="auto">
          <a:xfrm>
            <a:off x="6071381" y="4295775"/>
            <a:ext cx="552216" cy="872162"/>
          </a:xfrm>
          <a:custGeom>
            <a:avLst/>
            <a:gdLst>
              <a:gd name="T0" fmla="*/ 86 w 88"/>
              <a:gd name="T1" fmla="*/ 0 h 139"/>
              <a:gd name="T2" fmla="*/ 83 w 88"/>
              <a:gd name="T3" fmla="*/ 0 h 139"/>
              <a:gd name="T4" fmla="*/ 80 w 88"/>
              <a:gd name="T5" fmla="*/ 2 h 139"/>
              <a:gd name="T6" fmla="*/ 80 w 88"/>
              <a:gd name="T7" fmla="*/ 2 h 139"/>
              <a:gd name="T8" fmla="*/ 58 w 88"/>
              <a:gd name="T9" fmla="*/ 34 h 139"/>
              <a:gd name="T10" fmla="*/ 30 w 88"/>
              <a:gd name="T11" fmla="*/ 34 h 139"/>
              <a:gd name="T12" fmla="*/ 9 w 88"/>
              <a:gd name="T13" fmla="*/ 2 h 139"/>
              <a:gd name="T14" fmla="*/ 9 w 88"/>
              <a:gd name="T15" fmla="*/ 2 h 139"/>
              <a:gd name="T16" fmla="*/ 5 w 88"/>
              <a:gd name="T17" fmla="*/ 0 h 139"/>
              <a:gd name="T18" fmla="*/ 3 w 88"/>
              <a:gd name="T19" fmla="*/ 0 h 139"/>
              <a:gd name="T20" fmla="*/ 1 w 88"/>
              <a:gd name="T21" fmla="*/ 7 h 139"/>
              <a:gd name="T22" fmla="*/ 24 w 88"/>
              <a:gd name="T23" fmla="*/ 41 h 139"/>
              <a:gd name="T24" fmla="*/ 28 w 88"/>
              <a:gd name="T25" fmla="*/ 43 h 139"/>
              <a:gd name="T26" fmla="*/ 29 w 88"/>
              <a:gd name="T27" fmla="*/ 43 h 139"/>
              <a:gd name="T28" fmla="*/ 29 w 88"/>
              <a:gd name="T29" fmla="*/ 132 h 139"/>
              <a:gd name="T30" fmla="*/ 36 w 88"/>
              <a:gd name="T31" fmla="*/ 139 h 139"/>
              <a:gd name="T32" fmla="*/ 43 w 88"/>
              <a:gd name="T33" fmla="*/ 132 h 139"/>
              <a:gd name="T34" fmla="*/ 43 w 88"/>
              <a:gd name="T35" fmla="*/ 81 h 139"/>
              <a:gd name="T36" fmla="*/ 45 w 88"/>
              <a:gd name="T37" fmla="*/ 81 h 139"/>
              <a:gd name="T38" fmla="*/ 45 w 88"/>
              <a:gd name="T39" fmla="*/ 132 h 139"/>
              <a:gd name="T40" fmla="*/ 52 w 88"/>
              <a:gd name="T41" fmla="*/ 139 h 139"/>
              <a:gd name="T42" fmla="*/ 59 w 88"/>
              <a:gd name="T43" fmla="*/ 132 h 139"/>
              <a:gd name="T44" fmla="*/ 59 w 88"/>
              <a:gd name="T45" fmla="*/ 43 h 139"/>
              <a:gd name="T46" fmla="*/ 61 w 88"/>
              <a:gd name="T47" fmla="*/ 43 h 139"/>
              <a:gd name="T48" fmla="*/ 64 w 88"/>
              <a:gd name="T49" fmla="*/ 41 h 139"/>
              <a:gd name="T50" fmla="*/ 87 w 88"/>
              <a:gd name="T51" fmla="*/ 7 h 139"/>
              <a:gd name="T52" fmla="*/ 86 w 88"/>
              <a:gd name="T5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88" h="139">
                <a:moveTo>
                  <a:pt x="86" y="0"/>
                </a:moveTo>
                <a:cubicBezTo>
                  <a:pt x="85" y="0"/>
                  <a:pt x="84" y="0"/>
                  <a:pt x="83" y="0"/>
                </a:cubicBezTo>
                <a:cubicBezTo>
                  <a:pt x="82" y="0"/>
                  <a:pt x="80" y="0"/>
                  <a:pt x="80" y="2"/>
                </a:cubicBezTo>
                <a:cubicBezTo>
                  <a:pt x="80" y="2"/>
                  <a:pt x="80" y="2"/>
                  <a:pt x="80" y="2"/>
                </a:cubicBezTo>
                <a:cubicBezTo>
                  <a:pt x="58" y="34"/>
                  <a:pt x="58" y="34"/>
                  <a:pt x="58" y="34"/>
                </a:cubicBezTo>
                <a:cubicBezTo>
                  <a:pt x="30" y="34"/>
                  <a:pt x="30" y="34"/>
                  <a:pt x="30" y="34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8" y="0"/>
                  <a:pt x="6" y="0"/>
                  <a:pt x="5" y="0"/>
                </a:cubicBezTo>
                <a:cubicBezTo>
                  <a:pt x="4" y="0"/>
                  <a:pt x="3" y="0"/>
                  <a:pt x="3" y="0"/>
                </a:cubicBezTo>
                <a:cubicBezTo>
                  <a:pt x="0" y="2"/>
                  <a:pt x="0" y="5"/>
                  <a:pt x="1" y="7"/>
                </a:cubicBezTo>
                <a:cubicBezTo>
                  <a:pt x="24" y="41"/>
                  <a:pt x="24" y="41"/>
                  <a:pt x="24" y="41"/>
                </a:cubicBezTo>
                <a:cubicBezTo>
                  <a:pt x="25" y="42"/>
                  <a:pt x="26" y="43"/>
                  <a:pt x="28" y="43"/>
                </a:cubicBezTo>
                <a:cubicBezTo>
                  <a:pt x="29" y="43"/>
                  <a:pt x="29" y="43"/>
                  <a:pt x="29" y="43"/>
                </a:cubicBezTo>
                <a:cubicBezTo>
                  <a:pt x="29" y="132"/>
                  <a:pt x="29" y="132"/>
                  <a:pt x="29" y="132"/>
                </a:cubicBezTo>
                <a:cubicBezTo>
                  <a:pt x="29" y="135"/>
                  <a:pt x="32" y="139"/>
                  <a:pt x="36" y="139"/>
                </a:cubicBezTo>
                <a:cubicBezTo>
                  <a:pt x="40" y="139"/>
                  <a:pt x="43" y="135"/>
                  <a:pt x="43" y="132"/>
                </a:cubicBezTo>
                <a:cubicBezTo>
                  <a:pt x="43" y="81"/>
                  <a:pt x="43" y="81"/>
                  <a:pt x="43" y="81"/>
                </a:cubicBezTo>
                <a:cubicBezTo>
                  <a:pt x="45" y="81"/>
                  <a:pt x="45" y="81"/>
                  <a:pt x="45" y="81"/>
                </a:cubicBezTo>
                <a:cubicBezTo>
                  <a:pt x="45" y="132"/>
                  <a:pt x="45" y="132"/>
                  <a:pt x="45" y="132"/>
                </a:cubicBezTo>
                <a:cubicBezTo>
                  <a:pt x="45" y="135"/>
                  <a:pt x="49" y="139"/>
                  <a:pt x="52" y="139"/>
                </a:cubicBezTo>
                <a:cubicBezTo>
                  <a:pt x="56" y="139"/>
                  <a:pt x="59" y="135"/>
                  <a:pt x="59" y="132"/>
                </a:cubicBezTo>
                <a:cubicBezTo>
                  <a:pt x="59" y="43"/>
                  <a:pt x="59" y="43"/>
                  <a:pt x="59" y="43"/>
                </a:cubicBezTo>
                <a:cubicBezTo>
                  <a:pt x="61" y="43"/>
                  <a:pt x="61" y="43"/>
                  <a:pt x="61" y="43"/>
                </a:cubicBezTo>
                <a:cubicBezTo>
                  <a:pt x="62" y="43"/>
                  <a:pt x="63" y="42"/>
                  <a:pt x="64" y="41"/>
                </a:cubicBezTo>
                <a:cubicBezTo>
                  <a:pt x="87" y="7"/>
                  <a:pt x="87" y="7"/>
                  <a:pt x="87" y="7"/>
                </a:cubicBezTo>
                <a:cubicBezTo>
                  <a:pt x="88" y="5"/>
                  <a:pt x="88" y="2"/>
                  <a:pt x="86" y="0"/>
                </a:cubicBezTo>
                <a:close/>
              </a:path>
            </a:pathLst>
          </a:custGeom>
          <a:solidFill>
            <a:srgbClr val="1F74AD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6" name="椭圆 5"/>
          <p:cNvSpPr/>
          <p:nvPr>
            <p:custDataLst>
              <p:tags r:id="rId12"/>
            </p:custDataLst>
          </p:nvPr>
        </p:nvSpPr>
        <p:spPr bwMode="auto">
          <a:xfrm>
            <a:off x="6772802" y="4332692"/>
            <a:ext cx="156897" cy="156897"/>
          </a:xfrm>
          <a:prstGeom prst="ellipse">
            <a:avLst/>
          </a:prstGeom>
          <a:solidFill>
            <a:srgbClr val="1F74AD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7" name="任意多边形 6"/>
          <p:cNvSpPr/>
          <p:nvPr>
            <p:custDataLst>
              <p:tags r:id="rId13"/>
            </p:custDataLst>
          </p:nvPr>
        </p:nvSpPr>
        <p:spPr bwMode="auto">
          <a:xfrm>
            <a:off x="6572836" y="4295775"/>
            <a:ext cx="552216" cy="872162"/>
          </a:xfrm>
          <a:custGeom>
            <a:avLst/>
            <a:gdLst>
              <a:gd name="T0" fmla="*/ 86 w 88"/>
              <a:gd name="T1" fmla="*/ 0 h 139"/>
              <a:gd name="T2" fmla="*/ 83 w 88"/>
              <a:gd name="T3" fmla="*/ 0 h 139"/>
              <a:gd name="T4" fmla="*/ 80 w 88"/>
              <a:gd name="T5" fmla="*/ 2 h 139"/>
              <a:gd name="T6" fmla="*/ 80 w 88"/>
              <a:gd name="T7" fmla="*/ 2 h 139"/>
              <a:gd name="T8" fmla="*/ 58 w 88"/>
              <a:gd name="T9" fmla="*/ 34 h 139"/>
              <a:gd name="T10" fmla="*/ 30 w 88"/>
              <a:gd name="T11" fmla="*/ 34 h 139"/>
              <a:gd name="T12" fmla="*/ 9 w 88"/>
              <a:gd name="T13" fmla="*/ 2 h 139"/>
              <a:gd name="T14" fmla="*/ 9 w 88"/>
              <a:gd name="T15" fmla="*/ 2 h 139"/>
              <a:gd name="T16" fmla="*/ 5 w 88"/>
              <a:gd name="T17" fmla="*/ 0 h 139"/>
              <a:gd name="T18" fmla="*/ 3 w 88"/>
              <a:gd name="T19" fmla="*/ 0 h 139"/>
              <a:gd name="T20" fmla="*/ 1 w 88"/>
              <a:gd name="T21" fmla="*/ 7 h 139"/>
              <a:gd name="T22" fmla="*/ 24 w 88"/>
              <a:gd name="T23" fmla="*/ 41 h 139"/>
              <a:gd name="T24" fmla="*/ 28 w 88"/>
              <a:gd name="T25" fmla="*/ 43 h 139"/>
              <a:gd name="T26" fmla="*/ 29 w 88"/>
              <a:gd name="T27" fmla="*/ 43 h 139"/>
              <a:gd name="T28" fmla="*/ 29 w 88"/>
              <a:gd name="T29" fmla="*/ 132 h 139"/>
              <a:gd name="T30" fmla="*/ 36 w 88"/>
              <a:gd name="T31" fmla="*/ 139 h 139"/>
              <a:gd name="T32" fmla="*/ 43 w 88"/>
              <a:gd name="T33" fmla="*/ 132 h 139"/>
              <a:gd name="T34" fmla="*/ 43 w 88"/>
              <a:gd name="T35" fmla="*/ 81 h 139"/>
              <a:gd name="T36" fmla="*/ 45 w 88"/>
              <a:gd name="T37" fmla="*/ 81 h 139"/>
              <a:gd name="T38" fmla="*/ 45 w 88"/>
              <a:gd name="T39" fmla="*/ 132 h 139"/>
              <a:gd name="T40" fmla="*/ 52 w 88"/>
              <a:gd name="T41" fmla="*/ 139 h 139"/>
              <a:gd name="T42" fmla="*/ 59 w 88"/>
              <a:gd name="T43" fmla="*/ 132 h 139"/>
              <a:gd name="T44" fmla="*/ 59 w 88"/>
              <a:gd name="T45" fmla="*/ 43 h 139"/>
              <a:gd name="T46" fmla="*/ 61 w 88"/>
              <a:gd name="T47" fmla="*/ 43 h 139"/>
              <a:gd name="T48" fmla="*/ 64 w 88"/>
              <a:gd name="T49" fmla="*/ 41 h 139"/>
              <a:gd name="T50" fmla="*/ 87 w 88"/>
              <a:gd name="T51" fmla="*/ 7 h 139"/>
              <a:gd name="T52" fmla="*/ 86 w 88"/>
              <a:gd name="T5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88" h="139">
                <a:moveTo>
                  <a:pt x="86" y="0"/>
                </a:moveTo>
                <a:cubicBezTo>
                  <a:pt x="85" y="0"/>
                  <a:pt x="84" y="0"/>
                  <a:pt x="83" y="0"/>
                </a:cubicBezTo>
                <a:cubicBezTo>
                  <a:pt x="82" y="0"/>
                  <a:pt x="80" y="0"/>
                  <a:pt x="80" y="2"/>
                </a:cubicBezTo>
                <a:cubicBezTo>
                  <a:pt x="80" y="2"/>
                  <a:pt x="80" y="2"/>
                  <a:pt x="80" y="2"/>
                </a:cubicBezTo>
                <a:cubicBezTo>
                  <a:pt x="58" y="34"/>
                  <a:pt x="58" y="34"/>
                  <a:pt x="58" y="34"/>
                </a:cubicBezTo>
                <a:cubicBezTo>
                  <a:pt x="30" y="34"/>
                  <a:pt x="30" y="34"/>
                  <a:pt x="30" y="34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8" y="0"/>
                  <a:pt x="6" y="0"/>
                  <a:pt x="5" y="0"/>
                </a:cubicBezTo>
                <a:cubicBezTo>
                  <a:pt x="4" y="0"/>
                  <a:pt x="3" y="0"/>
                  <a:pt x="3" y="0"/>
                </a:cubicBezTo>
                <a:cubicBezTo>
                  <a:pt x="0" y="2"/>
                  <a:pt x="0" y="5"/>
                  <a:pt x="1" y="7"/>
                </a:cubicBezTo>
                <a:cubicBezTo>
                  <a:pt x="24" y="41"/>
                  <a:pt x="24" y="41"/>
                  <a:pt x="24" y="41"/>
                </a:cubicBezTo>
                <a:cubicBezTo>
                  <a:pt x="25" y="42"/>
                  <a:pt x="26" y="43"/>
                  <a:pt x="28" y="43"/>
                </a:cubicBezTo>
                <a:cubicBezTo>
                  <a:pt x="29" y="43"/>
                  <a:pt x="29" y="43"/>
                  <a:pt x="29" y="43"/>
                </a:cubicBezTo>
                <a:cubicBezTo>
                  <a:pt x="29" y="132"/>
                  <a:pt x="29" y="132"/>
                  <a:pt x="29" y="132"/>
                </a:cubicBezTo>
                <a:cubicBezTo>
                  <a:pt x="29" y="135"/>
                  <a:pt x="32" y="139"/>
                  <a:pt x="36" y="139"/>
                </a:cubicBezTo>
                <a:cubicBezTo>
                  <a:pt x="40" y="139"/>
                  <a:pt x="43" y="135"/>
                  <a:pt x="43" y="132"/>
                </a:cubicBezTo>
                <a:cubicBezTo>
                  <a:pt x="43" y="81"/>
                  <a:pt x="43" y="81"/>
                  <a:pt x="43" y="81"/>
                </a:cubicBezTo>
                <a:cubicBezTo>
                  <a:pt x="45" y="81"/>
                  <a:pt x="45" y="81"/>
                  <a:pt x="45" y="81"/>
                </a:cubicBezTo>
                <a:cubicBezTo>
                  <a:pt x="45" y="132"/>
                  <a:pt x="45" y="132"/>
                  <a:pt x="45" y="132"/>
                </a:cubicBezTo>
                <a:cubicBezTo>
                  <a:pt x="45" y="135"/>
                  <a:pt x="49" y="139"/>
                  <a:pt x="52" y="139"/>
                </a:cubicBezTo>
                <a:cubicBezTo>
                  <a:pt x="56" y="139"/>
                  <a:pt x="59" y="135"/>
                  <a:pt x="59" y="132"/>
                </a:cubicBezTo>
                <a:cubicBezTo>
                  <a:pt x="59" y="43"/>
                  <a:pt x="59" y="43"/>
                  <a:pt x="59" y="43"/>
                </a:cubicBezTo>
                <a:cubicBezTo>
                  <a:pt x="61" y="43"/>
                  <a:pt x="61" y="43"/>
                  <a:pt x="61" y="43"/>
                </a:cubicBezTo>
                <a:cubicBezTo>
                  <a:pt x="62" y="43"/>
                  <a:pt x="63" y="42"/>
                  <a:pt x="64" y="41"/>
                </a:cubicBezTo>
                <a:cubicBezTo>
                  <a:pt x="87" y="7"/>
                  <a:pt x="87" y="7"/>
                  <a:pt x="87" y="7"/>
                </a:cubicBezTo>
                <a:cubicBezTo>
                  <a:pt x="88" y="5"/>
                  <a:pt x="88" y="2"/>
                  <a:pt x="86" y="0"/>
                </a:cubicBezTo>
                <a:close/>
              </a:path>
            </a:pathLst>
          </a:custGeom>
          <a:solidFill>
            <a:srgbClr val="1F74AD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8" name="椭圆 7"/>
          <p:cNvSpPr/>
          <p:nvPr>
            <p:custDataLst>
              <p:tags r:id="rId14"/>
            </p:custDataLst>
          </p:nvPr>
        </p:nvSpPr>
        <p:spPr bwMode="auto">
          <a:xfrm>
            <a:off x="7275795" y="4332692"/>
            <a:ext cx="156897" cy="156897"/>
          </a:xfrm>
          <a:prstGeom prst="ellipse">
            <a:avLst/>
          </a:prstGeom>
          <a:solidFill>
            <a:srgbClr val="1F74AD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9" name="任意多边形 8"/>
          <p:cNvSpPr/>
          <p:nvPr>
            <p:custDataLst>
              <p:tags r:id="rId15"/>
            </p:custDataLst>
          </p:nvPr>
        </p:nvSpPr>
        <p:spPr bwMode="auto">
          <a:xfrm>
            <a:off x="7074291" y="4295775"/>
            <a:ext cx="552216" cy="872162"/>
          </a:xfrm>
          <a:custGeom>
            <a:avLst/>
            <a:gdLst>
              <a:gd name="T0" fmla="*/ 86 w 88"/>
              <a:gd name="T1" fmla="*/ 0 h 139"/>
              <a:gd name="T2" fmla="*/ 83 w 88"/>
              <a:gd name="T3" fmla="*/ 0 h 139"/>
              <a:gd name="T4" fmla="*/ 80 w 88"/>
              <a:gd name="T5" fmla="*/ 2 h 139"/>
              <a:gd name="T6" fmla="*/ 80 w 88"/>
              <a:gd name="T7" fmla="*/ 2 h 139"/>
              <a:gd name="T8" fmla="*/ 58 w 88"/>
              <a:gd name="T9" fmla="*/ 34 h 139"/>
              <a:gd name="T10" fmla="*/ 30 w 88"/>
              <a:gd name="T11" fmla="*/ 34 h 139"/>
              <a:gd name="T12" fmla="*/ 9 w 88"/>
              <a:gd name="T13" fmla="*/ 2 h 139"/>
              <a:gd name="T14" fmla="*/ 9 w 88"/>
              <a:gd name="T15" fmla="*/ 2 h 139"/>
              <a:gd name="T16" fmla="*/ 5 w 88"/>
              <a:gd name="T17" fmla="*/ 0 h 139"/>
              <a:gd name="T18" fmla="*/ 3 w 88"/>
              <a:gd name="T19" fmla="*/ 0 h 139"/>
              <a:gd name="T20" fmla="*/ 1 w 88"/>
              <a:gd name="T21" fmla="*/ 7 h 139"/>
              <a:gd name="T22" fmla="*/ 24 w 88"/>
              <a:gd name="T23" fmla="*/ 41 h 139"/>
              <a:gd name="T24" fmla="*/ 28 w 88"/>
              <a:gd name="T25" fmla="*/ 43 h 139"/>
              <a:gd name="T26" fmla="*/ 29 w 88"/>
              <a:gd name="T27" fmla="*/ 43 h 139"/>
              <a:gd name="T28" fmla="*/ 29 w 88"/>
              <a:gd name="T29" fmla="*/ 132 h 139"/>
              <a:gd name="T30" fmla="*/ 36 w 88"/>
              <a:gd name="T31" fmla="*/ 139 h 139"/>
              <a:gd name="T32" fmla="*/ 43 w 88"/>
              <a:gd name="T33" fmla="*/ 132 h 139"/>
              <a:gd name="T34" fmla="*/ 43 w 88"/>
              <a:gd name="T35" fmla="*/ 81 h 139"/>
              <a:gd name="T36" fmla="*/ 45 w 88"/>
              <a:gd name="T37" fmla="*/ 81 h 139"/>
              <a:gd name="T38" fmla="*/ 45 w 88"/>
              <a:gd name="T39" fmla="*/ 132 h 139"/>
              <a:gd name="T40" fmla="*/ 52 w 88"/>
              <a:gd name="T41" fmla="*/ 139 h 139"/>
              <a:gd name="T42" fmla="*/ 59 w 88"/>
              <a:gd name="T43" fmla="*/ 132 h 139"/>
              <a:gd name="T44" fmla="*/ 59 w 88"/>
              <a:gd name="T45" fmla="*/ 43 h 139"/>
              <a:gd name="T46" fmla="*/ 61 w 88"/>
              <a:gd name="T47" fmla="*/ 43 h 139"/>
              <a:gd name="T48" fmla="*/ 64 w 88"/>
              <a:gd name="T49" fmla="*/ 41 h 139"/>
              <a:gd name="T50" fmla="*/ 87 w 88"/>
              <a:gd name="T51" fmla="*/ 7 h 139"/>
              <a:gd name="T52" fmla="*/ 86 w 88"/>
              <a:gd name="T5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88" h="139">
                <a:moveTo>
                  <a:pt x="86" y="0"/>
                </a:moveTo>
                <a:cubicBezTo>
                  <a:pt x="85" y="0"/>
                  <a:pt x="84" y="0"/>
                  <a:pt x="83" y="0"/>
                </a:cubicBezTo>
                <a:cubicBezTo>
                  <a:pt x="82" y="0"/>
                  <a:pt x="80" y="0"/>
                  <a:pt x="80" y="2"/>
                </a:cubicBezTo>
                <a:cubicBezTo>
                  <a:pt x="80" y="2"/>
                  <a:pt x="80" y="2"/>
                  <a:pt x="80" y="2"/>
                </a:cubicBezTo>
                <a:cubicBezTo>
                  <a:pt x="58" y="34"/>
                  <a:pt x="58" y="34"/>
                  <a:pt x="58" y="34"/>
                </a:cubicBezTo>
                <a:cubicBezTo>
                  <a:pt x="30" y="34"/>
                  <a:pt x="30" y="34"/>
                  <a:pt x="30" y="34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8" y="0"/>
                  <a:pt x="6" y="0"/>
                  <a:pt x="5" y="0"/>
                </a:cubicBezTo>
                <a:cubicBezTo>
                  <a:pt x="4" y="0"/>
                  <a:pt x="3" y="0"/>
                  <a:pt x="3" y="0"/>
                </a:cubicBezTo>
                <a:cubicBezTo>
                  <a:pt x="0" y="2"/>
                  <a:pt x="0" y="5"/>
                  <a:pt x="1" y="7"/>
                </a:cubicBezTo>
                <a:cubicBezTo>
                  <a:pt x="24" y="41"/>
                  <a:pt x="24" y="41"/>
                  <a:pt x="24" y="41"/>
                </a:cubicBezTo>
                <a:cubicBezTo>
                  <a:pt x="25" y="42"/>
                  <a:pt x="26" y="43"/>
                  <a:pt x="28" y="43"/>
                </a:cubicBezTo>
                <a:cubicBezTo>
                  <a:pt x="29" y="43"/>
                  <a:pt x="29" y="43"/>
                  <a:pt x="29" y="43"/>
                </a:cubicBezTo>
                <a:cubicBezTo>
                  <a:pt x="29" y="132"/>
                  <a:pt x="29" y="132"/>
                  <a:pt x="29" y="132"/>
                </a:cubicBezTo>
                <a:cubicBezTo>
                  <a:pt x="29" y="135"/>
                  <a:pt x="32" y="139"/>
                  <a:pt x="36" y="139"/>
                </a:cubicBezTo>
                <a:cubicBezTo>
                  <a:pt x="40" y="139"/>
                  <a:pt x="43" y="135"/>
                  <a:pt x="43" y="132"/>
                </a:cubicBezTo>
                <a:cubicBezTo>
                  <a:pt x="43" y="81"/>
                  <a:pt x="43" y="81"/>
                  <a:pt x="43" y="81"/>
                </a:cubicBezTo>
                <a:cubicBezTo>
                  <a:pt x="45" y="81"/>
                  <a:pt x="45" y="81"/>
                  <a:pt x="45" y="81"/>
                </a:cubicBezTo>
                <a:cubicBezTo>
                  <a:pt x="45" y="132"/>
                  <a:pt x="45" y="132"/>
                  <a:pt x="45" y="132"/>
                </a:cubicBezTo>
                <a:cubicBezTo>
                  <a:pt x="45" y="135"/>
                  <a:pt x="49" y="139"/>
                  <a:pt x="52" y="139"/>
                </a:cubicBezTo>
                <a:cubicBezTo>
                  <a:pt x="56" y="139"/>
                  <a:pt x="59" y="135"/>
                  <a:pt x="59" y="132"/>
                </a:cubicBezTo>
                <a:cubicBezTo>
                  <a:pt x="59" y="43"/>
                  <a:pt x="59" y="43"/>
                  <a:pt x="59" y="43"/>
                </a:cubicBezTo>
                <a:cubicBezTo>
                  <a:pt x="61" y="43"/>
                  <a:pt x="61" y="43"/>
                  <a:pt x="61" y="43"/>
                </a:cubicBezTo>
                <a:cubicBezTo>
                  <a:pt x="62" y="43"/>
                  <a:pt x="63" y="42"/>
                  <a:pt x="64" y="41"/>
                </a:cubicBezTo>
                <a:cubicBezTo>
                  <a:pt x="87" y="7"/>
                  <a:pt x="87" y="7"/>
                  <a:pt x="87" y="7"/>
                </a:cubicBezTo>
                <a:cubicBezTo>
                  <a:pt x="88" y="5"/>
                  <a:pt x="88" y="2"/>
                  <a:pt x="86" y="0"/>
                </a:cubicBezTo>
                <a:close/>
              </a:path>
            </a:pathLst>
          </a:custGeom>
          <a:solidFill>
            <a:srgbClr val="1F74AD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61" name="椭圆 60"/>
          <p:cNvSpPr/>
          <p:nvPr>
            <p:custDataLst>
              <p:tags r:id="rId16"/>
            </p:custDataLst>
          </p:nvPr>
        </p:nvSpPr>
        <p:spPr bwMode="auto">
          <a:xfrm>
            <a:off x="7777250" y="4332692"/>
            <a:ext cx="156897" cy="156897"/>
          </a:xfrm>
          <a:prstGeom prst="ellipse">
            <a:avLst/>
          </a:prstGeom>
          <a:solidFill>
            <a:srgbClr val="1F74AD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62" name="任意多边形 61"/>
          <p:cNvSpPr/>
          <p:nvPr>
            <p:custDataLst>
              <p:tags r:id="rId17"/>
            </p:custDataLst>
          </p:nvPr>
        </p:nvSpPr>
        <p:spPr bwMode="auto">
          <a:xfrm>
            <a:off x="7575746" y="4295775"/>
            <a:ext cx="552216" cy="872162"/>
          </a:xfrm>
          <a:custGeom>
            <a:avLst/>
            <a:gdLst>
              <a:gd name="T0" fmla="*/ 86 w 88"/>
              <a:gd name="T1" fmla="*/ 0 h 139"/>
              <a:gd name="T2" fmla="*/ 83 w 88"/>
              <a:gd name="T3" fmla="*/ 0 h 139"/>
              <a:gd name="T4" fmla="*/ 80 w 88"/>
              <a:gd name="T5" fmla="*/ 2 h 139"/>
              <a:gd name="T6" fmla="*/ 80 w 88"/>
              <a:gd name="T7" fmla="*/ 2 h 139"/>
              <a:gd name="T8" fmla="*/ 58 w 88"/>
              <a:gd name="T9" fmla="*/ 34 h 139"/>
              <a:gd name="T10" fmla="*/ 30 w 88"/>
              <a:gd name="T11" fmla="*/ 34 h 139"/>
              <a:gd name="T12" fmla="*/ 9 w 88"/>
              <a:gd name="T13" fmla="*/ 2 h 139"/>
              <a:gd name="T14" fmla="*/ 9 w 88"/>
              <a:gd name="T15" fmla="*/ 2 h 139"/>
              <a:gd name="T16" fmla="*/ 5 w 88"/>
              <a:gd name="T17" fmla="*/ 0 h 139"/>
              <a:gd name="T18" fmla="*/ 3 w 88"/>
              <a:gd name="T19" fmla="*/ 0 h 139"/>
              <a:gd name="T20" fmla="*/ 1 w 88"/>
              <a:gd name="T21" fmla="*/ 7 h 139"/>
              <a:gd name="T22" fmla="*/ 24 w 88"/>
              <a:gd name="T23" fmla="*/ 41 h 139"/>
              <a:gd name="T24" fmla="*/ 28 w 88"/>
              <a:gd name="T25" fmla="*/ 43 h 139"/>
              <a:gd name="T26" fmla="*/ 29 w 88"/>
              <a:gd name="T27" fmla="*/ 43 h 139"/>
              <a:gd name="T28" fmla="*/ 29 w 88"/>
              <a:gd name="T29" fmla="*/ 132 h 139"/>
              <a:gd name="T30" fmla="*/ 36 w 88"/>
              <a:gd name="T31" fmla="*/ 139 h 139"/>
              <a:gd name="T32" fmla="*/ 43 w 88"/>
              <a:gd name="T33" fmla="*/ 132 h 139"/>
              <a:gd name="T34" fmla="*/ 43 w 88"/>
              <a:gd name="T35" fmla="*/ 81 h 139"/>
              <a:gd name="T36" fmla="*/ 45 w 88"/>
              <a:gd name="T37" fmla="*/ 81 h 139"/>
              <a:gd name="T38" fmla="*/ 45 w 88"/>
              <a:gd name="T39" fmla="*/ 132 h 139"/>
              <a:gd name="T40" fmla="*/ 52 w 88"/>
              <a:gd name="T41" fmla="*/ 139 h 139"/>
              <a:gd name="T42" fmla="*/ 59 w 88"/>
              <a:gd name="T43" fmla="*/ 132 h 139"/>
              <a:gd name="T44" fmla="*/ 59 w 88"/>
              <a:gd name="T45" fmla="*/ 43 h 139"/>
              <a:gd name="T46" fmla="*/ 61 w 88"/>
              <a:gd name="T47" fmla="*/ 43 h 139"/>
              <a:gd name="T48" fmla="*/ 64 w 88"/>
              <a:gd name="T49" fmla="*/ 41 h 139"/>
              <a:gd name="T50" fmla="*/ 87 w 88"/>
              <a:gd name="T51" fmla="*/ 7 h 139"/>
              <a:gd name="T52" fmla="*/ 86 w 88"/>
              <a:gd name="T5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88" h="139">
                <a:moveTo>
                  <a:pt x="86" y="0"/>
                </a:moveTo>
                <a:cubicBezTo>
                  <a:pt x="85" y="0"/>
                  <a:pt x="84" y="0"/>
                  <a:pt x="83" y="0"/>
                </a:cubicBezTo>
                <a:cubicBezTo>
                  <a:pt x="82" y="0"/>
                  <a:pt x="80" y="0"/>
                  <a:pt x="80" y="2"/>
                </a:cubicBezTo>
                <a:cubicBezTo>
                  <a:pt x="80" y="2"/>
                  <a:pt x="80" y="2"/>
                  <a:pt x="80" y="2"/>
                </a:cubicBezTo>
                <a:cubicBezTo>
                  <a:pt x="58" y="34"/>
                  <a:pt x="58" y="34"/>
                  <a:pt x="58" y="34"/>
                </a:cubicBezTo>
                <a:cubicBezTo>
                  <a:pt x="30" y="34"/>
                  <a:pt x="30" y="34"/>
                  <a:pt x="30" y="34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8" y="0"/>
                  <a:pt x="6" y="0"/>
                  <a:pt x="5" y="0"/>
                </a:cubicBezTo>
                <a:cubicBezTo>
                  <a:pt x="4" y="0"/>
                  <a:pt x="3" y="0"/>
                  <a:pt x="3" y="0"/>
                </a:cubicBezTo>
                <a:cubicBezTo>
                  <a:pt x="0" y="2"/>
                  <a:pt x="0" y="5"/>
                  <a:pt x="1" y="7"/>
                </a:cubicBezTo>
                <a:cubicBezTo>
                  <a:pt x="24" y="41"/>
                  <a:pt x="24" y="41"/>
                  <a:pt x="24" y="41"/>
                </a:cubicBezTo>
                <a:cubicBezTo>
                  <a:pt x="25" y="42"/>
                  <a:pt x="26" y="43"/>
                  <a:pt x="28" y="43"/>
                </a:cubicBezTo>
                <a:cubicBezTo>
                  <a:pt x="29" y="43"/>
                  <a:pt x="29" y="43"/>
                  <a:pt x="29" y="43"/>
                </a:cubicBezTo>
                <a:cubicBezTo>
                  <a:pt x="29" y="132"/>
                  <a:pt x="29" y="132"/>
                  <a:pt x="29" y="132"/>
                </a:cubicBezTo>
                <a:cubicBezTo>
                  <a:pt x="29" y="135"/>
                  <a:pt x="32" y="139"/>
                  <a:pt x="36" y="139"/>
                </a:cubicBezTo>
                <a:cubicBezTo>
                  <a:pt x="40" y="139"/>
                  <a:pt x="43" y="135"/>
                  <a:pt x="43" y="132"/>
                </a:cubicBezTo>
                <a:cubicBezTo>
                  <a:pt x="43" y="81"/>
                  <a:pt x="43" y="81"/>
                  <a:pt x="43" y="81"/>
                </a:cubicBezTo>
                <a:cubicBezTo>
                  <a:pt x="45" y="81"/>
                  <a:pt x="45" y="81"/>
                  <a:pt x="45" y="81"/>
                </a:cubicBezTo>
                <a:cubicBezTo>
                  <a:pt x="45" y="132"/>
                  <a:pt x="45" y="132"/>
                  <a:pt x="45" y="132"/>
                </a:cubicBezTo>
                <a:cubicBezTo>
                  <a:pt x="45" y="135"/>
                  <a:pt x="49" y="139"/>
                  <a:pt x="52" y="139"/>
                </a:cubicBezTo>
                <a:cubicBezTo>
                  <a:pt x="56" y="139"/>
                  <a:pt x="59" y="135"/>
                  <a:pt x="59" y="132"/>
                </a:cubicBezTo>
                <a:cubicBezTo>
                  <a:pt x="59" y="43"/>
                  <a:pt x="59" y="43"/>
                  <a:pt x="59" y="43"/>
                </a:cubicBezTo>
                <a:cubicBezTo>
                  <a:pt x="61" y="43"/>
                  <a:pt x="61" y="43"/>
                  <a:pt x="61" y="43"/>
                </a:cubicBezTo>
                <a:cubicBezTo>
                  <a:pt x="62" y="43"/>
                  <a:pt x="63" y="42"/>
                  <a:pt x="64" y="41"/>
                </a:cubicBezTo>
                <a:cubicBezTo>
                  <a:pt x="87" y="7"/>
                  <a:pt x="87" y="7"/>
                  <a:pt x="87" y="7"/>
                </a:cubicBezTo>
                <a:cubicBezTo>
                  <a:pt x="88" y="5"/>
                  <a:pt x="88" y="2"/>
                  <a:pt x="86" y="0"/>
                </a:cubicBezTo>
                <a:close/>
              </a:path>
            </a:pathLst>
          </a:custGeom>
          <a:solidFill>
            <a:srgbClr val="1F74AD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0" name="椭圆 9"/>
          <p:cNvSpPr/>
          <p:nvPr>
            <p:custDataLst>
              <p:tags r:id="rId18"/>
            </p:custDataLst>
          </p:nvPr>
        </p:nvSpPr>
        <p:spPr bwMode="auto">
          <a:xfrm>
            <a:off x="5268436" y="2500689"/>
            <a:ext cx="156897" cy="156897"/>
          </a:xfrm>
          <a:prstGeom prst="ellipse">
            <a:avLst/>
          </a:prstGeom>
          <a:solidFill>
            <a:srgbClr val="3498DB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1" name="任意多边形 10"/>
          <p:cNvSpPr/>
          <p:nvPr>
            <p:custDataLst>
              <p:tags r:id="rId19"/>
            </p:custDataLst>
          </p:nvPr>
        </p:nvSpPr>
        <p:spPr bwMode="auto">
          <a:xfrm>
            <a:off x="5066931" y="2462233"/>
            <a:ext cx="552216" cy="872162"/>
          </a:xfrm>
          <a:custGeom>
            <a:avLst/>
            <a:gdLst>
              <a:gd name="T0" fmla="*/ 86 w 88"/>
              <a:gd name="T1" fmla="*/ 0 h 139"/>
              <a:gd name="T2" fmla="*/ 83 w 88"/>
              <a:gd name="T3" fmla="*/ 0 h 139"/>
              <a:gd name="T4" fmla="*/ 80 w 88"/>
              <a:gd name="T5" fmla="*/ 2 h 139"/>
              <a:gd name="T6" fmla="*/ 80 w 88"/>
              <a:gd name="T7" fmla="*/ 2 h 139"/>
              <a:gd name="T8" fmla="*/ 58 w 88"/>
              <a:gd name="T9" fmla="*/ 34 h 139"/>
              <a:gd name="T10" fmla="*/ 30 w 88"/>
              <a:gd name="T11" fmla="*/ 34 h 139"/>
              <a:gd name="T12" fmla="*/ 9 w 88"/>
              <a:gd name="T13" fmla="*/ 2 h 139"/>
              <a:gd name="T14" fmla="*/ 9 w 88"/>
              <a:gd name="T15" fmla="*/ 2 h 139"/>
              <a:gd name="T16" fmla="*/ 5 w 88"/>
              <a:gd name="T17" fmla="*/ 0 h 139"/>
              <a:gd name="T18" fmla="*/ 3 w 88"/>
              <a:gd name="T19" fmla="*/ 0 h 139"/>
              <a:gd name="T20" fmla="*/ 1 w 88"/>
              <a:gd name="T21" fmla="*/ 7 h 139"/>
              <a:gd name="T22" fmla="*/ 24 w 88"/>
              <a:gd name="T23" fmla="*/ 41 h 139"/>
              <a:gd name="T24" fmla="*/ 28 w 88"/>
              <a:gd name="T25" fmla="*/ 43 h 139"/>
              <a:gd name="T26" fmla="*/ 29 w 88"/>
              <a:gd name="T27" fmla="*/ 43 h 139"/>
              <a:gd name="T28" fmla="*/ 29 w 88"/>
              <a:gd name="T29" fmla="*/ 132 h 139"/>
              <a:gd name="T30" fmla="*/ 36 w 88"/>
              <a:gd name="T31" fmla="*/ 139 h 139"/>
              <a:gd name="T32" fmla="*/ 43 w 88"/>
              <a:gd name="T33" fmla="*/ 132 h 139"/>
              <a:gd name="T34" fmla="*/ 43 w 88"/>
              <a:gd name="T35" fmla="*/ 81 h 139"/>
              <a:gd name="T36" fmla="*/ 45 w 88"/>
              <a:gd name="T37" fmla="*/ 81 h 139"/>
              <a:gd name="T38" fmla="*/ 45 w 88"/>
              <a:gd name="T39" fmla="*/ 132 h 139"/>
              <a:gd name="T40" fmla="*/ 52 w 88"/>
              <a:gd name="T41" fmla="*/ 139 h 139"/>
              <a:gd name="T42" fmla="*/ 59 w 88"/>
              <a:gd name="T43" fmla="*/ 132 h 139"/>
              <a:gd name="T44" fmla="*/ 59 w 88"/>
              <a:gd name="T45" fmla="*/ 43 h 139"/>
              <a:gd name="T46" fmla="*/ 61 w 88"/>
              <a:gd name="T47" fmla="*/ 43 h 139"/>
              <a:gd name="T48" fmla="*/ 64 w 88"/>
              <a:gd name="T49" fmla="*/ 41 h 139"/>
              <a:gd name="T50" fmla="*/ 87 w 88"/>
              <a:gd name="T51" fmla="*/ 7 h 139"/>
              <a:gd name="T52" fmla="*/ 86 w 88"/>
              <a:gd name="T5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88" h="139">
                <a:moveTo>
                  <a:pt x="86" y="0"/>
                </a:moveTo>
                <a:cubicBezTo>
                  <a:pt x="85" y="0"/>
                  <a:pt x="84" y="0"/>
                  <a:pt x="83" y="0"/>
                </a:cubicBezTo>
                <a:cubicBezTo>
                  <a:pt x="82" y="0"/>
                  <a:pt x="80" y="0"/>
                  <a:pt x="80" y="2"/>
                </a:cubicBezTo>
                <a:cubicBezTo>
                  <a:pt x="80" y="2"/>
                  <a:pt x="80" y="2"/>
                  <a:pt x="80" y="2"/>
                </a:cubicBezTo>
                <a:cubicBezTo>
                  <a:pt x="58" y="34"/>
                  <a:pt x="58" y="34"/>
                  <a:pt x="58" y="34"/>
                </a:cubicBezTo>
                <a:cubicBezTo>
                  <a:pt x="30" y="34"/>
                  <a:pt x="30" y="34"/>
                  <a:pt x="30" y="34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8" y="0"/>
                  <a:pt x="6" y="0"/>
                  <a:pt x="5" y="0"/>
                </a:cubicBezTo>
                <a:cubicBezTo>
                  <a:pt x="4" y="0"/>
                  <a:pt x="3" y="0"/>
                  <a:pt x="3" y="0"/>
                </a:cubicBezTo>
                <a:cubicBezTo>
                  <a:pt x="0" y="2"/>
                  <a:pt x="0" y="5"/>
                  <a:pt x="1" y="7"/>
                </a:cubicBezTo>
                <a:cubicBezTo>
                  <a:pt x="24" y="41"/>
                  <a:pt x="24" y="41"/>
                  <a:pt x="24" y="41"/>
                </a:cubicBezTo>
                <a:cubicBezTo>
                  <a:pt x="25" y="42"/>
                  <a:pt x="26" y="43"/>
                  <a:pt x="28" y="43"/>
                </a:cubicBezTo>
                <a:cubicBezTo>
                  <a:pt x="29" y="43"/>
                  <a:pt x="29" y="43"/>
                  <a:pt x="29" y="43"/>
                </a:cubicBezTo>
                <a:cubicBezTo>
                  <a:pt x="29" y="132"/>
                  <a:pt x="29" y="132"/>
                  <a:pt x="29" y="132"/>
                </a:cubicBezTo>
                <a:cubicBezTo>
                  <a:pt x="29" y="135"/>
                  <a:pt x="32" y="139"/>
                  <a:pt x="36" y="139"/>
                </a:cubicBezTo>
                <a:cubicBezTo>
                  <a:pt x="40" y="139"/>
                  <a:pt x="43" y="135"/>
                  <a:pt x="43" y="132"/>
                </a:cubicBezTo>
                <a:cubicBezTo>
                  <a:pt x="43" y="81"/>
                  <a:pt x="43" y="81"/>
                  <a:pt x="43" y="81"/>
                </a:cubicBezTo>
                <a:cubicBezTo>
                  <a:pt x="45" y="81"/>
                  <a:pt x="45" y="81"/>
                  <a:pt x="45" y="81"/>
                </a:cubicBezTo>
                <a:cubicBezTo>
                  <a:pt x="45" y="132"/>
                  <a:pt x="45" y="132"/>
                  <a:pt x="45" y="132"/>
                </a:cubicBezTo>
                <a:cubicBezTo>
                  <a:pt x="45" y="135"/>
                  <a:pt x="49" y="139"/>
                  <a:pt x="52" y="139"/>
                </a:cubicBezTo>
                <a:cubicBezTo>
                  <a:pt x="56" y="139"/>
                  <a:pt x="59" y="135"/>
                  <a:pt x="59" y="132"/>
                </a:cubicBezTo>
                <a:cubicBezTo>
                  <a:pt x="59" y="43"/>
                  <a:pt x="59" y="43"/>
                  <a:pt x="59" y="43"/>
                </a:cubicBezTo>
                <a:cubicBezTo>
                  <a:pt x="61" y="43"/>
                  <a:pt x="61" y="43"/>
                  <a:pt x="61" y="43"/>
                </a:cubicBezTo>
                <a:cubicBezTo>
                  <a:pt x="62" y="43"/>
                  <a:pt x="63" y="42"/>
                  <a:pt x="64" y="41"/>
                </a:cubicBezTo>
                <a:cubicBezTo>
                  <a:pt x="87" y="7"/>
                  <a:pt x="87" y="7"/>
                  <a:pt x="87" y="7"/>
                </a:cubicBezTo>
                <a:cubicBezTo>
                  <a:pt x="88" y="5"/>
                  <a:pt x="88" y="2"/>
                  <a:pt x="86" y="0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1" name="椭圆 40"/>
          <p:cNvSpPr/>
          <p:nvPr>
            <p:custDataLst>
              <p:tags r:id="rId20"/>
            </p:custDataLst>
          </p:nvPr>
        </p:nvSpPr>
        <p:spPr bwMode="auto">
          <a:xfrm>
            <a:off x="5769891" y="2500689"/>
            <a:ext cx="156897" cy="156897"/>
          </a:xfrm>
          <a:prstGeom prst="ellipse">
            <a:avLst/>
          </a:prstGeom>
          <a:solidFill>
            <a:srgbClr val="3498DB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2" name="任意多边形 41"/>
          <p:cNvSpPr/>
          <p:nvPr>
            <p:custDataLst>
              <p:tags r:id="rId21"/>
            </p:custDataLst>
          </p:nvPr>
        </p:nvSpPr>
        <p:spPr bwMode="auto">
          <a:xfrm>
            <a:off x="5568386" y="2462233"/>
            <a:ext cx="552216" cy="872162"/>
          </a:xfrm>
          <a:custGeom>
            <a:avLst/>
            <a:gdLst>
              <a:gd name="T0" fmla="*/ 86 w 88"/>
              <a:gd name="T1" fmla="*/ 0 h 139"/>
              <a:gd name="T2" fmla="*/ 83 w 88"/>
              <a:gd name="T3" fmla="*/ 0 h 139"/>
              <a:gd name="T4" fmla="*/ 80 w 88"/>
              <a:gd name="T5" fmla="*/ 2 h 139"/>
              <a:gd name="T6" fmla="*/ 80 w 88"/>
              <a:gd name="T7" fmla="*/ 2 h 139"/>
              <a:gd name="T8" fmla="*/ 58 w 88"/>
              <a:gd name="T9" fmla="*/ 34 h 139"/>
              <a:gd name="T10" fmla="*/ 30 w 88"/>
              <a:gd name="T11" fmla="*/ 34 h 139"/>
              <a:gd name="T12" fmla="*/ 9 w 88"/>
              <a:gd name="T13" fmla="*/ 2 h 139"/>
              <a:gd name="T14" fmla="*/ 9 w 88"/>
              <a:gd name="T15" fmla="*/ 2 h 139"/>
              <a:gd name="T16" fmla="*/ 5 w 88"/>
              <a:gd name="T17" fmla="*/ 0 h 139"/>
              <a:gd name="T18" fmla="*/ 3 w 88"/>
              <a:gd name="T19" fmla="*/ 0 h 139"/>
              <a:gd name="T20" fmla="*/ 1 w 88"/>
              <a:gd name="T21" fmla="*/ 7 h 139"/>
              <a:gd name="T22" fmla="*/ 24 w 88"/>
              <a:gd name="T23" fmla="*/ 41 h 139"/>
              <a:gd name="T24" fmla="*/ 28 w 88"/>
              <a:gd name="T25" fmla="*/ 43 h 139"/>
              <a:gd name="T26" fmla="*/ 29 w 88"/>
              <a:gd name="T27" fmla="*/ 43 h 139"/>
              <a:gd name="T28" fmla="*/ 29 w 88"/>
              <a:gd name="T29" fmla="*/ 132 h 139"/>
              <a:gd name="T30" fmla="*/ 36 w 88"/>
              <a:gd name="T31" fmla="*/ 139 h 139"/>
              <a:gd name="T32" fmla="*/ 43 w 88"/>
              <a:gd name="T33" fmla="*/ 132 h 139"/>
              <a:gd name="T34" fmla="*/ 43 w 88"/>
              <a:gd name="T35" fmla="*/ 81 h 139"/>
              <a:gd name="T36" fmla="*/ 45 w 88"/>
              <a:gd name="T37" fmla="*/ 81 h 139"/>
              <a:gd name="T38" fmla="*/ 45 w 88"/>
              <a:gd name="T39" fmla="*/ 132 h 139"/>
              <a:gd name="T40" fmla="*/ 52 w 88"/>
              <a:gd name="T41" fmla="*/ 139 h 139"/>
              <a:gd name="T42" fmla="*/ 59 w 88"/>
              <a:gd name="T43" fmla="*/ 132 h 139"/>
              <a:gd name="T44" fmla="*/ 59 w 88"/>
              <a:gd name="T45" fmla="*/ 43 h 139"/>
              <a:gd name="T46" fmla="*/ 61 w 88"/>
              <a:gd name="T47" fmla="*/ 43 h 139"/>
              <a:gd name="T48" fmla="*/ 64 w 88"/>
              <a:gd name="T49" fmla="*/ 41 h 139"/>
              <a:gd name="T50" fmla="*/ 87 w 88"/>
              <a:gd name="T51" fmla="*/ 7 h 139"/>
              <a:gd name="T52" fmla="*/ 86 w 88"/>
              <a:gd name="T5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88" h="139">
                <a:moveTo>
                  <a:pt x="86" y="0"/>
                </a:moveTo>
                <a:cubicBezTo>
                  <a:pt x="85" y="0"/>
                  <a:pt x="84" y="0"/>
                  <a:pt x="83" y="0"/>
                </a:cubicBezTo>
                <a:cubicBezTo>
                  <a:pt x="82" y="0"/>
                  <a:pt x="80" y="0"/>
                  <a:pt x="80" y="2"/>
                </a:cubicBezTo>
                <a:cubicBezTo>
                  <a:pt x="80" y="2"/>
                  <a:pt x="80" y="2"/>
                  <a:pt x="80" y="2"/>
                </a:cubicBezTo>
                <a:cubicBezTo>
                  <a:pt x="58" y="34"/>
                  <a:pt x="58" y="34"/>
                  <a:pt x="58" y="34"/>
                </a:cubicBezTo>
                <a:cubicBezTo>
                  <a:pt x="30" y="34"/>
                  <a:pt x="30" y="34"/>
                  <a:pt x="30" y="34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8" y="0"/>
                  <a:pt x="6" y="0"/>
                  <a:pt x="5" y="0"/>
                </a:cubicBezTo>
                <a:cubicBezTo>
                  <a:pt x="4" y="0"/>
                  <a:pt x="3" y="0"/>
                  <a:pt x="3" y="0"/>
                </a:cubicBezTo>
                <a:cubicBezTo>
                  <a:pt x="0" y="2"/>
                  <a:pt x="0" y="5"/>
                  <a:pt x="1" y="7"/>
                </a:cubicBezTo>
                <a:cubicBezTo>
                  <a:pt x="24" y="41"/>
                  <a:pt x="24" y="41"/>
                  <a:pt x="24" y="41"/>
                </a:cubicBezTo>
                <a:cubicBezTo>
                  <a:pt x="25" y="42"/>
                  <a:pt x="26" y="43"/>
                  <a:pt x="28" y="43"/>
                </a:cubicBezTo>
                <a:cubicBezTo>
                  <a:pt x="29" y="43"/>
                  <a:pt x="29" y="43"/>
                  <a:pt x="29" y="43"/>
                </a:cubicBezTo>
                <a:cubicBezTo>
                  <a:pt x="29" y="132"/>
                  <a:pt x="29" y="132"/>
                  <a:pt x="29" y="132"/>
                </a:cubicBezTo>
                <a:cubicBezTo>
                  <a:pt x="29" y="135"/>
                  <a:pt x="32" y="139"/>
                  <a:pt x="36" y="139"/>
                </a:cubicBezTo>
                <a:cubicBezTo>
                  <a:pt x="40" y="139"/>
                  <a:pt x="43" y="135"/>
                  <a:pt x="43" y="132"/>
                </a:cubicBezTo>
                <a:cubicBezTo>
                  <a:pt x="43" y="81"/>
                  <a:pt x="43" y="81"/>
                  <a:pt x="43" y="81"/>
                </a:cubicBezTo>
                <a:cubicBezTo>
                  <a:pt x="45" y="81"/>
                  <a:pt x="45" y="81"/>
                  <a:pt x="45" y="81"/>
                </a:cubicBezTo>
                <a:cubicBezTo>
                  <a:pt x="45" y="132"/>
                  <a:pt x="45" y="132"/>
                  <a:pt x="45" y="132"/>
                </a:cubicBezTo>
                <a:cubicBezTo>
                  <a:pt x="45" y="135"/>
                  <a:pt x="49" y="139"/>
                  <a:pt x="52" y="139"/>
                </a:cubicBezTo>
                <a:cubicBezTo>
                  <a:pt x="56" y="139"/>
                  <a:pt x="59" y="135"/>
                  <a:pt x="59" y="132"/>
                </a:cubicBezTo>
                <a:cubicBezTo>
                  <a:pt x="59" y="43"/>
                  <a:pt x="59" y="43"/>
                  <a:pt x="59" y="43"/>
                </a:cubicBezTo>
                <a:cubicBezTo>
                  <a:pt x="61" y="43"/>
                  <a:pt x="61" y="43"/>
                  <a:pt x="61" y="43"/>
                </a:cubicBezTo>
                <a:cubicBezTo>
                  <a:pt x="62" y="43"/>
                  <a:pt x="63" y="42"/>
                  <a:pt x="64" y="41"/>
                </a:cubicBezTo>
                <a:cubicBezTo>
                  <a:pt x="87" y="7"/>
                  <a:pt x="87" y="7"/>
                  <a:pt x="87" y="7"/>
                </a:cubicBezTo>
                <a:cubicBezTo>
                  <a:pt x="88" y="5"/>
                  <a:pt x="88" y="2"/>
                  <a:pt x="86" y="0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2" name="椭圆 11"/>
          <p:cNvSpPr/>
          <p:nvPr>
            <p:custDataLst>
              <p:tags r:id="rId22"/>
            </p:custDataLst>
          </p:nvPr>
        </p:nvSpPr>
        <p:spPr bwMode="auto">
          <a:xfrm>
            <a:off x="6271346" y="2500689"/>
            <a:ext cx="156897" cy="156897"/>
          </a:xfrm>
          <a:prstGeom prst="ellipse">
            <a:avLst/>
          </a:prstGeom>
          <a:solidFill>
            <a:srgbClr val="3498DB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4" name="任意多边形 43"/>
          <p:cNvSpPr/>
          <p:nvPr>
            <p:custDataLst>
              <p:tags r:id="rId23"/>
            </p:custDataLst>
          </p:nvPr>
        </p:nvSpPr>
        <p:spPr bwMode="auto">
          <a:xfrm>
            <a:off x="6071380" y="2462233"/>
            <a:ext cx="552216" cy="872162"/>
          </a:xfrm>
          <a:custGeom>
            <a:avLst/>
            <a:gdLst>
              <a:gd name="T0" fmla="*/ 86 w 88"/>
              <a:gd name="T1" fmla="*/ 0 h 139"/>
              <a:gd name="T2" fmla="*/ 83 w 88"/>
              <a:gd name="T3" fmla="*/ 0 h 139"/>
              <a:gd name="T4" fmla="*/ 80 w 88"/>
              <a:gd name="T5" fmla="*/ 2 h 139"/>
              <a:gd name="T6" fmla="*/ 80 w 88"/>
              <a:gd name="T7" fmla="*/ 2 h 139"/>
              <a:gd name="T8" fmla="*/ 58 w 88"/>
              <a:gd name="T9" fmla="*/ 34 h 139"/>
              <a:gd name="T10" fmla="*/ 30 w 88"/>
              <a:gd name="T11" fmla="*/ 34 h 139"/>
              <a:gd name="T12" fmla="*/ 9 w 88"/>
              <a:gd name="T13" fmla="*/ 2 h 139"/>
              <a:gd name="T14" fmla="*/ 9 w 88"/>
              <a:gd name="T15" fmla="*/ 2 h 139"/>
              <a:gd name="T16" fmla="*/ 5 w 88"/>
              <a:gd name="T17" fmla="*/ 0 h 139"/>
              <a:gd name="T18" fmla="*/ 3 w 88"/>
              <a:gd name="T19" fmla="*/ 0 h 139"/>
              <a:gd name="T20" fmla="*/ 1 w 88"/>
              <a:gd name="T21" fmla="*/ 7 h 139"/>
              <a:gd name="T22" fmla="*/ 24 w 88"/>
              <a:gd name="T23" fmla="*/ 41 h 139"/>
              <a:gd name="T24" fmla="*/ 28 w 88"/>
              <a:gd name="T25" fmla="*/ 43 h 139"/>
              <a:gd name="T26" fmla="*/ 29 w 88"/>
              <a:gd name="T27" fmla="*/ 43 h 139"/>
              <a:gd name="T28" fmla="*/ 29 w 88"/>
              <a:gd name="T29" fmla="*/ 132 h 139"/>
              <a:gd name="T30" fmla="*/ 36 w 88"/>
              <a:gd name="T31" fmla="*/ 139 h 139"/>
              <a:gd name="T32" fmla="*/ 43 w 88"/>
              <a:gd name="T33" fmla="*/ 132 h 139"/>
              <a:gd name="T34" fmla="*/ 43 w 88"/>
              <a:gd name="T35" fmla="*/ 81 h 139"/>
              <a:gd name="T36" fmla="*/ 45 w 88"/>
              <a:gd name="T37" fmla="*/ 81 h 139"/>
              <a:gd name="T38" fmla="*/ 45 w 88"/>
              <a:gd name="T39" fmla="*/ 132 h 139"/>
              <a:gd name="T40" fmla="*/ 52 w 88"/>
              <a:gd name="T41" fmla="*/ 139 h 139"/>
              <a:gd name="T42" fmla="*/ 59 w 88"/>
              <a:gd name="T43" fmla="*/ 132 h 139"/>
              <a:gd name="T44" fmla="*/ 59 w 88"/>
              <a:gd name="T45" fmla="*/ 43 h 139"/>
              <a:gd name="T46" fmla="*/ 61 w 88"/>
              <a:gd name="T47" fmla="*/ 43 h 139"/>
              <a:gd name="T48" fmla="*/ 64 w 88"/>
              <a:gd name="T49" fmla="*/ 41 h 139"/>
              <a:gd name="T50" fmla="*/ 87 w 88"/>
              <a:gd name="T51" fmla="*/ 7 h 139"/>
              <a:gd name="T52" fmla="*/ 86 w 88"/>
              <a:gd name="T5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88" h="139">
                <a:moveTo>
                  <a:pt x="86" y="0"/>
                </a:moveTo>
                <a:cubicBezTo>
                  <a:pt x="85" y="0"/>
                  <a:pt x="84" y="0"/>
                  <a:pt x="83" y="0"/>
                </a:cubicBezTo>
                <a:cubicBezTo>
                  <a:pt x="82" y="0"/>
                  <a:pt x="80" y="0"/>
                  <a:pt x="80" y="2"/>
                </a:cubicBezTo>
                <a:cubicBezTo>
                  <a:pt x="80" y="2"/>
                  <a:pt x="80" y="2"/>
                  <a:pt x="80" y="2"/>
                </a:cubicBezTo>
                <a:cubicBezTo>
                  <a:pt x="58" y="34"/>
                  <a:pt x="58" y="34"/>
                  <a:pt x="58" y="34"/>
                </a:cubicBezTo>
                <a:cubicBezTo>
                  <a:pt x="30" y="34"/>
                  <a:pt x="30" y="34"/>
                  <a:pt x="30" y="34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8" y="0"/>
                  <a:pt x="6" y="0"/>
                  <a:pt x="5" y="0"/>
                </a:cubicBezTo>
                <a:cubicBezTo>
                  <a:pt x="4" y="0"/>
                  <a:pt x="3" y="0"/>
                  <a:pt x="3" y="0"/>
                </a:cubicBezTo>
                <a:cubicBezTo>
                  <a:pt x="0" y="2"/>
                  <a:pt x="0" y="5"/>
                  <a:pt x="1" y="7"/>
                </a:cubicBezTo>
                <a:cubicBezTo>
                  <a:pt x="24" y="41"/>
                  <a:pt x="24" y="41"/>
                  <a:pt x="24" y="41"/>
                </a:cubicBezTo>
                <a:cubicBezTo>
                  <a:pt x="25" y="42"/>
                  <a:pt x="26" y="43"/>
                  <a:pt x="28" y="43"/>
                </a:cubicBezTo>
                <a:cubicBezTo>
                  <a:pt x="29" y="43"/>
                  <a:pt x="29" y="43"/>
                  <a:pt x="29" y="43"/>
                </a:cubicBezTo>
                <a:cubicBezTo>
                  <a:pt x="29" y="132"/>
                  <a:pt x="29" y="132"/>
                  <a:pt x="29" y="132"/>
                </a:cubicBezTo>
                <a:cubicBezTo>
                  <a:pt x="29" y="135"/>
                  <a:pt x="32" y="139"/>
                  <a:pt x="36" y="139"/>
                </a:cubicBezTo>
                <a:cubicBezTo>
                  <a:pt x="40" y="139"/>
                  <a:pt x="43" y="135"/>
                  <a:pt x="43" y="132"/>
                </a:cubicBezTo>
                <a:cubicBezTo>
                  <a:pt x="43" y="81"/>
                  <a:pt x="43" y="81"/>
                  <a:pt x="43" y="81"/>
                </a:cubicBezTo>
                <a:cubicBezTo>
                  <a:pt x="45" y="81"/>
                  <a:pt x="45" y="81"/>
                  <a:pt x="45" y="81"/>
                </a:cubicBezTo>
                <a:cubicBezTo>
                  <a:pt x="45" y="132"/>
                  <a:pt x="45" y="132"/>
                  <a:pt x="45" y="132"/>
                </a:cubicBezTo>
                <a:cubicBezTo>
                  <a:pt x="45" y="135"/>
                  <a:pt x="49" y="139"/>
                  <a:pt x="52" y="139"/>
                </a:cubicBezTo>
                <a:cubicBezTo>
                  <a:pt x="56" y="139"/>
                  <a:pt x="59" y="135"/>
                  <a:pt x="59" y="132"/>
                </a:cubicBezTo>
                <a:cubicBezTo>
                  <a:pt x="59" y="43"/>
                  <a:pt x="59" y="43"/>
                  <a:pt x="59" y="43"/>
                </a:cubicBezTo>
                <a:cubicBezTo>
                  <a:pt x="61" y="43"/>
                  <a:pt x="61" y="43"/>
                  <a:pt x="61" y="43"/>
                </a:cubicBezTo>
                <a:cubicBezTo>
                  <a:pt x="62" y="43"/>
                  <a:pt x="63" y="42"/>
                  <a:pt x="64" y="41"/>
                </a:cubicBezTo>
                <a:cubicBezTo>
                  <a:pt x="87" y="7"/>
                  <a:pt x="87" y="7"/>
                  <a:pt x="87" y="7"/>
                </a:cubicBezTo>
                <a:cubicBezTo>
                  <a:pt x="88" y="5"/>
                  <a:pt x="88" y="2"/>
                  <a:pt x="86" y="0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5" name="椭圆 44"/>
          <p:cNvSpPr/>
          <p:nvPr>
            <p:custDataLst>
              <p:tags r:id="rId24"/>
            </p:custDataLst>
          </p:nvPr>
        </p:nvSpPr>
        <p:spPr bwMode="auto">
          <a:xfrm>
            <a:off x="6772801" y="2500689"/>
            <a:ext cx="156897" cy="156897"/>
          </a:xfrm>
          <a:prstGeom prst="ellipse">
            <a:avLst/>
          </a:prstGeom>
          <a:solidFill>
            <a:srgbClr val="3498DB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6" name="任意多边形 45"/>
          <p:cNvSpPr/>
          <p:nvPr>
            <p:custDataLst>
              <p:tags r:id="rId25"/>
            </p:custDataLst>
          </p:nvPr>
        </p:nvSpPr>
        <p:spPr bwMode="auto">
          <a:xfrm>
            <a:off x="6572835" y="2462233"/>
            <a:ext cx="552216" cy="872162"/>
          </a:xfrm>
          <a:custGeom>
            <a:avLst/>
            <a:gdLst>
              <a:gd name="T0" fmla="*/ 86 w 88"/>
              <a:gd name="T1" fmla="*/ 0 h 139"/>
              <a:gd name="T2" fmla="*/ 83 w 88"/>
              <a:gd name="T3" fmla="*/ 0 h 139"/>
              <a:gd name="T4" fmla="*/ 80 w 88"/>
              <a:gd name="T5" fmla="*/ 2 h 139"/>
              <a:gd name="T6" fmla="*/ 80 w 88"/>
              <a:gd name="T7" fmla="*/ 2 h 139"/>
              <a:gd name="T8" fmla="*/ 58 w 88"/>
              <a:gd name="T9" fmla="*/ 34 h 139"/>
              <a:gd name="T10" fmla="*/ 30 w 88"/>
              <a:gd name="T11" fmla="*/ 34 h 139"/>
              <a:gd name="T12" fmla="*/ 9 w 88"/>
              <a:gd name="T13" fmla="*/ 2 h 139"/>
              <a:gd name="T14" fmla="*/ 9 w 88"/>
              <a:gd name="T15" fmla="*/ 2 h 139"/>
              <a:gd name="T16" fmla="*/ 5 w 88"/>
              <a:gd name="T17" fmla="*/ 0 h 139"/>
              <a:gd name="T18" fmla="*/ 3 w 88"/>
              <a:gd name="T19" fmla="*/ 0 h 139"/>
              <a:gd name="T20" fmla="*/ 1 w 88"/>
              <a:gd name="T21" fmla="*/ 7 h 139"/>
              <a:gd name="T22" fmla="*/ 24 w 88"/>
              <a:gd name="T23" fmla="*/ 41 h 139"/>
              <a:gd name="T24" fmla="*/ 28 w 88"/>
              <a:gd name="T25" fmla="*/ 43 h 139"/>
              <a:gd name="T26" fmla="*/ 29 w 88"/>
              <a:gd name="T27" fmla="*/ 43 h 139"/>
              <a:gd name="T28" fmla="*/ 29 w 88"/>
              <a:gd name="T29" fmla="*/ 132 h 139"/>
              <a:gd name="T30" fmla="*/ 36 w 88"/>
              <a:gd name="T31" fmla="*/ 139 h 139"/>
              <a:gd name="T32" fmla="*/ 43 w 88"/>
              <a:gd name="T33" fmla="*/ 132 h 139"/>
              <a:gd name="T34" fmla="*/ 43 w 88"/>
              <a:gd name="T35" fmla="*/ 81 h 139"/>
              <a:gd name="T36" fmla="*/ 45 w 88"/>
              <a:gd name="T37" fmla="*/ 81 h 139"/>
              <a:gd name="T38" fmla="*/ 45 w 88"/>
              <a:gd name="T39" fmla="*/ 132 h 139"/>
              <a:gd name="T40" fmla="*/ 52 w 88"/>
              <a:gd name="T41" fmla="*/ 139 h 139"/>
              <a:gd name="T42" fmla="*/ 59 w 88"/>
              <a:gd name="T43" fmla="*/ 132 h 139"/>
              <a:gd name="T44" fmla="*/ 59 w 88"/>
              <a:gd name="T45" fmla="*/ 43 h 139"/>
              <a:gd name="T46" fmla="*/ 61 w 88"/>
              <a:gd name="T47" fmla="*/ 43 h 139"/>
              <a:gd name="T48" fmla="*/ 64 w 88"/>
              <a:gd name="T49" fmla="*/ 41 h 139"/>
              <a:gd name="T50" fmla="*/ 87 w 88"/>
              <a:gd name="T51" fmla="*/ 7 h 139"/>
              <a:gd name="T52" fmla="*/ 86 w 88"/>
              <a:gd name="T5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88" h="139">
                <a:moveTo>
                  <a:pt x="86" y="0"/>
                </a:moveTo>
                <a:cubicBezTo>
                  <a:pt x="85" y="0"/>
                  <a:pt x="84" y="0"/>
                  <a:pt x="83" y="0"/>
                </a:cubicBezTo>
                <a:cubicBezTo>
                  <a:pt x="82" y="0"/>
                  <a:pt x="80" y="0"/>
                  <a:pt x="80" y="2"/>
                </a:cubicBezTo>
                <a:cubicBezTo>
                  <a:pt x="80" y="2"/>
                  <a:pt x="80" y="2"/>
                  <a:pt x="80" y="2"/>
                </a:cubicBezTo>
                <a:cubicBezTo>
                  <a:pt x="58" y="34"/>
                  <a:pt x="58" y="34"/>
                  <a:pt x="58" y="34"/>
                </a:cubicBezTo>
                <a:cubicBezTo>
                  <a:pt x="30" y="34"/>
                  <a:pt x="30" y="34"/>
                  <a:pt x="30" y="34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8" y="0"/>
                  <a:pt x="6" y="0"/>
                  <a:pt x="5" y="0"/>
                </a:cubicBezTo>
                <a:cubicBezTo>
                  <a:pt x="4" y="0"/>
                  <a:pt x="3" y="0"/>
                  <a:pt x="3" y="0"/>
                </a:cubicBezTo>
                <a:cubicBezTo>
                  <a:pt x="0" y="2"/>
                  <a:pt x="0" y="5"/>
                  <a:pt x="1" y="7"/>
                </a:cubicBezTo>
                <a:cubicBezTo>
                  <a:pt x="24" y="41"/>
                  <a:pt x="24" y="41"/>
                  <a:pt x="24" y="41"/>
                </a:cubicBezTo>
                <a:cubicBezTo>
                  <a:pt x="25" y="42"/>
                  <a:pt x="26" y="43"/>
                  <a:pt x="28" y="43"/>
                </a:cubicBezTo>
                <a:cubicBezTo>
                  <a:pt x="29" y="43"/>
                  <a:pt x="29" y="43"/>
                  <a:pt x="29" y="43"/>
                </a:cubicBezTo>
                <a:cubicBezTo>
                  <a:pt x="29" y="132"/>
                  <a:pt x="29" y="132"/>
                  <a:pt x="29" y="132"/>
                </a:cubicBezTo>
                <a:cubicBezTo>
                  <a:pt x="29" y="135"/>
                  <a:pt x="32" y="139"/>
                  <a:pt x="36" y="139"/>
                </a:cubicBezTo>
                <a:cubicBezTo>
                  <a:pt x="40" y="139"/>
                  <a:pt x="43" y="135"/>
                  <a:pt x="43" y="132"/>
                </a:cubicBezTo>
                <a:cubicBezTo>
                  <a:pt x="43" y="81"/>
                  <a:pt x="43" y="81"/>
                  <a:pt x="43" y="81"/>
                </a:cubicBezTo>
                <a:cubicBezTo>
                  <a:pt x="45" y="81"/>
                  <a:pt x="45" y="81"/>
                  <a:pt x="45" y="81"/>
                </a:cubicBezTo>
                <a:cubicBezTo>
                  <a:pt x="45" y="132"/>
                  <a:pt x="45" y="132"/>
                  <a:pt x="45" y="132"/>
                </a:cubicBezTo>
                <a:cubicBezTo>
                  <a:pt x="45" y="135"/>
                  <a:pt x="49" y="139"/>
                  <a:pt x="52" y="139"/>
                </a:cubicBezTo>
                <a:cubicBezTo>
                  <a:pt x="56" y="139"/>
                  <a:pt x="59" y="135"/>
                  <a:pt x="59" y="132"/>
                </a:cubicBezTo>
                <a:cubicBezTo>
                  <a:pt x="59" y="43"/>
                  <a:pt x="59" y="43"/>
                  <a:pt x="59" y="43"/>
                </a:cubicBezTo>
                <a:cubicBezTo>
                  <a:pt x="61" y="43"/>
                  <a:pt x="61" y="43"/>
                  <a:pt x="61" y="43"/>
                </a:cubicBezTo>
                <a:cubicBezTo>
                  <a:pt x="62" y="43"/>
                  <a:pt x="63" y="42"/>
                  <a:pt x="64" y="41"/>
                </a:cubicBezTo>
                <a:cubicBezTo>
                  <a:pt x="87" y="7"/>
                  <a:pt x="87" y="7"/>
                  <a:pt x="87" y="7"/>
                </a:cubicBezTo>
                <a:cubicBezTo>
                  <a:pt x="88" y="5"/>
                  <a:pt x="88" y="2"/>
                  <a:pt x="86" y="0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66" name="任意多边形: 形状 65"/>
          <p:cNvSpPr/>
          <p:nvPr>
            <p:custDataLst>
              <p:tags r:id="rId26"/>
            </p:custDataLst>
          </p:nvPr>
        </p:nvSpPr>
        <p:spPr>
          <a:xfrm>
            <a:off x="4135257" y="3366702"/>
            <a:ext cx="3921486" cy="902928"/>
          </a:xfrm>
          <a:custGeom>
            <a:avLst/>
            <a:gdLst>
              <a:gd name="connsiteX0" fmla="*/ 634785 w 3921486"/>
              <a:gd name="connsiteY0" fmla="*/ 0 h 902928"/>
              <a:gd name="connsiteX1" fmla="*/ 1849972 w 3921486"/>
              <a:gd name="connsiteY1" fmla="*/ 0 h 902928"/>
              <a:gd name="connsiteX2" fmla="*/ 1950935 w 3921486"/>
              <a:gd name="connsiteY2" fmla="*/ 0 h 902928"/>
              <a:gd name="connsiteX3" fmla="*/ 1970551 w 3921486"/>
              <a:gd name="connsiteY3" fmla="*/ 0 h 902928"/>
              <a:gd name="connsiteX4" fmla="*/ 2934565 w 3921486"/>
              <a:gd name="connsiteY4" fmla="*/ 0 h 902928"/>
              <a:gd name="connsiteX5" fmla="*/ 3286701 w 3921486"/>
              <a:gd name="connsiteY5" fmla="*/ 0 h 902928"/>
              <a:gd name="connsiteX6" fmla="*/ 3921486 w 3921486"/>
              <a:gd name="connsiteY6" fmla="*/ 902928 h 902928"/>
              <a:gd name="connsiteX7" fmla="*/ 2934565 w 3921486"/>
              <a:gd name="connsiteY7" fmla="*/ 902928 h 902928"/>
              <a:gd name="connsiteX8" fmla="*/ 1970551 w 3921486"/>
              <a:gd name="connsiteY8" fmla="*/ 902928 h 902928"/>
              <a:gd name="connsiteX9" fmla="*/ 1950935 w 3921486"/>
              <a:gd name="connsiteY9" fmla="*/ 902928 h 902928"/>
              <a:gd name="connsiteX10" fmla="*/ 1849972 w 3921486"/>
              <a:gd name="connsiteY10" fmla="*/ 902928 h 902928"/>
              <a:gd name="connsiteX11" fmla="*/ 0 w 3921486"/>
              <a:gd name="connsiteY11" fmla="*/ 902928 h 90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21486" h="902928">
                <a:moveTo>
                  <a:pt x="634785" y="0"/>
                </a:moveTo>
                <a:lnTo>
                  <a:pt x="1849972" y="0"/>
                </a:lnTo>
                <a:lnTo>
                  <a:pt x="1950935" y="0"/>
                </a:lnTo>
                <a:lnTo>
                  <a:pt x="1970551" y="0"/>
                </a:lnTo>
                <a:lnTo>
                  <a:pt x="2934565" y="0"/>
                </a:lnTo>
                <a:lnTo>
                  <a:pt x="3286701" y="0"/>
                </a:lnTo>
                <a:lnTo>
                  <a:pt x="3921486" y="902928"/>
                </a:lnTo>
                <a:lnTo>
                  <a:pt x="2934565" y="902928"/>
                </a:lnTo>
                <a:lnTo>
                  <a:pt x="1970551" y="902928"/>
                </a:lnTo>
                <a:lnTo>
                  <a:pt x="1950935" y="902928"/>
                </a:lnTo>
                <a:lnTo>
                  <a:pt x="1849972" y="902928"/>
                </a:lnTo>
                <a:lnTo>
                  <a:pt x="0" y="902928"/>
                </a:lnTo>
                <a:close/>
              </a:path>
            </a:pathLst>
          </a:custGeom>
          <a:solidFill>
            <a:srgbClr val="3498DB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>
            <p:custDataLst>
              <p:tags r:id="rId27"/>
            </p:custDataLst>
          </p:nvPr>
        </p:nvSpPr>
        <p:spPr>
          <a:xfrm>
            <a:off x="4778706" y="5352397"/>
            <a:ext cx="2634589" cy="4603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spc="30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赚产业的钱</a:t>
            </a:r>
          </a:p>
        </p:txBody>
      </p:sp>
      <p:sp>
        <p:nvSpPr>
          <p:cNvPr id="81" name="文本框 80"/>
          <p:cNvSpPr txBox="1"/>
          <p:nvPr>
            <p:custDataLst>
              <p:tags r:id="rId28"/>
            </p:custDataLst>
          </p:nvPr>
        </p:nvSpPr>
        <p:spPr>
          <a:xfrm>
            <a:off x="4420870" y="3588068"/>
            <a:ext cx="3356610" cy="4603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spc="30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赚金融的钱</a:t>
            </a:r>
          </a:p>
        </p:txBody>
      </p:sp>
      <p:sp>
        <p:nvSpPr>
          <p:cNvPr id="49" name="椭圆 48"/>
          <p:cNvSpPr/>
          <p:nvPr>
            <p:custDataLst>
              <p:tags r:id="rId29"/>
            </p:custDataLst>
          </p:nvPr>
        </p:nvSpPr>
        <p:spPr bwMode="auto">
          <a:xfrm>
            <a:off x="4263989" y="4707516"/>
            <a:ext cx="156897" cy="156897"/>
          </a:xfrm>
          <a:prstGeom prst="ellipse">
            <a:avLst/>
          </a:prstGeom>
          <a:solidFill>
            <a:srgbClr val="1F74AD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88" name="矩形 87"/>
          <p:cNvSpPr/>
          <p:nvPr>
            <p:custDataLst>
              <p:tags r:id="rId30"/>
            </p:custDataLst>
          </p:nvPr>
        </p:nvSpPr>
        <p:spPr>
          <a:xfrm>
            <a:off x="614533" y="5328955"/>
            <a:ext cx="2611177" cy="507831"/>
          </a:xfrm>
          <a:prstGeom prst="rect">
            <a:avLst/>
          </a:prstGeom>
        </p:spPr>
        <p:txBody>
          <a:bodyPr wrap="square" lIns="90000" tIns="46800" rIns="90000" bIns="0" anchor="b">
            <a:normAutofit/>
          </a:bodyPr>
          <a:lstStyle/>
          <a:p>
            <a:r>
              <a:rPr lang="zh-CN" altLang="en-US" sz="2000" spc="30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从交易中获取佣金</a:t>
            </a:r>
          </a:p>
        </p:txBody>
      </p:sp>
      <p:cxnSp>
        <p:nvCxnSpPr>
          <p:cNvPr id="94" name="直接连接符 93"/>
          <p:cNvCxnSpPr/>
          <p:nvPr>
            <p:custDataLst>
              <p:tags r:id="rId31"/>
            </p:custDataLst>
          </p:nvPr>
        </p:nvCxnSpPr>
        <p:spPr>
          <a:xfrm>
            <a:off x="589123" y="5979160"/>
            <a:ext cx="2448272" cy="0"/>
          </a:xfrm>
          <a:prstGeom prst="line">
            <a:avLst/>
          </a:prstGeom>
          <a:ln>
            <a:solidFill>
              <a:sysClr val="window" lastClr="FFFFFF">
                <a:lumMod val="75000"/>
              </a:sysClr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65" name="文本框 64"/>
          <p:cNvSpPr txBox="1"/>
          <p:nvPr>
            <p:custDataLst>
              <p:tags r:id="rId32"/>
            </p:custDataLst>
          </p:nvPr>
        </p:nvSpPr>
        <p:spPr>
          <a:xfrm>
            <a:off x="5352423" y="1848549"/>
            <a:ext cx="148715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赚资本的钱</a:t>
            </a:r>
          </a:p>
        </p:txBody>
      </p:sp>
      <p:sp>
        <p:nvSpPr>
          <p:cNvPr id="67" name="椭圆 66"/>
          <p:cNvSpPr/>
          <p:nvPr>
            <p:custDataLst>
              <p:tags r:id="rId33"/>
            </p:custDataLst>
          </p:nvPr>
        </p:nvSpPr>
        <p:spPr bwMode="auto">
          <a:xfrm>
            <a:off x="4263989" y="4332692"/>
            <a:ext cx="156897" cy="156897"/>
          </a:xfrm>
          <a:prstGeom prst="ellipse">
            <a:avLst/>
          </a:prstGeom>
          <a:solidFill>
            <a:srgbClr val="1F74AD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" name="矩形 12"/>
          <p:cNvSpPr/>
          <p:nvPr>
            <p:custDataLst>
              <p:tags r:id="rId34"/>
            </p:custDataLst>
          </p:nvPr>
        </p:nvSpPr>
        <p:spPr>
          <a:xfrm>
            <a:off x="8326755" y="3669665"/>
            <a:ext cx="3597275" cy="508000"/>
          </a:xfrm>
          <a:prstGeom prst="rect">
            <a:avLst/>
          </a:prstGeom>
        </p:spPr>
        <p:txBody>
          <a:bodyPr wrap="square" lIns="90000" tIns="46800" rIns="90000" bIns="0" anchor="b">
            <a:normAutofit/>
          </a:bodyPr>
          <a:lstStyle/>
          <a:p>
            <a:r>
              <a:rPr lang="zh-CN" altLang="en-US" sz="2000" spc="30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从供应链金融中获取利息</a:t>
            </a:r>
          </a:p>
        </p:txBody>
      </p:sp>
      <p:cxnSp>
        <p:nvCxnSpPr>
          <p:cNvPr id="15" name="直接连接符 14"/>
          <p:cNvCxnSpPr/>
          <p:nvPr>
            <p:custDataLst>
              <p:tags r:id="rId35"/>
            </p:custDataLst>
          </p:nvPr>
        </p:nvCxnSpPr>
        <p:spPr>
          <a:xfrm>
            <a:off x="8403590" y="4261485"/>
            <a:ext cx="3228975" cy="5715"/>
          </a:xfrm>
          <a:prstGeom prst="line">
            <a:avLst/>
          </a:prstGeom>
          <a:ln>
            <a:solidFill>
              <a:sysClr val="window" lastClr="FFFFFF">
                <a:lumMod val="75000"/>
              </a:sysClr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19" name="矩形 18"/>
          <p:cNvSpPr/>
          <p:nvPr>
            <p:custDataLst>
              <p:tags r:id="rId36"/>
            </p:custDataLst>
          </p:nvPr>
        </p:nvSpPr>
        <p:spPr>
          <a:xfrm>
            <a:off x="1745615" y="1771650"/>
            <a:ext cx="3402330" cy="508000"/>
          </a:xfrm>
          <a:prstGeom prst="rect">
            <a:avLst/>
          </a:prstGeom>
        </p:spPr>
        <p:txBody>
          <a:bodyPr wrap="square" lIns="90000" tIns="46800" rIns="90000" bIns="0" anchor="b">
            <a:normAutofit/>
          </a:bodyPr>
          <a:lstStyle/>
          <a:p>
            <a:r>
              <a:rPr lang="zh-CN" altLang="en-US" sz="2000" spc="30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从资本市场获取投资回报</a:t>
            </a:r>
            <a:endParaRPr lang="en-US" altLang="zh-CN" sz="2000" spc="3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21" name="直接连接符 20"/>
          <p:cNvCxnSpPr/>
          <p:nvPr>
            <p:custDataLst>
              <p:tags r:id="rId37"/>
            </p:custDataLst>
          </p:nvPr>
        </p:nvCxnSpPr>
        <p:spPr>
          <a:xfrm flipV="1">
            <a:off x="1778000" y="2414905"/>
            <a:ext cx="3224530" cy="6985"/>
          </a:xfrm>
          <a:prstGeom prst="line">
            <a:avLst/>
          </a:prstGeom>
          <a:ln>
            <a:solidFill>
              <a:sysClr val="window" lastClr="FFFFFF">
                <a:lumMod val="75000"/>
              </a:sysClr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  <p:bldLst>
      <p:bldP spid="64" grpId="1" animBg="1"/>
      <p:bldP spid="63" grpId="1" animBg="1"/>
      <p:bldP spid="47" grpId="1" animBg="1"/>
      <p:bldP spid="48" grpId="1" animBg="1"/>
      <p:bldP spid="50" grpId="1" animBg="1"/>
      <p:bldP spid="51" grpId="1" animBg="1"/>
      <p:bldP spid="52" grpId="1" animBg="1"/>
      <p:bldP spid="2" grpId="1" animBg="1"/>
      <p:bldP spid="3" grpId="1" animBg="1"/>
      <p:bldP spid="4" grpId="1" animBg="1"/>
      <p:bldP spid="5" grpId="1" animBg="1"/>
      <p:bldP spid="6" grpId="1" animBg="1"/>
      <p:bldP spid="7" grpId="1" animBg="1"/>
      <p:bldP spid="8" grpId="1" animBg="1"/>
      <p:bldP spid="9" grpId="1" animBg="1"/>
      <p:bldP spid="61" grpId="1" animBg="1"/>
      <p:bldP spid="62" grpId="1" animBg="1"/>
      <p:bldP spid="10" grpId="1" animBg="1"/>
      <p:bldP spid="11" grpId="1" animBg="1"/>
      <p:bldP spid="41" grpId="1" animBg="1"/>
      <p:bldP spid="42" grpId="1" animBg="1"/>
      <p:bldP spid="12" grpId="1" animBg="1"/>
      <p:bldP spid="44" grpId="1" animBg="1"/>
      <p:bldP spid="45" grpId="1" animBg="1"/>
      <p:bldP spid="46" grpId="1" animBg="1"/>
      <p:bldP spid="66" grpId="1" animBg="1"/>
      <p:bldP spid="81" grpId="1"/>
      <p:bldP spid="49" grpId="1" animBg="1"/>
      <p:bldP spid="88" grpId="1"/>
      <p:bldP spid="65" grpId="1"/>
      <p:bldP spid="67" grpId="1" animBg="1"/>
      <p:bldP spid="13" grpId="1"/>
      <p:bldP spid="1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4"/>
          <p:cNvSpPr txBox="1">
            <a:spLocks noChangeArrowheads="1"/>
          </p:cNvSpPr>
          <p:nvPr/>
        </p:nvSpPr>
        <p:spPr bwMode="auto">
          <a:xfrm>
            <a:off x="1191341" y="97502"/>
            <a:ext cx="74999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800" b="1" dirty="0" smtClean="0">
                <a:latin typeface="微软雅黑" panose="020B0503020204020204" pitchFamily="34" charset="-122"/>
              </a:rPr>
              <a:t>发展规划：五年规划</a:t>
            </a:r>
            <a:endParaRPr lang="zh-CN" altLang="en-US" sz="2800" b="1" dirty="0">
              <a:latin typeface="微软雅黑" panose="020B0503020204020204" pitchFamily="34" charset="-122"/>
            </a:endParaRPr>
          </a:p>
        </p:txBody>
      </p:sp>
      <p:sp>
        <p:nvSpPr>
          <p:cNvPr id="3" name="cloud-computing-connection_70996"/>
          <p:cNvSpPr>
            <a:spLocks noChangeAspect="1"/>
          </p:cNvSpPr>
          <p:nvPr/>
        </p:nvSpPr>
        <p:spPr bwMode="auto">
          <a:xfrm>
            <a:off x="365324" y="49655"/>
            <a:ext cx="802887" cy="724366"/>
          </a:xfrm>
          <a:custGeom>
            <a:avLst/>
            <a:gdLst>
              <a:gd name="T0" fmla="*/ 4313 w 5734"/>
              <a:gd name="T1" fmla="*/ 3918 h 5892"/>
              <a:gd name="T2" fmla="*/ 5734 w 5734"/>
              <a:gd name="T3" fmla="*/ 2497 h 5892"/>
              <a:gd name="T4" fmla="*/ 4313 w 5734"/>
              <a:gd name="T5" fmla="*/ 1076 h 5892"/>
              <a:gd name="T6" fmla="*/ 4149 w 5734"/>
              <a:gd name="T7" fmla="*/ 1085 h 5892"/>
              <a:gd name="T8" fmla="*/ 3733 w 5734"/>
              <a:gd name="T9" fmla="*/ 378 h 5892"/>
              <a:gd name="T10" fmla="*/ 2768 w 5734"/>
              <a:gd name="T11" fmla="*/ 0 h 5892"/>
              <a:gd name="T12" fmla="*/ 1389 w 5734"/>
              <a:gd name="T13" fmla="*/ 1076 h 5892"/>
              <a:gd name="T14" fmla="*/ 0 w 5734"/>
              <a:gd name="T15" fmla="*/ 2497 h 5892"/>
              <a:gd name="T16" fmla="*/ 1421 w 5734"/>
              <a:gd name="T17" fmla="*/ 3918 h 5892"/>
              <a:gd name="T18" fmla="*/ 2140 w 5734"/>
              <a:gd name="T19" fmla="*/ 3918 h 5892"/>
              <a:gd name="T20" fmla="*/ 2140 w 5734"/>
              <a:gd name="T21" fmla="*/ 4472 h 5892"/>
              <a:gd name="T22" fmla="*/ 1315 w 5734"/>
              <a:gd name="T23" fmla="*/ 4472 h 5892"/>
              <a:gd name="T24" fmla="*/ 954 w 5734"/>
              <a:gd name="T25" fmla="*/ 4259 h 5892"/>
              <a:gd name="T26" fmla="*/ 540 w 5734"/>
              <a:gd name="T27" fmla="*/ 4672 h 5892"/>
              <a:gd name="T28" fmla="*/ 954 w 5734"/>
              <a:gd name="T29" fmla="*/ 5086 h 5892"/>
              <a:gd name="T30" fmla="*/ 1315 w 5734"/>
              <a:gd name="T31" fmla="*/ 4872 h 5892"/>
              <a:gd name="T32" fmla="*/ 2340 w 5734"/>
              <a:gd name="T33" fmla="*/ 4872 h 5892"/>
              <a:gd name="T34" fmla="*/ 2540 w 5734"/>
              <a:gd name="T35" fmla="*/ 4672 h 5892"/>
              <a:gd name="T36" fmla="*/ 2540 w 5734"/>
              <a:gd name="T37" fmla="*/ 3918 h 5892"/>
              <a:gd name="T38" fmla="*/ 2667 w 5734"/>
              <a:gd name="T39" fmla="*/ 3918 h 5892"/>
              <a:gd name="T40" fmla="*/ 2667 w 5734"/>
              <a:gd name="T41" fmla="*/ 5117 h 5892"/>
              <a:gd name="T42" fmla="*/ 2454 w 5734"/>
              <a:gd name="T43" fmla="*/ 5479 h 5892"/>
              <a:gd name="T44" fmla="*/ 2867 w 5734"/>
              <a:gd name="T45" fmla="*/ 5892 h 5892"/>
              <a:gd name="T46" fmla="*/ 3280 w 5734"/>
              <a:gd name="T47" fmla="*/ 5479 h 5892"/>
              <a:gd name="T48" fmla="*/ 3067 w 5734"/>
              <a:gd name="T49" fmla="*/ 5117 h 5892"/>
              <a:gd name="T50" fmla="*/ 3067 w 5734"/>
              <a:gd name="T51" fmla="*/ 3918 h 5892"/>
              <a:gd name="T52" fmla="*/ 3194 w 5734"/>
              <a:gd name="T53" fmla="*/ 3918 h 5892"/>
              <a:gd name="T54" fmla="*/ 3194 w 5734"/>
              <a:gd name="T55" fmla="*/ 4691 h 5892"/>
              <a:gd name="T56" fmla="*/ 3394 w 5734"/>
              <a:gd name="T57" fmla="*/ 4891 h 5892"/>
              <a:gd name="T58" fmla="*/ 4430 w 5734"/>
              <a:gd name="T59" fmla="*/ 4891 h 5892"/>
              <a:gd name="T60" fmla="*/ 4780 w 5734"/>
              <a:gd name="T61" fmla="*/ 5085 h 5892"/>
              <a:gd name="T62" fmla="*/ 5194 w 5734"/>
              <a:gd name="T63" fmla="*/ 4672 h 5892"/>
              <a:gd name="T64" fmla="*/ 4780 w 5734"/>
              <a:gd name="T65" fmla="*/ 4259 h 5892"/>
              <a:gd name="T66" fmla="*/ 4409 w 5734"/>
              <a:gd name="T67" fmla="*/ 4491 h 5892"/>
              <a:gd name="T68" fmla="*/ 3594 w 5734"/>
              <a:gd name="T69" fmla="*/ 4491 h 5892"/>
              <a:gd name="T70" fmla="*/ 3594 w 5734"/>
              <a:gd name="T71" fmla="*/ 3918 h 5892"/>
              <a:gd name="T72" fmla="*/ 4313 w 5734"/>
              <a:gd name="T73" fmla="*/ 3918 h 58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734" h="5892">
                <a:moveTo>
                  <a:pt x="4313" y="3918"/>
                </a:moveTo>
                <a:cubicBezTo>
                  <a:pt x="5096" y="3918"/>
                  <a:pt x="5734" y="3280"/>
                  <a:pt x="5734" y="2497"/>
                </a:cubicBezTo>
                <a:cubicBezTo>
                  <a:pt x="5734" y="1713"/>
                  <a:pt x="5096" y="1076"/>
                  <a:pt x="4313" y="1076"/>
                </a:cubicBezTo>
                <a:cubicBezTo>
                  <a:pt x="4258" y="1076"/>
                  <a:pt x="4203" y="1079"/>
                  <a:pt x="4149" y="1085"/>
                </a:cubicBezTo>
                <a:cubicBezTo>
                  <a:pt x="4084" y="816"/>
                  <a:pt x="3940" y="570"/>
                  <a:pt x="3733" y="378"/>
                </a:cubicBezTo>
                <a:cubicBezTo>
                  <a:pt x="3470" y="134"/>
                  <a:pt x="3127" y="0"/>
                  <a:pt x="2768" y="0"/>
                </a:cubicBezTo>
                <a:cubicBezTo>
                  <a:pt x="2107" y="0"/>
                  <a:pt x="1544" y="451"/>
                  <a:pt x="1389" y="1076"/>
                </a:cubicBezTo>
                <a:cubicBezTo>
                  <a:pt x="620" y="1093"/>
                  <a:pt x="0" y="1724"/>
                  <a:pt x="0" y="2497"/>
                </a:cubicBezTo>
                <a:cubicBezTo>
                  <a:pt x="0" y="3281"/>
                  <a:pt x="638" y="3918"/>
                  <a:pt x="1421" y="3918"/>
                </a:cubicBezTo>
                <a:lnTo>
                  <a:pt x="2140" y="3918"/>
                </a:lnTo>
                <a:lnTo>
                  <a:pt x="2140" y="4472"/>
                </a:lnTo>
                <a:lnTo>
                  <a:pt x="1315" y="4472"/>
                </a:lnTo>
                <a:cubicBezTo>
                  <a:pt x="1245" y="4345"/>
                  <a:pt x="1109" y="4259"/>
                  <a:pt x="954" y="4259"/>
                </a:cubicBezTo>
                <a:cubicBezTo>
                  <a:pt x="726" y="4259"/>
                  <a:pt x="540" y="4444"/>
                  <a:pt x="540" y="4672"/>
                </a:cubicBezTo>
                <a:cubicBezTo>
                  <a:pt x="540" y="4900"/>
                  <a:pt x="726" y="5086"/>
                  <a:pt x="954" y="5086"/>
                </a:cubicBezTo>
                <a:cubicBezTo>
                  <a:pt x="1109" y="5086"/>
                  <a:pt x="1245" y="4999"/>
                  <a:pt x="1315" y="4872"/>
                </a:cubicBezTo>
                <a:lnTo>
                  <a:pt x="2340" y="4872"/>
                </a:lnTo>
                <a:cubicBezTo>
                  <a:pt x="2451" y="4872"/>
                  <a:pt x="2540" y="4783"/>
                  <a:pt x="2540" y="4672"/>
                </a:cubicBezTo>
                <a:lnTo>
                  <a:pt x="2540" y="3918"/>
                </a:lnTo>
                <a:lnTo>
                  <a:pt x="2667" y="3918"/>
                </a:lnTo>
                <a:lnTo>
                  <a:pt x="2667" y="5117"/>
                </a:lnTo>
                <a:cubicBezTo>
                  <a:pt x="2540" y="5188"/>
                  <a:pt x="2454" y="5323"/>
                  <a:pt x="2454" y="5479"/>
                </a:cubicBezTo>
                <a:cubicBezTo>
                  <a:pt x="2454" y="5707"/>
                  <a:pt x="2639" y="5892"/>
                  <a:pt x="2867" y="5892"/>
                </a:cubicBezTo>
                <a:cubicBezTo>
                  <a:pt x="3095" y="5892"/>
                  <a:pt x="3280" y="5707"/>
                  <a:pt x="3280" y="5479"/>
                </a:cubicBezTo>
                <a:cubicBezTo>
                  <a:pt x="3280" y="5323"/>
                  <a:pt x="3194" y="5188"/>
                  <a:pt x="3067" y="5117"/>
                </a:cubicBezTo>
                <a:lnTo>
                  <a:pt x="3067" y="3918"/>
                </a:lnTo>
                <a:lnTo>
                  <a:pt x="3194" y="3918"/>
                </a:lnTo>
                <a:lnTo>
                  <a:pt x="3194" y="4691"/>
                </a:lnTo>
                <a:cubicBezTo>
                  <a:pt x="3194" y="4802"/>
                  <a:pt x="3283" y="4891"/>
                  <a:pt x="3394" y="4891"/>
                </a:cubicBezTo>
                <a:lnTo>
                  <a:pt x="4430" y="4891"/>
                </a:lnTo>
                <a:cubicBezTo>
                  <a:pt x="4503" y="5008"/>
                  <a:pt x="4633" y="5085"/>
                  <a:pt x="4780" y="5085"/>
                </a:cubicBezTo>
                <a:cubicBezTo>
                  <a:pt x="5008" y="5085"/>
                  <a:pt x="5194" y="4900"/>
                  <a:pt x="5194" y="4672"/>
                </a:cubicBezTo>
                <a:cubicBezTo>
                  <a:pt x="5194" y="4444"/>
                  <a:pt x="5008" y="4259"/>
                  <a:pt x="4780" y="4259"/>
                </a:cubicBezTo>
                <a:cubicBezTo>
                  <a:pt x="4617" y="4259"/>
                  <a:pt x="4476" y="4354"/>
                  <a:pt x="4409" y="4491"/>
                </a:cubicBezTo>
                <a:lnTo>
                  <a:pt x="3594" y="4491"/>
                </a:lnTo>
                <a:lnTo>
                  <a:pt x="3594" y="3918"/>
                </a:lnTo>
                <a:lnTo>
                  <a:pt x="4313" y="39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736600" y="1109028"/>
            <a:ext cx="11001514" cy="5470525"/>
            <a:chOff x="1160" y="2695"/>
            <a:chExt cx="17325" cy="8615"/>
          </a:xfrm>
        </p:grpSpPr>
        <p:sp>
          <p:nvSpPr>
            <p:cNvPr id="4" name="Parallelogram 3"/>
            <p:cNvSpPr/>
            <p:nvPr>
              <p:custDataLst>
                <p:tags r:id="rId1"/>
              </p:custDataLst>
            </p:nvPr>
          </p:nvSpPr>
          <p:spPr>
            <a:xfrm>
              <a:off x="1160" y="6054"/>
              <a:ext cx="2800" cy="540"/>
            </a:xfrm>
            <a:prstGeom prst="parallelogram">
              <a:avLst>
                <a:gd name="adj" fmla="val 50926"/>
              </a:avLst>
            </a:prstGeom>
            <a:solidFill>
              <a:srgbClr val="53A1D5"/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r>
                <a:rPr lang="id-ID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201</a:t>
              </a:r>
              <a:r>
                <a:rPr lang="en-US" altLang="id-ID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9</a:t>
              </a:r>
            </a:p>
          </p:txBody>
        </p:sp>
        <p:sp>
          <p:nvSpPr>
            <p:cNvPr id="11" name="Parallelogram 4"/>
            <p:cNvSpPr/>
            <p:nvPr>
              <p:custDataLst>
                <p:tags r:id="rId2"/>
              </p:custDataLst>
            </p:nvPr>
          </p:nvSpPr>
          <p:spPr>
            <a:xfrm>
              <a:off x="3960" y="6054"/>
              <a:ext cx="2800" cy="540"/>
            </a:xfrm>
            <a:prstGeom prst="parallelogram">
              <a:avLst>
                <a:gd name="adj" fmla="val 50926"/>
              </a:avLst>
            </a:prstGeom>
            <a:solidFill>
              <a:srgbClr val="019BE2"/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r>
                <a:rPr lang="id-ID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</a:t>
              </a:r>
              <a:r>
                <a:rPr lang="en-US" altLang="id-ID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</a:t>
              </a:r>
            </a:p>
          </p:txBody>
        </p:sp>
        <p:sp>
          <p:nvSpPr>
            <p:cNvPr id="14" name="Parallelogram 5"/>
            <p:cNvSpPr/>
            <p:nvPr>
              <p:custDataLst>
                <p:tags r:id="rId3"/>
              </p:custDataLst>
            </p:nvPr>
          </p:nvSpPr>
          <p:spPr>
            <a:xfrm>
              <a:off x="6760" y="6054"/>
              <a:ext cx="2800" cy="540"/>
            </a:xfrm>
            <a:prstGeom prst="parallelogram">
              <a:avLst>
                <a:gd name="adj" fmla="val 50926"/>
              </a:avLst>
            </a:prstGeom>
            <a:solidFill>
              <a:srgbClr val="027BD0"/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r>
                <a:rPr lang="id-ID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</a:t>
              </a:r>
              <a:r>
                <a:rPr lang="en-US" altLang="id-ID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21</a:t>
              </a:r>
            </a:p>
          </p:txBody>
        </p:sp>
        <p:sp>
          <p:nvSpPr>
            <p:cNvPr id="24" name="Parallelogram 6"/>
            <p:cNvSpPr/>
            <p:nvPr>
              <p:custDataLst>
                <p:tags r:id="rId4"/>
              </p:custDataLst>
            </p:nvPr>
          </p:nvSpPr>
          <p:spPr>
            <a:xfrm>
              <a:off x="9560" y="6054"/>
              <a:ext cx="2800" cy="540"/>
            </a:xfrm>
            <a:prstGeom prst="parallelogram">
              <a:avLst>
                <a:gd name="adj" fmla="val 50926"/>
              </a:avLst>
            </a:prstGeom>
            <a:solidFill>
              <a:srgbClr val="005BBB"/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r>
                <a:rPr lang="id-ID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</a:t>
              </a:r>
              <a:r>
                <a:rPr 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22</a:t>
              </a:r>
              <a:endParaRPr 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Parallelogram 7"/>
            <p:cNvSpPr/>
            <p:nvPr>
              <p:custDataLst>
                <p:tags r:id="rId5"/>
              </p:custDataLst>
            </p:nvPr>
          </p:nvSpPr>
          <p:spPr>
            <a:xfrm>
              <a:off x="12360" y="6054"/>
              <a:ext cx="2800" cy="540"/>
            </a:xfrm>
            <a:prstGeom prst="parallelogram">
              <a:avLst>
                <a:gd name="adj" fmla="val 50926"/>
              </a:avLst>
            </a:prstGeom>
            <a:solidFill>
              <a:srgbClr val="0078A8"/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r>
                <a:rPr lang="id-ID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</a:t>
              </a:r>
              <a:r>
                <a:rPr lang="en-US" altLang="id-ID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23</a:t>
              </a:r>
            </a:p>
          </p:txBody>
        </p:sp>
        <p:sp>
          <p:nvSpPr>
            <p:cNvPr id="28" name="Parallelogram 8"/>
            <p:cNvSpPr/>
            <p:nvPr>
              <p:custDataLst>
                <p:tags r:id="rId6"/>
              </p:custDataLst>
            </p:nvPr>
          </p:nvSpPr>
          <p:spPr>
            <a:xfrm>
              <a:off x="15160" y="6054"/>
              <a:ext cx="2800" cy="540"/>
            </a:xfrm>
            <a:prstGeom prst="parallelogram">
              <a:avLst>
                <a:gd name="adj" fmla="val 50926"/>
              </a:avLst>
            </a:prstGeom>
            <a:solidFill>
              <a:srgbClr val="018FB8"/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r>
                <a:rPr lang="id-ID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</a:t>
              </a:r>
              <a:r>
                <a:rPr lang="en-US" altLang="id-ID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24</a:t>
              </a:r>
            </a:p>
          </p:txBody>
        </p:sp>
        <p:cxnSp>
          <p:nvCxnSpPr>
            <p:cNvPr id="29" name="Straight Connector 9"/>
            <p:cNvCxnSpPr/>
            <p:nvPr>
              <p:custDataLst>
                <p:tags r:id="rId7"/>
              </p:custDataLst>
            </p:nvPr>
          </p:nvCxnSpPr>
          <p:spPr>
            <a:xfrm flipH="1">
              <a:off x="2553" y="6594"/>
              <a:ext cx="14" cy="2280"/>
            </a:xfrm>
            <a:prstGeom prst="line">
              <a:avLst/>
            </a:prstGeom>
            <a:ln w="12700">
              <a:solidFill>
                <a:sysClr val="window" lastClr="FFFFFF">
                  <a:lumMod val="65000"/>
                </a:sysClr>
              </a:solidFill>
              <a:headEnd type="none"/>
              <a:tailEnd type="oval"/>
            </a:ln>
          </p:spPr>
          <p:style>
            <a:lnRef idx="1">
              <a:srgbClr val="1F74AD"/>
            </a:lnRef>
            <a:fillRef idx="0">
              <a:srgbClr val="1F74AD"/>
            </a:fillRef>
            <a:effectRef idx="0">
              <a:srgbClr val="1F74AD"/>
            </a:effectRef>
            <a:fontRef idx="minor">
              <a:srgbClr val="000000"/>
            </a:fontRef>
          </p:style>
        </p:cxnSp>
        <p:sp>
          <p:nvSpPr>
            <p:cNvPr id="30" name="TextBox 12"/>
            <p:cNvSpPr txBox="1"/>
            <p:nvPr>
              <p:custDataLst>
                <p:tags r:id="rId8"/>
              </p:custDataLst>
            </p:nvPr>
          </p:nvSpPr>
          <p:spPr>
            <a:xfrm>
              <a:off x="2672" y="8205"/>
              <a:ext cx="3829" cy="1018"/>
            </a:xfrm>
            <a:prstGeom prst="rect">
              <a:avLst/>
            </a:prstGeom>
            <a:noFill/>
          </p:spPr>
          <p:txBody>
            <a:bodyPr wrap="square" tIns="0" rtlCol="0">
              <a:normAutofit lnSpcReduction="1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股权分配</a:t>
              </a:r>
            </a:p>
            <a:p>
              <a:pPr>
                <a:lnSpc>
                  <a:spcPct val="120000"/>
                </a:lnSpc>
              </a:pPr>
              <a:r>
                <a:rPr lang="zh-CN" altLang="en-US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战略路径</a:t>
              </a:r>
            </a:p>
            <a:p>
              <a:pPr>
                <a:lnSpc>
                  <a:spcPct val="120000"/>
                </a:lnSpc>
              </a:pPr>
              <a:r>
                <a:rPr lang="zh-CN" altLang="en-US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经营团队</a:t>
              </a:r>
            </a:p>
          </p:txBody>
        </p:sp>
        <p:sp>
          <p:nvSpPr>
            <p:cNvPr id="31" name="TextBox 13"/>
            <p:cNvSpPr txBox="1"/>
            <p:nvPr>
              <p:custDataLst>
                <p:tags r:id="rId9"/>
              </p:custDataLst>
            </p:nvPr>
          </p:nvSpPr>
          <p:spPr>
            <a:xfrm>
              <a:off x="2672" y="7573"/>
              <a:ext cx="3829" cy="632"/>
            </a:xfrm>
            <a:prstGeom prst="rect">
              <a:avLst/>
            </a:prstGeom>
            <a:noFill/>
          </p:spPr>
          <p:txBody>
            <a:bodyPr wrap="square" bIns="0" rtlCol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spc="30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发起成立</a:t>
              </a:r>
            </a:p>
          </p:txBody>
        </p:sp>
        <p:cxnSp>
          <p:nvCxnSpPr>
            <p:cNvPr id="33" name="Straight Connector 14"/>
            <p:cNvCxnSpPr/>
            <p:nvPr>
              <p:custDataLst>
                <p:tags r:id="rId10"/>
              </p:custDataLst>
            </p:nvPr>
          </p:nvCxnSpPr>
          <p:spPr>
            <a:xfrm flipH="1" flipV="1">
              <a:off x="5333" y="3773"/>
              <a:ext cx="14" cy="2280"/>
            </a:xfrm>
            <a:prstGeom prst="line">
              <a:avLst/>
            </a:prstGeom>
            <a:ln w="12700">
              <a:solidFill>
                <a:sysClr val="window" lastClr="FFFFFF">
                  <a:lumMod val="65000"/>
                </a:sysClr>
              </a:solidFill>
              <a:headEnd type="none"/>
              <a:tailEnd type="oval"/>
            </a:ln>
          </p:spPr>
          <p:style>
            <a:lnRef idx="1">
              <a:srgbClr val="1F74AD"/>
            </a:lnRef>
            <a:fillRef idx="0">
              <a:srgbClr val="1F74AD"/>
            </a:fillRef>
            <a:effectRef idx="0">
              <a:srgbClr val="1F74AD"/>
            </a:effectRef>
            <a:fontRef idx="minor">
              <a:srgbClr val="000000"/>
            </a:fontRef>
          </p:style>
        </p:cxnSp>
        <p:cxnSp>
          <p:nvCxnSpPr>
            <p:cNvPr id="34" name="Straight Connector 15"/>
            <p:cNvCxnSpPr/>
            <p:nvPr>
              <p:custDataLst>
                <p:tags r:id="rId11"/>
              </p:custDataLst>
            </p:nvPr>
          </p:nvCxnSpPr>
          <p:spPr>
            <a:xfrm flipH="1">
              <a:off x="8099" y="6594"/>
              <a:ext cx="14" cy="2280"/>
            </a:xfrm>
            <a:prstGeom prst="line">
              <a:avLst/>
            </a:prstGeom>
            <a:ln w="12700">
              <a:solidFill>
                <a:sysClr val="window" lastClr="FFFFFF">
                  <a:lumMod val="65000"/>
                </a:sysClr>
              </a:solidFill>
              <a:headEnd type="none"/>
              <a:tailEnd type="oval"/>
            </a:ln>
          </p:spPr>
          <p:style>
            <a:lnRef idx="1">
              <a:srgbClr val="1F74AD"/>
            </a:lnRef>
            <a:fillRef idx="0">
              <a:srgbClr val="1F74AD"/>
            </a:fillRef>
            <a:effectRef idx="0">
              <a:srgbClr val="1F74AD"/>
            </a:effectRef>
            <a:fontRef idx="minor">
              <a:srgbClr val="000000"/>
            </a:fontRef>
          </p:style>
        </p:cxnSp>
        <p:cxnSp>
          <p:nvCxnSpPr>
            <p:cNvPr id="35" name="Straight Connector 16"/>
            <p:cNvCxnSpPr/>
            <p:nvPr>
              <p:custDataLst>
                <p:tags r:id="rId12"/>
              </p:custDataLst>
            </p:nvPr>
          </p:nvCxnSpPr>
          <p:spPr>
            <a:xfrm flipH="1" flipV="1">
              <a:off x="10880" y="3773"/>
              <a:ext cx="14" cy="2280"/>
            </a:xfrm>
            <a:prstGeom prst="line">
              <a:avLst/>
            </a:prstGeom>
            <a:ln w="12700">
              <a:solidFill>
                <a:sysClr val="window" lastClr="FFFFFF">
                  <a:lumMod val="65000"/>
                </a:sysClr>
              </a:solidFill>
              <a:headEnd type="none"/>
              <a:tailEnd type="oval"/>
            </a:ln>
          </p:spPr>
          <p:style>
            <a:lnRef idx="1">
              <a:srgbClr val="1F74AD"/>
            </a:lnRef>
            <a:fillRef idx="0">
              <a:srgbClr val="1F74AD"/>
            </a:fillRef>
            <a:effectRef idx="0">
              <a:srgbClr val="1F74AD"/>
            </a:effectRef>
            <a:fontRef idx="minor">
              <a:srgbClr val="000000"/>
            </a:fontRef>
          </p:style>
        </p:cxnSp>
        <p:cxnSp>
          <p:nvCxnSpPr>
            <p:cNvPr id="36" name="Straight Connector 17"/>
            <p:cNvCxnSpPr/>
            <p:nvPr>
              <p:custDataLst>
                <p:tags r:id="rId13"/>
              </p:custDataLst>
            </p:nvPr>
          </p:nvCxnSpPr>
          <p:spPr>
            <a:xfrm flipH="1">
              <a:off x="13763" y="6594"/>
              <a:ext cx="14" cy="2280"/>
            </a:xfrm>
            <a:prstGeom prst="line">
              <a:avLst/>
            </a:prstGeom>
            <a:ln w="12700">
              <a:solidFill>
                <a:sysClr val="window" lastClr="FFFFFF">
                  <a:lumMod val="65000"/>
                </a:sysClr>
              </a:solidFill>
              <a:headEnd type="none"/>
              <a:tailEnd type="oval"/>
            </a:ln>
          </p:spPr>
          <p:style>
            <a:lnRef idx="1">
              <a:srgbClr val="1F74AD"/>
            </a:lnRef>
            <a:fillRef idx="0">
              <a:srgbClr val="1F74AD"/>
            </a:fillRef>
            <a:effectRef idx="0">
              <a:srgbClr val="1F74AD"/>
            </a:effectRef>
            <a:fontRef idx="minor">
              <a:srgbClr val="000000"/>
            </a:fontRef>
          </p:style>
        </p:cxnSp>
        <p:sp>
          <p:nvSpPr>
            <p:cNvPr id="37" name="TextBox 19"/>
            <p:cNvSpPr txBox="1"/>
            <p:nvPr>
              <p:custDataLst>
                <p:tags r:id="rId14"/>
              </p:custDataLst>
            </p:nvPr>
          </p:nvSpPr>
          <p:spPr>
            <a:xfrm>
              <a:off x="5474" y="3364"/>
              <a:ext cx="4282" cy="2826"/>
            </a:xfrm>
            <a:prstGeom prst="rect">
              <a:avLst/>
            </a:prstGeom>
            <a:noFill/>
          </p:spPr>
          <p:txBody>
            <a:bodyPr wrap="square" tIns="0" rtlCol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产业孵化平台上线</a:t>
              </a:r>
            </a:p>
            <a:p>
              <a:pPr>
                <a:lnSpc>
                  <a:spcPct val="120000"/>
                </a:lnSpc>
              </a:pPr>
              <a:r>
                <a:rPr lang="zh-CN" altLang="en-US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公共服务平台上线</a:t>
              </a:r>
            </a:p>
            <a:p>
              <a:pPr>
                <a:lnSpc>
                  <a:spcPct val="120000"/>
                </a:lnSpc>
              </a:pPr>
              <a:r>
                <a:rPr lang="zh-CN" altLang="en-US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供需服务平台上线</a:t>
              </a:r>
            </a:p>
            <a:p>
              <a:pPr>
                <a:lnSpc>
                  <a:spcPct val="120000"/>
                </a:lnSpc>
              </a:pPr>
              <a:r>
                <a:rPr lang="zh-CN" altLang="en-US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立足大湾区</a:t>
              </a:r>
            </a:p>
            <a:p>
              <a:pPr>
                <a:lnSpc>
                  <a:spcPct val="120000"/>
                </a:lnSpc>
              </a:pPr>
              <a:r>
                <a:rPr lang="zh-CN" altLang="en-US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设计机构</a:t>
              </a:r>
              <a:r>
                <a:rPr lang="en-US" altLang="zh-CN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1000+</a:t>
              </a:r>
              <a:r>
                <a:rPr lang="zh-CN" altLang="en-US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，设计师</a:t>
              </a:r>
              <a:r>
                <a:rPr lang="en-US" altLang="zh-CN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10000+</a:t>
              </a:r>
            </a:p>
            <a:p>
              <a:pPr>
                <a:lnSpc>
                  <a:spcPct val="120000"/>
                </a:lnSpc>
              </a:pPr>
              <a:r>
                <a:rPr lang="zh-CN" altLang="en-US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供应商</a:t>
              </a:r>
              <a:r>
                <a:rPr lang="en-US" altLang="zh-CN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5000+</a:t>
              </a:r>
              <a:r>
                <a:rPr lang="zh-CN" altLang="en-US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，客户数</a:t>
              </a:r>
              <a:r>
                <a:rPr lang="en-US" altLang="zh-CN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10000+</a:t>
              </a:r>
              <a:endParaRPr lang="zh-CN" altLang="en-US" sz="1100" spc="15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交易量</a:t>
              </a:r>
              <a:r>
                <a:rPr lang="en-US" altLang="zh-CN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</a:t>
              </a:r>
              <a:r>
                <a:rPr lang="zh-CN" altLang="en-US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亿</a:t>
              </a:r>
            </a:p>
            <a:p>
              <a:pPr>
                <a:lnSpc>
                  <a:spcPct val="120000"/>
                </a:lnSpc>
              </a:pPr>
              <a:r>
                <a:rPr lang="en-US" altLang="zh-CN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</a:t>
              </a:r>
              <a:r>
                <a:rPr lang="zh-CN" altLang="en-US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轮融资</a:t>
              </a:r>
              <a:endParaRPr lang="zh-CN" altLang="en-US" sz="1200" spc="15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20000"/>
                </a:lnSpc>
              </a:pPr>
              <a:endParaRPr lang="zh-CN" altLang="en-US" sz="1200" spc="15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TextBox 20"/>
            <p:cNvSpPr txBox="1"/>
            <p:nvPr>
              <p:custDataLst>
                <p:tags r:id="rId15"/>
              </p:custDataLst>
            </p:nvPr>
          </p:nvSpPr>
          <p:spPr>
            <a:xfrm>
              <a:off x="5474" y="2695"/>
              <a:ext cx="3829" cy="669"/>
            </a:xfrm>
            <a:prstGeom prst="rect">
              <a:avLst/>
            </a:prstGeom>
            <a:noFill/>
          </p:spPr>
          <p:txBody>
            <a:bodyPr wrap="square" lIns="90000" tIns="46800" rIns="90000" bIns="0" rtlCol="0" anchor="b" anchorCtr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spc="30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产业化运营</a:t>
              </a:r>
            </a:p>
          </p:txBody>
        </p:sp>
        <p:sp>
          <p:nvSpPr>
            <p:cNvPr id="39" name="TextBox 23"/>
            <p:cNvSpPr txBox="1"/>
            <p:nvPr>
              <p:custDataLst>
                <p:tags r:id="rId16"/>
              </p:custDataLst>
            </p:nvPr>
          </p:nvSpPr>
          <p:spPr>
            <a:xfrm>
              <a:off x="11071" y="3364"/>
              <a:ext cx="4682" cy="2941"/>
            </a:xfrm>
            <a:prstGeom prst="rect">
              <a:avLst/>
            </a:prstGeom>
            <a:noFill/>
          </p:spPr>
          <p:txBody>
            <a:bodyPr wrap="square" tIns="0" rtlCol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全国各分平台</a:t>
              </a:r>
            </a:p>
            <a:p>
              <a:pPr>
                <a:lnSpc>
                  <a:spcPct val="120000"/>
                </a:lnSpc>
              </a:pPr>
              <a:r>
                <a:rPr lang="en-US" altLang="zh-CN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30</a:t>
              </a:r>
              <a:r>
                <a:rPr lang="zh-CN" altLang="en-US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家研究机构战略合作</a:t>
              </a:r>
            </a:p>
            <a:p>
              <a:pPr>
                <a:lnSpc>
                  <a:spcPct val="120000"/>
                </a:lnSpc>
              </a:pPr>
              <a:r>
                <a:rPr lang="zh-CN" altLang="en-US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设计机构</a:t>
              </a:r>
              <a:r>
                <a:rPr lang="en-US" altLang="zh-CN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10000</a:t>
              </a:r>
              <a:r>
                <a:rPr lang="zh-CN" altLang="en-US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家</a:t>
              </a:r>
            </a:p>
            <a:p>
              <a:pPr>
                <a:lnSpc>
                  <a:spcPct val="120000"/>
                </a:lnSpc>
              </a:pPr>
              <a:r>
                <a:rPr lang="zh-CN" altLang="en-US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设计师</a:t>
              </a:r>
              <a:r>
                <a:rPr lang="en-US" altLang="zh-CN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200000</a:t>
              </a:r>
              <a:r>
                <a:rPr lang="zh-CN" altLang="en-US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名</a:t>
              </a:r>
            </a:p>
            <a:p>
              <a:pPr>
                <a:lnSpc>
                  <a:spcPct val="120000"/>
                </a:lnSpc>
              </a:pPr>
              <a:r>
                <a:rPr lang="zh-CN" altLang="en-US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供应商</a:t>
              </a:r>
              <a:r>
                <a:rPr lang="en-US" altLang="zh-CN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100000+</a:t>
              </a:r>
              <a:r>
                <a:rPr lang="zh-CN" altLang="en-US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，客户数</a:t>
              </a:r>
              <a:r>
                <a:rPr lang="en-US" altLang="zh-CN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200000+</a:t>
              </a:r>
              <a:endParaRPr lang="zh-CN" altLang="en-US" sz="1100" spc="15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交易量</a:t>
              </a:r>
              <a:r>
                <a:rPr lang="en-US" altLang="zh-CN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150</a:t>
              </a:r>
              <a:r>
                <a:rPr lang="zh-CN" altLang="en-US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亿</a:t>
              </a:r>
            </a:p>
            <a:p>
              <a:pPr>
                <a:lnSpc>
                  <a:spcPct val="120000"/>
                </a:lnSpc>
              </a:pPr>
              <a:r>
                <a:rPr lang="en-US" altLang="zh-CN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</a:t>
              </a:r>
              <a:r>
                <a:rPr lang="zh-CN" altLang="en-US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轮融资</a:t>
              </a:r>
            </a:p>
            <a:p>
              <a:pPr>
                <a:lnSpc>
                  <a:spcPct val="120000"/>
                </a:lnSpc>
              </a:pPr>
              <a:endParaRPr lang="zh-CN" altLang="en-US" sz="1100" spc="15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20000"/>
                </a:lnSpc>
              </a:pPr>
              <a:endParaRPr lang="zh-CN" altLang="en-US" sz="1100" spc="15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20000"/>
                </a:lnSpc>
              </a:pPr>
              <a:endParaRPr lang="zh-CN" altLang="en-US" sz="1100" spc="15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TextBox 24"/>
            <p:cNvSpPr txBox="1"/>
            <p:nvPr>
              <p:custDataLst>
                <p:tags r:id="rId17"/>
              </p:custDataLst>
            </p:nvPr>
          </p:nvSpPr>
          <p:spPr>
            <a:xfrm>
              <a:off x="11071" y="2732"/>
              <a:ext cx="3829" cy="632"/>
            </a:xfrm>
            <a:prstGeom prst="rect">
              <a:avLst/>
            </a:prstGeom>
            <a:noFill/>
          </p:spPr>
          <p:txBody>
            <a:bodyPr wrap="square" bIns="0" rtlCol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spc="30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整体盈利</a:t>
              </a:r>
            </a:p>
          </p:txBody>
        </p:sp>
        <p:sp>
          <p:nvSpPr>
            <p:cNvPr id="41" name="TextBox 25"/>
            <p:cNvSpPr txBox="1"/>
            <p:nvPr>
              <p:custDataLst>
                <p:tags r:id="rId18"/>
              </p:custDataLst>
            </p:nvPr>
          </p:nvSpPr>
          <p:spPr>
            <a:xfrm>
              <a:off x="8200" y="8205"/>
              <a:ext cx="4733" cy="3105"/>
            </a:xfrm>
            <a:prstGeom prst="rect">
              <a:avLst/>
            </a:prstGeom>
            <a:noFill/>
          </p:spPr>
          <p:txBody>
            <a:bodyPr wrap="square" tIns="0" rtlCol="0">
              <a:normAutofit/>
            </a:bodyPr>
            <a:lstStyle/>
            <a:p>
              <a:pPr fontAlgn="auto">
                <a:lnSpc>
                  <a:spcPct val="120000"/>
                </a:lnSpc>
              </a:pPr>
              <a:r>
                <a:rPr lang="zh-CN" altLang="en-US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金融服务平台上线</a:t>
              </a:r>
            </a:p>
            <a:p>
              <a:pPr fontAlgn="auto">
                <a:lnSpc>
                  <a:spcPct val="120000"/>
                </a:lnSpc>
              </a:pPr>
              <a:r>
                <a:rPr lang="zh-CN" altLang="en-US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人才服务平台上线</a:t>
              </a:r>
              <a:endParaRPr lang="zh-CN" altLang="en-US" sz="1100" spc="15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fontAlgn="auto">
                <a:lnSpc>
                  <a:spcPct val="120000"/>
                </a:lnSpc>
              </a:pPr>
              <a:r>
                <a:rPr lang="zh-CN" altLang="en-US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产业基金</a:t>
              </a:r>
              <a:r>
                <a:rPr lang="en-US" altLang="zh-CN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zh-CN" altLang="en-US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亿以上</a:t>
              </a:r>
            </a:p>
            <a:p>
              <a:pPr fontAlgn="auto">
                <a:lnSpc>
                  <a:spcPct val="120000"/>
                </a:lnSpc>
              </a:pPr>
              <a:r>
                <a:rPr lang="zh-CN" altLang="en-US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长三角分平台</a:t>
              </a:r>
            </a:p>
            <a:p>
              <a:pPr fontAlgn="auto">
                <a:lnSpc>
                  <a:spcPct val="120000"/>
                </a:lnSpc>
              </a:pPr>
              <a:r>
                <a:rPr lang="zh-CN" altLang="en-US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设计机构</a:t>
              </a:r>
              <a:r>
                <a:rPr lang="en-US" altLang="zh-CN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5000+</a:t>
              </a:r>
              <a:r>
                <a:rPr lang="zh-CN" altLang="en-US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，设计师</a:t>
              </a:r>
              <a:r>
                <a:rPr lang="en-US" altLang="zh-CN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100000+</a:t>
              </a:r>
            </a:p>
            <a:p>
              <a:pPr fontAlgn="auto">
                <a:lnSpc>
                  <a:spcPct val="120000"/>
                </a:lnSpc>
              </a:pPr>
              <a:r>
                <a:rPr lang="zh-CN" altLang="en-US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供应商</a:t>
              </a:r>
              <a:r>
                <a:rPr lang="en-US" altLang="zh-CN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50000+</a:t>
              </a:r>
              <a:r>
                <a:rPr lang="zh-CN" altLang="en-US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，客户数</a:t>
              </a:r>
              <a:r>
                <a:rPr lang="en-US" altLang="zh-CN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100000+</a:t>
              </a:r>
              <a:endParaRPr lang="zh-CN" altLang="en-US" sz="1100" spc="15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fontAlgn="auto">
                <a:lnSpc>
                  <a:spcPct val="120000"/>
                </a:lnSpc>
              </a:pPr>
              <a:r>
                <a:rPr lang="zh-CN" altLang="en-US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交易量</a:t>
              </a:r>
              <a:r>
                <a:rPr lang="en-US" altLang="zh-CN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80</a:t>
              </a:r>
              <a:r>
                <a:rPr lang="zh-CN" altLang="en-US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亿</a:t>
              </a:r>
            </a:p>
            <a:p>
              <a:pPr fontAlgn="auto">
                <a:lnSpc>
                  <a:spcPct val="120000"/>
                </a:lnSpc>
              </a:pPr>
              <a:r>
                <a:rPr lang="zh-CN" altLang="en-US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盈亏平衡</a:t>
              </a:r>
            </a:p>
            <a:p>
              <a:pPr fontAlgn="auto">
                <a:lnSpc>
                  <a:spcPct val="120000"/>
                </a:lnSpc>
              </a:pPr>
              <a:r>
                <a:rPr lang="en-US" altLang="zh-CN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</a:t>
              </a:r>
              <a:r>
                <a:rPr lang="zh-CN" altLang="en-US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轮融资</a:t>
              </a:r>
            </a:p>
            <a:p>
              <a:pPr fontAlgn="auto">
                <a:lnSpc>
                  <a:spcPct val="120000"/>
                </a:lnSpc>
              </a:pPr>
              <a:endParaRPr lang="zh-CN" altLang="en-US" sz="1100" spc="15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20000"/>
                </a:lnSpc>
              </a:pPr>
              <a:endParaRPr lang="zh-CN" altLang="en-US" sz="1100" spc="15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TextBox 26"/>
            <p:cNvSpPr txBox="1"/>
            <p:nvPr>
              <p:custDataLst>
                <p:tags r:id="rId19"/>
              </p:custDataLst>
            </p:nvPr>
          </p:nvSpPr>
          <p:spPr>
            <a:xfrm>
              <a:off x="8200" y="7573"/>
              <a:ext cx="3829" cy="632"/>
            </a:xfrm>
            <a:prstGeom prst="rect">
              <a:avLst/>
            </a:prstGeom>
            <a:noFill/>
          </p:spPr>
          <p:txBody>
            <a:bodyPr wrap="square" bIns="0" rtlCol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spc="30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供应链金融</a:t>
              </a:r>
            </a:p>
          </p:txBody>
        </p:sp>
        <p:grpSp>
          <p:nvGrpSpPr>
            <p:cNvPr id="43" name="Group 31"/>
            <p:cNvGrpSpPr/>
            <p:nvPr>
              <p:custDataLst>
                <p:tags r:id="rId20"/>
              </p:custDataLst>
            </p:nvPr>
          </p:nvGrpSpPr>
          <p:grpSpPr>
            <a:xfrm>
              <a:off x="2302" y="5167"/>
              <a:ext cx="739" cy="739"/>
              <a:chOff x="2005013" y="1077913"/>
              <a:chExt cx="688975" cy="688975"/>
            </a:xfrm>
            <a:solidFill>
              <a:srgbClr val="53A1D5"/>
            </a:solidFill>
          </p:grpSpPr>
          <p:sp>
            <p:nvSpPr>
              <p:cNvPr id="44" name="Freeform 5"/>
              <p:cNvSpPr>
                <a:spLocks noEditPoint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2005013" y="1077913"/>
                <a:ext cx="688975" cy="688975"/>
              </a:xfrm>
              <a:custGeom>
                <a:avLst/>
                <a:gdLst>
                  <a:gd name="T0" fmla="*/ 8083 w 16058"/>
                  <a:gd name="T1" fmla="*/ 10645 h 16058"/>
                  <a:gd name="T2" fmla="*/ 6322 w 16058"/>
                  <a:gd name="T3" fmla="*/ 9396 h 16058"/>
                  <a:gd name="T4" fmla="*/ 5244 w 16058"/>
                  <a:gd name="T5" fmla="*/ 7514 h 16058"/>
                  <a:gd name="T6" fmla="*/ 5076 w 16058"/>
                  <a:gd name="T7" fmla="*/ 5258 h 16058"/>
                  <a:gd name="T8" fmla="*/ 5875 w 16058"/>
                  <a:gd name="T9" fmla="*/ 3217 h 16058"/>
                  <a:gd name="T10" fmla="*/ 7435 w 16058"/>
                  <a:gd name="T11" fmla="*/ 1730 h 16058"/>
                  <a:gd name="T12" fmla="*/ 9523 w 16058"/>
                  <a:gd name="T13" fmla="*/ 1030 h 16058"/>
                  <a:gd name="T14" fmla="*/ 11761 w 16058"/>
                  <a:gd name="T15" fmla="*/ 1308 h 16058"/>
                  <a:gd name="T16" fmla="*/ 13584 w 16058"/>
                  <a:gd name="T17" fmla="*/ 2474 h 16058"/>
                  <a:gd name="T18" fmla="*/ 14750 w 16058"/>
                  <a:gd name="T19" fmla="*/ 4297 h 16058"/>
                  <a:gd name="T20" fmla="*/ 15028 w 16058"/>
                  <a:gd name="T21" fmla="*/ 6535 h 16058"/>
                  <a:gd name="T22" fmla="*/ 14328 w 16058"/>
                  <a:gd name="T23" fmla="*/ 8624 h 16058"/>
                  <a:gd name="T24" fmla="*/ 12841 w 16058"/>
                  <a:gd name="T25" fmla="*/ 10183 h 16058"/>
                  <a:gd name="T26" fmla="*/ 10800 w 16058"/>
                  <a:gd name="T27" fmla="*/ 10982 h 16058"/>
                  <a:gd name="T28" fmla="*/ 2326 w 16058"/>
                  <a:gd name="T29" fmla="*/ 14973 h 16058"/>
                  <a:gd name="T30" fmla="*/ 2162 w 16058"/>
                  <a:gd name="T31" fmla="*/ 15080 h 16058"/>
                  <a:gd name="T32" fmla="*/ 1975 w 16058"/>
                  <a:gd name="T33" fmla="*/ 15148 h 16058"/>
                  <a:gd name="T34" fmla="*/ 1771 w 16058"/>
                  <a:gd name="T35" fmla="*/ 15172 h 16058"/>
                  <a:gd name="T36" fmla="*/ 1387 w 16058"/>
                  <a:gd name="T37" fmla="*/ 15084 h 16058"/>
                  <a:gd name="T38" fmla="*/ 1088 w 16058"/>
                  <a:gd name="T39" fmla="*/ 14850 h 16058"/>
                  <a:gd name="T40" fmla="*/ 913 w 16058"/>
                  <a:gd name="T41" fmla="*/ 14508 h 16058"/>
                  <a:gd name="T42" fmla="*/ 890 w 16058"/>
                  <a:gd name="T43" fmla="*/ 14194 h 16058"/>
                  <a:gd name="T44" fmla="*/ 935 w 16058"/>
                  <a:gd name="T45" fmla="*/ 13998 h 16058"/>
                  <a:gd name="T46" fmla="*/ 1021 w 16058"/>
                  <a:gd name="T47" fmla="*/ 13820 h 16058"/>
                  <a:gd name="T48" fmla="*/ 1142 w 16058"/>
                  <a:gd name="T49" fmla="*/ 13667 h 16058"/>
                  <a:gd name="T50" fmla="*/ 5408 w 16058"/>
                  <a:gd name="T51" fmla="*/ 9863 h 16058"/>
                  <a:gd name="T52" fmla="*/ 5742 w 16058"/>
                  <a:gd name="T53" fmla="*/ 10234 h 16058"/>
                  <a:gd name="T54" fmla="*/ 6106 w 16058"/>
                  <a:gd name="T55" fmla="*/ 10575 h 16058"/>
                  <a:gd name="T56" fmla="*/ 2407 w 16058"/>
                  <a:gd name="T57" fmla="*/ 14900 h 16058"/>
                  <a:gd name="T58" fmla="*/ 7693 w 16058"/>
                  <a:gd name="T59" fmla="*/ 474 h 16058"/>
                  <a:gd name="T60" fmla="*/ 5579 w 16058"/>
                  <a:gd name="T61" fmla="*/ 1973 h 16058"/>
                  <a:gd name="T62" fmla="*/ 4285 w 16058"/>
                  <a:gd name="T63" fmla="*/ 4231 h 16058"/>
                  <a:gd name="T64" fmla="*/ 4022 w 16058"/>
                  <a:gd name="T65" fmla="*/ 6306 h 16058"/>
                  <a:gd name="T66" fmla="*/ 4119 w 16058"/>
                  <a:gd name="T67" fmla="*/ 7138 h 16058"/>
                  <a:gd name="T68" fmla="*/ 4326 w 16058"/>
                  <a:gd name="T69" fmla="*/ 7930 h 16058"/>
                  <a:gd name="T70" fmla="*/ 4634 w 16058"/>
                  <a:gd name="T71" fmla="*/ 8676 h 16058"/>
                  <a:gd name="T72" fmla="*/ 386 w 16058"/>
                  <a:gd name="T73" fmla="*/ 13185 h 16058"/>
                  <a:gd name="T74" fmla="*/ 179 w 16058"/>
                  <a:gd name="T75" fmla="*/ 13512 h 16058"/>
                  <a:gd name="T76" fmla="*/ 46 w 16058"/>
                  <a:gd name="T77" fmla="*/ 13883 h 16058"/>
                  <a:gd name="T78" fmla="*/ 0 w 16058"/>
                  <a:gd name="T79" fmla="*/ 14287 h 16058"/>
                  <a:gd name="T80" fmla="*/ 175 w 16058"/>
                  <a:gd name="T81" fmla="*/ 15054 h 16058"/>
                  <a:gd name="T82" fmla="*/ 644 w 16058"/>
                  <a:gd name="T83" fmla="*/ 15654 h 16058"/>
                  <a:gd name="T84" fmla="*/ 1329 w 16058"/>
                  <a:gd name="T85" fmla="*/ 16002 h 16058"/>
                  <a:gd name="T86" fmla="*/ 1954 w 16058"/>
                  <a:gd name="T87" fmla="*/ 16049 h 16058"/>
                  <a:gd name="T88" fmla="*/ 2344 w 16058"/>
                  <a:gd name="T89" fmla="*/ 15963 h 16058"/>
                  <a:gd name="T90" fmla="*/ 2698 w 16058"/>
                  <a:gd name="T91" fmla="*/ 15795 h 16058"/>
                  <a:gd name="T92" fmla="*/ 3003 w 16058"/>
                  <a:gd name="T93" fmla="*/ 15557 h 16058"/>
                  <a:gd name="T94" fmla="*/ 7703 w 16058"/>
                  <a:gd name="T95" fmla="*/ 11572 h 16058"/>
                  <a:gd name="T96" fmla="*/ 8472 w 16058"/>
                  <a:gd name="T97" fmla="*/ 11837 h 16058"/>
                  <a:gd name="T98" fmla="*/ 9285 w 16058"/>
                  <a:gd name="T99" fmla="*/ 11996 h 16058"/>
                  <a:gd name="T100" fmla="*/ 10346 w 16058"/>
                  <a:gd name="T101" fmla="*/ 12035 h 16058"/>
                  <a:gd name="T102" fmla="*/ 12907 w 16058"/>
                  <a:gd name="T103" fmla="*/ 11317 h 16058"/>
                  <a:gd name="T104" fmla="*/ 14862 w 16058"/>
                  <a:gd name="T105" fmla="*/ 9625 h 16058"/>
                  <a:gd name="T106" fmla="*/ 15936 w 16058"/>
                  <a:gd name="T107" fmla="*/ 7235 h 16058"/>
                  <a:gd name="T108" fmla="*/ 15868 w 16058"/>
                  <a:gd name="T109" fmla="*/ 4517 h 16058"/>
                  <a:gd name="T110" fmla="*/ 14683 w 16058"/>
                  <a:gd name="T111" fmla="*/ 2191 h 16058"/>
                  <a:gd name="T112" fmla="*/ 12647 w 16058"/>
                  <a:gd name="T113" fmla="*/ 594 h 16058"/>
                  <a:gd name="T114" fmla="*/ 10036 w 16058"/>
                  <a:gd name="T115" fmla="*/ 0 h 16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058" h="16058">
                    <a:moveTo>
                      <a:pt x="10036" y="11040"/>
                    </a:moveTo>
                    <a:lnTo>
                      <a:pt x="9778" y="11034"/>
                    </a:lnTo>
                    <a:lnTo>
                      <a:pt x="9523" y="11014"/>
                    </a:lnTo>
                    <a:lnTo>
                      <a:pt x="9272" y="10982"/>
                    </a:lnTo>
                    <a:lnTo>
                      <a:pt x="9025" y="10938"/>
                    </a:lnTo>
                    <a:lnTo>
                      <a:pt x="8783" y="10882"/>
                    </a:lnTo>
                    <a:lnTo>
                      <a:pt x="8544" y="10814"/>
                    </a:lnTo>
                    <a:lnTo>
                      <a:pt x="8311" y="10736"/>
                    </a:lnTo>
                    <a:lnTo>
                      <a:pt x="8083" y="10645"/>
                    </a:lnTo>
                    <a:lnTo>
                      <a:pt x="7860" y="10545"/>
                    </a:lnTo>
                    <a:lnTo>
                      <a:pt x="7645" y="10434"/>
                    </a:lnTo>
                    <a:lnTo>
                      <a:pt x="7435" y="10313"/>
                    </a:lnTo>
                    <a:lnTo>
                      <a:pt x="7231" y="10183"/>
                    </a:lnTo>
                    <a:lnTo>
                      <a:pt x="7034" y="10043"/>
                    </a:lnTo>
                    <a:lnTo>
                      <a:pt x="6845" y="9894"/>
                    </a:lnTo>
                    <a:lnTo>
                      <a:pt x="6662" y="9736"/>
                    </a:lnTo>
                    <a:lnTo>
                      <a:pt x="6488" y="9570"/>
                    </a:lnTo>
                    <a:lnTo>
                      <a:pt x="6322" y="9396"/>
                    </a:lnTo>
                    <a:lnTo>
                      <a:pt x="6164" y="9213"/>
                    </a:lnTo>
                    <a:lnTo>
                      <a:pt x="6015" y="9024"/>
                    </a:lnTo>
                    <a:lnTo>
                      <a:pt x="5875" y="8827"/>
                    </a:lnTo>
                    <a:lnTo>
                      <a:pt x="5745" y="8624"/>
                    </a:lnTo>
                    <a:lnTo>
                      <a:pt x="5624" y="8413"/>
                    </a:lnTo>
                    <a:lnTo>
                      <a:pt x="5513" y="8198"/>
                    </a:lnTo>
                    <a:lnTo>
                      <a:pt x="5413" y="7975"/>
                    </a:lnTo>
                    <a:lnTo>
                      <a:pt x="5322" y="7747"/>
                    </a:lnTo>
                    <a:lnTo>
                      <a:pt x="5244" y="7514"/>
                    </a:lnTo>
                    <a:lnTo>
                      <a:pt x="5176" y="7275"/>
                    </a:lnTo>
                    <a:lnTo>
                      <a:pt x="5120" y="7033"/>
                    </a:lnTo>
                    <a:lnTo>
                      <a:pt x="5076" y="6786"/>
                    </a:lnTo>
                    <a:lnTo>
                      <a:pt x="5044" y="6535"/>
                    </a:lnTo>
                    <a:lnTo>
                      <a:pt x="5025" y="6280"/>
                    </a:lnTo>
                    <a:lnTo>
                      <a:pt x="5018" y="6022"/>
                    </a:lnTo>
                    <a:lnTo>
                      <a:pt x="5025" y="5764"/>
                    </a:lnTo>
                    <a:lnTo>
                      <a:pt x="5044" y="5509"/>
                    </a:lnTo>
                    <a:lnTo>
                      <a:pt x="5076" y="5258"/>
                    </a:lnTo>
                    <a:lnTo>
                      <a:pt x="5120" y="5011"/>
                    </a:lnTo>
                    <a:lnTo>
                      <a:pt x="5176" y="4768"/>
                    </a:lnTo>
                    <a:lnTo>
                      <a:pt x="5244" y="4529"/>
                    </a:lnTo>
                    <a:lnTo>
                      <a:pt x="5322" y="4297"/>
                    </a:lnTo>
                    <a:lnTo>
                      <a:pt x="5413" y="4069"/>
                    </a:lnTo>
                    <a:lnTo>
                      <a:pt x="5513" y="3846"/>
                    </a:lnTo>
                    <a:lnTo>
                      <a:pt x="5624" y="3630"/>
                    </a:lnTo>
                    <a:lnTo>
                      <a:pt x="5745" y="3420"/>
                    </a:lnTo>
                    <a:lnTo>
                      <a:pt x="5875" y="3217"/>
                    </a:lnTo>
                    <a:lnTo>
                      <a:pt x="6015" y="3020"/>
                    </a:lnTo>
                    <a:lnTo>
                      <a:pt x="6164" y="2830"/>
                    </a:lnTo>
                    <a:lnTo>
                      <a:pt x="6322" y="2648"/>
                    </a:lnTo>
                    <a:lnTo>
                      <a:pt x="6488" y="2474"/>
                    </a:lnTo>
                    <a:lnTo>
                      <a:pt x="6662" y="2307"/>
                    </a:lnTo>
                    <a:lnTo>
                      <a:pt x="6845" y="2150"/>
                    </a:lnTo>
                    <a:lnTo>
                      <a:pt x="7034" y="2000"/>
                    </a:lnTo>
                    <a:lnTo>
                      <a:pt x="7231" y="1861"/>
                    </a:lnTo>
                    <a:lnTo>
                      <a:pt x="7435" y="1730"/>
                    </a:lnTo>
                    <a:lnTo>
                      <a:pt x="7645" y="1610"/>
                    </a:lnTo>
                    <a:lnTo>
                      <a:pt x="7860" y="1498"/>
                    </a:lnTo>
                    <a:lnTo>
                      <a:pt x="8083" y="1398"/>
                    </a:lnTo>
                    <a:lnTo>
                      <a:pt x="8311" y="1308"/>
                    </a:lnTo>
                    <a:lnTo>
                      <a:pt x="8544" y="1229"/>
                    </a:lnTo>
                    <a:lnTo>
                      <a:pt x="8783" y="1161"/>
                    </a:lnTo>
                    <a:lnTo>
                      <a:pt x="9025" y="1106"/>
                    </a:lnTo>
                    <a:lnTo>
                      <a:pt x="9272" y="1062"/>
                    </a:lnTo>
                    <a:lnTo>
                      <a:pt x="9523" y="1030"/>
                    </a:lnTo>
                    <a:lnTo>
                      <a:pt x="9778" y="1010"/>
                    </a:lnTo>
                    <a:lnTo>
                      <a:pt x="10036" y="1004"/>
                    </a:lnTo>
                    <a:lnTo>
                      <a:pt x="10294" y="1010"/>
                    </a:lnTo>
                    <a:lnTo>
                      <a:pt x="10549" y="1030"/>
                    </a:lnTo>
                    <a:lnTo>
                      <a:pt x="10800" y="1062"/>
                    </a:lnTo>
                    <a:lnTo>
                      <a:pt x="11048" y="1106"/>
                    </a:lnTo>
                    <a:lnTo>
                      <a:pt x="11291" y="1161"/>
                    </a:lnTo>
                    <a:lnTo>
                      <a:pt x="11529" y="1229"/>
                    </a:lnTo>
                    <a:lnTo>
                      <a:pt x="11761" y="1308"/>
                    </a:lnTo>
                    <a:lnTo>
                      <a:pt x="11989" y="1398"/>
                    </a:lnTo>
                    <a:lnTo>
                      <a:pt x="12212" y="1498"/>
                    </a:lnTo>
                    <a:lnTo>
                      <a:pt x="12428" y="1610"/>
                    </a:lnTo>
                    <a:lnTo>
                      <a:pt x="12639" y="1730"/>
                    </a:lnTo>
                    <a:lnTo>
                      <a:pt x="12841" y="1861"/>
                    </a:lnTo>
                    <a:lnTo>
                      <a:pt x="13038" y="2000"/>
                    </a:lnTo>
                    <a:lnTo>
                      <a:pt x="13228" y="2150"/>
                    </a:lnTo>
                    <a:lnTo>
                      <a:pt x="13410" y="2307"/>
                    </a:lnTo>
                    <a:lnTo>
                      <a:pt x="13584" y="2474"/>
                    </a:lnTo>
                    <a:lnTo>
                      <a:pt x="13751" y="2648"/>
                    </a:lnTo>
                    <a:lnTo>
                      <a:pt x="13908" y="2830"/>
                    </a:lnTo>
                    <a:lnTo>
                      <a:pt x="14058" y="3020"/>
                    </a:lnTo>
                    <a:lnTo>
                      <a:pt x="14197" y="3217"/>
                    </a:lnTo>
                    <a:lnTo>
                      <a:pt x="14328" y="3420"/>
                    </a:lnTo>
                    <a:lnTo>
                      <a:pt x="14448" y="3630"/>
                    </a:lnTo>
                    <a:lnTo>
                      <a:pt x="14560" y="3846"/>
                    </a:lnTo>
                    <a:lnTo>
                      <a:pt x="14660" y="4069"/>
                    </a:lnTo>
                    <a:lnTo>
                      <a:pt x="14750" y="4297"/>
                    </a:lnTo>
                    <a:lnTo>
                      <a:pt x="14829" y="4529"/>
                    </a:lnTo>
                    <a:lnTo>
                      <a:pt x="14897" y="4768"/>
                    </a:lnTo>
                    <a:lnTo>
                      <a:pt x="14952" y="5011"/>
                    </a:lnTo>
                    <a:lnTo>
                      <a:pt x="14996" y="5258"/>
                    </a:lnTo>
                    <a:lnTo>
                      <a:pt x="15028" y="5509"/>
                    </a:lnTo>
                    <a:lnTo>
                      <a:pt x="15048" y="5764"/>
                    </a:lnTo>
                    <a:lnTo>
                      <a:pt x="15054" y="6022"/>
                    </a:lnTo>
                    <a:lnTo>
                      <a:pt x="15048" y="6280"/>
                    </a:lnTo>
                    <a:lnTo>
                      <a:pt x="15028" y="6535"/>
                    </a:lnTo>
                    <a:lnTo>
                      <a:pt x="14996" y="6786"/>
                    </a:lnTo>
                    <a:lnTo>
                      <a:pt x="14952" y="7033"/>
                    </a:lnTo>
                    <a:lnTo>
                      <a:pt x="14897" y="7275"/>
                    </a:lnTo>
                    <a:lnTo>
                      <a:pt x="14829" y="7514"/>
                    </a:lnTo>
                    <a:lnTo>
                      <a:pt x="14750" y="7747"/>
                    </a:lnTo>
                    <a:lnTo>
                      <a:pt x="14660" y="7975"/>
                    </a:lnTo>
                    <a:lnTo>
                      <a:pt x="14560" y="8198"/>
                    </a:lnTo>
                    <a:lnTo>
                      <a:pt x="14448" y="8413"/>
                    </a:lnTo>
                    <a:lnTo>
                      <a:pt x="14328" y="8624"/>
                    </a:lnTo>
                    <a:lnTo>
                      <a:pt x="14197" y="8827"/>
                    </a:lnTo>
                    <a:lnTo>
                      <a:pt x="14058" y="9024"/>
                    </a:lnTo>
                    <a:lnTo>
                      <a:pt x="13908" y="9213"/>
                    </a:lnTo>
                    <a:lnTo>
                      <a:pt x="13751" y="9396"/>
                    </a:lnTo>
                    <a:lnTo>
                      <a:pt x="13584" y="9570"/>
                    </a:lnTo>
                    <a:lnTo>
                      <a:pt x="13410" y="9736"/>
                    </a:lnTo>
                    <a:lnTo>
                      <a:pt x="13228" y="9894"/>
                    </a:lnTo>
                    <a:lnTo>
                      <a:pt x="13038" y="10043"/>
                    </a:lnTo>
                    <a:lnTo>
                      <a:pt x="12841" y="10183"/>
                    </a:lnTo>
                    <a:lnTo>
                      <a:pt x="12639" y="10313"/>
                    </a:lnTo>
                    <a:lnTo>
                      <a:pt x="12428" y="10434"/>
                    </a:lnTo>
                    <a:lnTo>
                      <a:pt x="12212" y="10545"/>
                    </a:lnTo>
                    <a:lnTo>
                      <a:pt x="11989" y="10645"/>
                    </a:lnTo>
                    <a:lnTo>
                      <a:pt x="11761" y="10736"/>
                    </a:lnTo>
                    <a:lnTo>
                      <a:pt x="11529" y="10814"/>
                    </a:lnTo>
                    <a:lnTo>
                      <a:pt x="11291" y="10882"/>
                    </a:lnTo>
                    <a:lnTo>
                      <a:pt x="11048" y="10938"/>
                    </a:lnTo>
                    <a:lnTo>
                      <a:pt x="10800" y="10982"/>
                    </a:lnTo>
                    <a:lnTo>
                      <a:pt x="10549" y="11014"/>
                    </a:lnTo>
                    <a:lnTo>
                      <a:pt x="10294" y="11034"/>
                    </a:lnTo>
                    <a:lnTo>
                      <a:pt x="10036" y="11040"/>
                    </a:lnTo>
                    <a:close/>
                    <a:moveTo>
                      <a:pt x="2407" y="14900"/>
                    </a:moveTo>
                    <a:lnTo>
                      <a:pt x="2391" y="14915"/>
                    </a:lnTo>
                    <a:lnTo>
                      <a:pt x="2376" y="14930"/>
                    </a:lnTo>
                    <a:lnTo>
                      <a:pt x="2360" y="14945"/>
                    </a:lnTo>
                    <a:lnTo>
                      <a:pt x="2342" y="14959"/>
                    </a:lnTo>
                    <a:lnTo>
                      <a:pt x="2326" y="14973"/>
                    </a:lnTo>
                    <a:lnTo>
                      <a:pt x="2309" y="14987"/>
                    </a:lnTo>
                    <a:lnTo>
                      <a:pt x="2291" y="15000"/>
                    </a:lnTo>
                    <a:lnTo>
                      <a:pt x="2274" y="15013"/>
                    </a:lnTo>
                    <a:lnTo>
                      <a:pt x="2256" y="15025"/>
                    </a:lnTo>
                    <a:lnTo>
                      <a:pt x="2238" y="15037"/>
                    </a:lnTo>
                    <a:lnTo>
                      <a:pt x="2219" y="15048"/>
                    </a:lnTo>
                    <a:lnTo>
                      <a:pt x="2200" y="15059"/>
                    </a:lnTo>
                    <a:lnTo>
                      <a:pt x="2181" y="15069"/>
                    </a:lnTo>
                    <a:lnTo>
                      <a:pt x="2162" y="15080"/>
                    </a:lnTo>
                    <a:lnTo>
                      <a:pt x="2142" y="15090"/>
                    </a:lnTo>
                    <a:lnTo>
                      <a:pt x="2122" y="15099"/>
                    </a:lnTo>
                    <a:lnTo>
                      <a:pt x="2102" y="15108"/>
                    </a:lnTo>
                    <a:lnTo>
                      <a:pt x="2081" y="15116"/>
                    </a:lnTo>
                    <a:lnTo>
                      <a:pt x="2060" y="15123"/>
                    </a:lnTo>
                    <a:lnTo>
                      <a:pt x="2039" y="15130"/>
                    </a:lnTo>
                    <a:lnTo>
                      <a:pt x="2018" y="15137"/>
                    </a:lnTo>
                    <a:lnTo>
                      <a:pt x="1996" y="15143"/>
                    </a:lnTo>
                    <a:lnTo>
                      <a:pt x="1975" y="15148"/>
                    </a:lnTo>
                    <a:lnTo>
                      <a:pt x="1953" y="15153"/>
                    </a:lnTo>
                    <a:lnTo>
                      <a:pt x="1931" y="15158"/>
                    </a:lnTo>
                    <a:lnTo>
                      <a:pt x="1909" y="15162"/>
                    </a:lnTo>
                    <a:lnTo>
                      <a:pt x="1886" y="15165"/>
                    </a:lnTo>
                    <a:lnTo>
                      <a:pt x="1864" y="15168"/>
                    </a:lnTo>
                    <a:lnTo>
                      <a:pt x="1841" y="15170"/>
                    </a:lnTo>
                    <a:lnTo>
                      <a:pt x="1818" y="15171"/>
                    </a:lnTo>
                    <a:lnTo>
                      <a:pt x="1794" y="15172"/>
                    </a:lnTo>
                    <a:lnTo>
                      <a:pt x="1771" y="15172"/>
                    </a:lnTo>
                    <a:lnTo>
                      <a:pt x="1725" y="15171"/>
                    </a:lnTo>
                    <a:lnTo>
                      <a:pt x="1680" y="15168"/>
                    </a:lnTo>
                    <a:lnTo>
                      <a:pt x="1636" y="15162"/>
                    </a:lnTo>
                    <a:lnTo>
                      <a:pt x="1593" y="15154"/>
                    </a:lnTo>
                    <a:lnTo>
                      <a:pt x="1550" y="15145"/>
                    </a:lnTo>
                    <a:lnTo>
                      <a:pt x="1507" y="15133"/>
                    </a:lnTo>
                    <a:lnTo>
                      <a:pt x="1466" y="15119"/>
                    </a:lnTo>
                    <a:lnTo>
                      <a:pt x="1426" y="15103"/>
                    </a:lnTo>
                    <a:lnTo>
                      <a:pt x="1387" y="15084"/>
                    </a:lnTo>
                    <a:lnTo>
                      <a:pt x="1349" y="15065"/>
                    </a:lnTo>
                    <a:lnTo>
                      <a:pt x="1312" y="15044"/>
                    </a:lnTo>
                    <a:lnTo>
                      <a:pt x="1276" y="15021"/>
                    </a:lnTo>
                    <a:lnTo>
                      <a:pt x="1241" y="14996"/>
                    </a:lnTo>
                    <a:lnTo>
                      <a:pt x="1208" y="14970"/>
                    </a:lnTo>
                    <a:lnTo>
                      <a:pt x="1176" y="14942"/>
                    </a:lnTo>
                    <a:lnTo>
                      <a:pt x="1145" y="14913"/>
                    </a:lnTo>
                    <a:lnTo>
                      <a:pt x="1116" y="14882"/>
                    </a:lnTo>
                    <a:lnTo>
                      <a:pt x="1088" y="14850"/>
                    </a:lnTo>
                    <a:lnTo>
                      <a:pt x="1062" y="14817"/>
                    </a:lnTo>
                    <a:lnTo>
                      <a:pt x="1037" y="14782"/>
                    </a:lnTo>
                    <a:lnTo>
                      <a:pt x="1014" y="14746"/>
                    </a:lnTo>
                    <a:lnTo>
                      <a:pt x="993" y="14709"/>
                    </a:lnTo>
                    <a:lnTo>
                      <a:pt x="974" y="14671"/>
                    </a:lnTo>
                    <a:lnTo>
                      <a:pt x="955" y="14632"/>
                    </a:lnTo>
                    <a:lnTo>
                      <a:pt x="939" y="14592"/>
                    </a:lnTo>
                    <a:lnTo>
                      <a:pt x="925" y="14551"/>
                    </a:lnTo>
                    <a:lnTo>
                      <a:pt x="913" y="14508"/>
                    </a:lnTo>
                    <a:lnTo>
                      <a:pt x="903" y="14465"/>
                    </a:lnTo>
                    <a:lnTo>
                      <a:pt x="896" y="14422"/>
                    </a:lnTo>
                    <a:lnTo>
                      <a:pt x="890" y="14378"/>
                    </a:lnTo>
                    <a:lnTo>
                      <a:pt x="887" y="14333"/>
                    </a:lnTo>
                    <a:lnTo>
                      <a:pt x="886" y="14287"/>
                    </a:lnTo>
                    <a:lnTo>
                      <a:pt x="886" y="14264"/>
                    </a:lnTo>
                    <a:lnTo>
                      <a:pt x="887" y="14240"/>
                    </a:lnTo>
                    <a:lnTo>
                      <a:pt x="888" y="14217"/>
                    </a:lnTo>
                    <a:lnTo>
                      <a:pt x="890" y="14194"/>
                    </a:lnTo>
                    <a:lnTo>
                      <a:pt x="893" y="14172"/>
                    </a:lnTo>
                    <a:lnTo>
                      <a:pt x="896" y="14149"/>
                    </a:lnTo>
                    <a:lnTo>
                      <a:pt x="900" y="14127"/>
                    </a:lnTo>
                    <a:lnTo>
                      <a:pt x="905" y="14105"/>
                    </a:lnTo>
                    <a:lnTo>
                      <a:pt x="910" y="14083"/>
                    </a:lnTo>
                    <a:lnTo>
                      <a:pt x="915" y="14062"/>
                    </a:lnTo>
                    <a:lnTo>
                      <a:pt x="921" y="14040"/>
                    </a:lnTo>
                    <a:lnTo>
                      <a:pt x="928" y="14019"/>
                    </a:lnTo>
                    <a:lnTo>
                      <a:pt x="935" y="13998"/>
                    </a:lnTo>
                    <a:lnTo>
                      <a:pt x="942" y="13977"/>
                    </a:lnTo>
                    <a:lnTo>
                      <a:pt x="950" y="13956"/>
                    </a:lnTo>
                    <a:lnTo>
                      <a:pt x="959" y="13936"/>
                    </a:lnTo>
                    <a:lnTo>
                      <a:pt x="968" y="13916"/>
                    </a:lnTo>
                    <a:lnTo>
                      <a:pt x="978" y="13896"/>
                    </a:lnTo>
                    <a:lnTo>
                      <a:pt x="988" y="13877"/>
                    </a:lnTo>
                    <a:lnTo>
                      <a:pt x="999" y="13858"/>
                    </a:lnTo>
                    <a:lnTo>
                      <a:pt x="1010" y="13839"/>
                    </a:lnTo>
                    <a:lnTo>
                      <a:pt x="1021" y="13820"/>
                    </a:lnTo>
                    <a:lnTo>
                      <a:pt x="1033" y="13802"/>
                    </a:lnTo>
                    <a:lnTo>
                      <a:pt x="1045" y="13784"/>
                    </a:lnTo>
                    <a:lnTo>
                      <a:pt x="1058" y="13767"/>
                    </a:lnTo>
                    <a:lnTo>
                      <a:pt x="1071" y="13749"/>
                    </a:lnTo>
                    <a:lnTo>
                      <a:pt x="1085" y="13732"/>
                    </a:lnTo>
                    <a:lnTo>
                      <a:pt x="1099" y="13716"/>
                    </a:lnTo>
                    <a:lnTo>
                      <a:pt x="1113" y="13698"/>
                    </a:lnTo>
                    <a:lnTo>
                      <a:pt x="1127" y="13682"/>
                    </a:lnTo>
                    <a:lnTo>
                      <a:pt x="1142" y="13667"/>
                    </a:lnTo>
                    <a:lnTo>
                      <a:pt x="1158" y="13651"/>
                    </a:lnTo>
                    <a:lnTo>
                      <a:pt x="1154" y="13647"/>
                    </a:lnTo>
                    <a:lnTo>
                      <a:pt x="5202" y="9601"/>
                    </a:lnTo>
                    <a:lnTo>
                      <a:pt x="5235" y="9645"/>
                    </a:lnTo>
                    <a:lnTo>
                      <a:pt x="5268" y="9689"/>
                    </a:lnTo>
                    <a:lnTo>
                      <a:pt x="5302" y="9733"/>
                    </a:lnTo>
                    <a:lnTo>
                      <a:pt x="5337" y="9776"/>
                    </a:lnTo>
                    <a:lnTo>
                      <a:pt x="5372" y="9819"/>
                    </a:lnTo>
                    <a:lnTo>
                      <a:pt x="5408" y="9863"/>
                    </a:lnTo>
                    <a:lnTo>
                      <a:pt x="5443" y="9906"/>
                    </a:lnTo>
                    <a:lnTo>
                      <a:pt x="5479" y="9948"/>
                    </a:lnTo>
                    <a:lnTo>
                      <a:pt x="5516" y="9989"/>
                    </a:lnTo>
                    <a:lnTo>
                      <a:pt x="5552" y="10031"/>
                    </a:lnTo>
                    <a:lnTo>
                      <a:pt x="5589" y="10072"/>
                    </a:lnTo>
                    <a:lnTo>
                      <a:pt x="5627" y="10114"/>
                    </a:lnTo>
                    <a:lnTo>
                      <a:pt x="5665" y="10154"/>
                    </a:lnTo>
                    <a:lnTo>
                      <a:pt x="5704" y="10194"/>
                    </a:lnTo>
                    <a:lnTo>
                      <a:pt x="5742" y="10234"/>
                    </a:lnTo>
                    <a:lnTo>
                      <a:pt x="5781" y="10273"/>
                    </a:lnTo>
                    <a:lnTo>
                      <a:pt x="5820" y="10312"/>
                    </a:lnTo>
                    <a:lnTo>
                      <a:pt x="5860" y="10350"/>
                    </a:lnTo>
                    <a:lnTo>
                      <a:pt x="5900" y="10390"/>
                    </a:lnTo>
                    <a:lnTo>
                      <a:pt x="5940" y="10427"/>
                    </a:lnTo>
                    <a:lnTo>
                      <a:pt x="5982" y="10465"/>
                    </a:lnTo>
                    <a:lnTo>
                      <a:pt x="6023" y="10502"/>
                    </a:lnTo>
                    <a:lnTo>
                      <a:pt x="6064" y="10539"/>
                    </a:lnTo>
                    <a:lnTo>
                      <a:pt x="6106" y="10575"/>
                    </a:lnTo>
                    <a:lnTo>
                      <a:pt x="6148" y="10611"/>
                    </a:lnTo>
                    <a:lnTo>
                      <a:pt x="6190" y="10647"/>
                    </a:lnTo>
                    <a:lnTo>
                      <a:pt x="6234" y="10683"/>
                    </a:lnTo>
                    <a:lnTo>
                      <a:pt x="6277" y="10718"/>
                    </a:lnTo>
                    <a:lnTo>
                      <a:pt x="6320" y="10752"/>
                    </a:lnTo>
                    <a:lnTo>
                      <a:pt x="6364" y="10786"/>
                    </a:lnTo>
                    <a:lnTo>
                      <a:pt x="6408" y="10820"/>
                    </a:lnTo>
                    <a:lnTo>
                      <a:pt x="6453" y="10854"/>
                    </a:lnTo>
                    <a:lnTo>
                      <a:pt x="2407" y="14900"/>
                    </a:lnTo>
                    <a:close/>
                    <a:moveTo>
                      <a:pt x="10036" y="0"/>
                    </a:moveTo>
                    <a:lnTo>
                      <a:pt x="9726" y="8"/>
                    </a:lnTo>
                    <a:lnTo>
                      <a:pt x="9421" y="31"/>
                    </a:lnTo>
                    <a:lnTo>
                      <a:pt x="9119" y="69"/>
                    </a:lnTo>
                    <a:lnTo>
                      <a:pt x="8823" y="122"/>
                    </a:lnTo>
                    <a:lnTo>
                      <a:pt x="8532" y="190"/>
                    </a:lnTo>
                    <a:lnTo>
                      <a:pt x="8246" y="271"/>
                    </a:lnTo>
                    <a:lnTo>
                      <a:pt x="7966" y="365"/>
                    </a:lnTo>
                    <a:lnTo>
                      <a:pt x="7693" y="474"/>
                    </a:lnTo>
                    <a:lnTo>
                      <a:pt x="7426" y="594"/>
                    </a:lnTo>
                    <a:lnTo>
                      <a:pt x="7166" y="727"/>
                    </a:lnTo>
                    <a:lnTo>
                      <a:pt x="6914" y="872"/>
                    </a:lnTo>
                    <a:lnTo>
                      <a:pt x="6669" y="1029"/>
                    </a:lnTo>
                    <a:lnTo>
                      <a:pt x="6433" y="1196"/>
                    </a:lnTo>
                    <a:lnTo>
                      <a:pt x="6206" y="1375"/>
                    </a:lnTo>
                    <a:lnTo>
                      <a:pt x="5988" y="1565"/>
                    </a:lnTo>
                    <a:lnTo>
                      <a:pt x="5778" y="1763"/>
                    </a:lnTo>
                    <a:lnTo>
                      <a:pt x="5579" y="1973"/>
                    </a:lnTo>
                    <a:lnTo>
                      <a:pt x="5389" y="2191"/>
                    </a:lnTo>
                    <a:lnTo>
                      <a:pt x="5211" y="2419"/>
                    </a:lnTo>
                    <a:lnTo>
                      <a:pt x="5043" y="2655"/>
                    </a:lnTo>
                    <a:lnTo>
                      <a:pt x="4887" y="2899"/>
                    </a:lnTo>
                    <a:lnTo>
                      <a:pt x="4741" y="3151"/>
                    </a:lnTo>
                    <a:lnTo>
                      <a:pt x="4609" y="3411"/>
                    </a:lnTo>
                    <a:lnTo>
                      <a:pt x="4488" y="3678"/>
                    </a:lnTo>
                    <a:lnTo>
                      <a:pt x="4380" y="3951"/>
                    </a:lnTo>
                    <a:lnTo>
                      <a:pt x="4285" y="4231"/>
                    </a:lnTo>
                    <a:lnTo>
                      <a:pt x="4204" y="4517"/>
                    </a:lnTo>
                    <a:lnTo>
                      <a:pt x="4137" y="4808"/>
                    </a:lnTo>
                    <a:lnTo>
                      <a:pt x="4084" y="5104"/>
                    </a:lnTo>
                    <a:lnTo>
                      <a:pt x="4046" y="5407"/>
                    </a:lnTo>
                    <a:lnTo>
                      <a:pt x="4023" y="5712"/>
                    </a:lnTo>
                    <a:lnTo>
                      <a:pt x="4015" y="6022"/>
                    </a:lnTo>
                    <a:lnTo>
                      <a:pt x="4016" y="6117"/>
                    </a:lnTo>
                    <a:lnTo>
                      <a:pt x="4018" y="6211"/>
                    </a:lnTo>
                    <a:lnTo>
                      <a:pt x="4022" y="6306"/>
                    </a:lnTo>
                    <a:lnTo>
                      <a:pt x="4027" y="6400"/>
                    </a:lnTo>
                    <a:lnTo>
                      <a:pt x="4033" y="6493"/>
                    </a:lnTo>
                    <a:lnTo>
                      <a:pt x="4041" y="6587"/>
                    </a:lnTo>
                    <a:lnTo>
                      <a:pt x="4051" y="6680"/>
                    </a:lnTo>
                    <a:lnTo>
                      <a:pt x="4062" y="6772"/>
                    </a:lnTo>
                    <a:lnTo>
                      <a:pt x="4074" y="6864"/>
                    </a:lnTo>
                    <a:lnTo>
                      <a:pt x="4087" y="6956"/>
                    </a:lnTo>
                    <a:lnTo>
                      <a:pt x="4102" y="7046"/>
                    </a:lnTo>
                    <a:lnTo>
                      <a:pt x="4119" y="7138"/>
                    </a:lnTo>
                    <a:lnTo>
                      <a:pt x="4136" y="7227"/>
                    </a:lnTo>
                    <a:lnTo>
                      <a:pt x="4155" y="7317"/>
                    </a:lnTo>
                    <a:lnTo>
                      <a:pt x="4176" y="7406"/>
                    </a:lnTo>
                    <a:lnTo>
                      <a:pt x="4197" y="7495"/>
                    </a:lnTo>
                    <a:lnTo>
                      <a:pt x="4220" y="7583"/>
                    </a:lnTo>
                    <a:lnTo>
                      <a:pt x="4244" y="7671"/>
                    </a:lnTo>
                    <a:lnTo>
                      <a:pt x="4270" y="7758"/>
                    </a:lnTo>
                    <a:lnTo>
                      <a:pt x="4298" y="7844"/>
                    </a:lnTo>
                    <a:lnTo>
                      <a:pt x="4326" y="7930"/>
                    </a:lnTo>
                    <a:lnTo>
                      <a:pt x="4355" y="8015"/>
                    </a:lnTo>
                    <a:lnTo>
                      <a:pt x="4386" y="8100"/>
                    </a:lnTo>
                    <a:lnTo>
                      <a:pt x="4417" y="8185"/>
                    </a:lnTo>
                    <a:lnTo>
                      <a:pt x="4450" y="8268"/>
                    </a:lnTo>
                    <a:lnTo>
                      <a:pt x="4484" y="8351"/>
                    </a:lnTo>
                    <a:lnTo>
                      <a:pt x="4520" y="8433"/>
                    </a:lnTo>
                    <a:lnTo>
                      <a:pt x="4556" y="8515"/>
                    </a:lnTo>
                    <a:lnTo>
                      <a:pt x="4595" y="8596"/>
                    </a:lnTo>
                    <a:lnTo>
                      <a:pt x="4634" y="8676"/>
                    </a:lnTo>
                    <a:lnTo>
                      <a:pt x="4673" y="8757"/>
                    </a:lnTo>
                    <a:lnTo>
                      <a:pt x="4715" y="8835"/>
                    </a:lnTo>
                    <a:lnTo>
                      <a:pt x="528" y="13021"/>
                    </a:lnTo>
                    <a:lnTo>
                      <a:pt x="531" y="13025"/>
                    </a:lnTo>
                    <a:lnTo>
                      <a:pt x="501" y="13055"/>
                    </a:lnTo>
                    <a:lnTo>
                      <a:pt x="471" y="13086"/>
                    </a:lnTo>
                    <a:lnTo>
                      <a:pt x="443" y="13118"/>
                    </a:lnTo>
                    <a:lnTo>
                      <a:pt x="414" y="13152"/>
                    </a:lnTo>
                    <a:lnTo>
                      <a:pt x="386" y="13185"/>
                    </a:lnTo>
                    <a:lnTo>
                      <a:pt x="360" y="13219"/>
                    </a:lnTo>
                    <a:lnTo>
                      <a:pt x="335" y="13253"/>
                    </a:lnTo>
                    <a:lnTo>
                      <a:pt x="310" y="13288"/>
                    </a:lnTo>
                    <a:lnTo>
                      <a:pt x="286" y="13324"/>
                    </a:lnTo>
                    <a:lnTo>
                      <a:pt x="263" y="13360"/>
                    </a:lnTo>
                    <a:lnTo>
                      <a:pt x="241" y="13397"/>
                    </a:lnTo>
                    <a:lnTo>
                      <a:pt x="219" y="13436"/>
                    </a:lnTo>
                    <a:lnTo>
                      <a:pt x="199" y="13474"/>
                    </a:lnTo>
                    <a:lnTo>
                      <a:pt x="179" y="13512"/>
                    </a:lnTo>
                    <a:lnTo>
                      <a:pt x="161" y="13551"/>
                    </a:lnTo>
                    <a:lnTo>
                      <a:pt x="143" y="13591"/>
                    </a:lnTo>
                    <a:lnTo>
                      <a:pt x="126" y="13631"/>
                    </a:lnTo>
                    <a:lnTo>
                      <a:pt x="110" y="13672"/>
                    </a:lnTo>
                    <a:lnTo>
                      <a:pt x="95" y="13714"/>
                    </a:lnTo>
                    <a:lnTo>
                      <a:pt x="81" y="13755"/>
                    </a:lnTo>
                    <a:lnTo>
                      <a:pt x="69" y="13797"/>
                    </a:lnTo>
                    <a:lnTo>
                      <a:pt x="57" y="13840"/>
                    </a:lnTo>
                    <a:lnTo>
                      <a:pt x="46" y="13883"/>
                    </a:lnTo>
                    <a:lnTo>
                      <a:pt x="37" y="13926"/>
                    </a:lnTo>
                    <a:lnTo>
                      <a:pt x="28" y="13970"/>
                    </a:lnTo>
                    <a:lnTo>
                      <a:pt x="21" y="14015"/>
                    </a:lnTo>
                    <a:lnTo>
                      <a:pt x="15" y="14059"/>
                    </a:lnTo>
                    <a:lnTo>
                      <a:pt x="9" y="14104"/>
                    </a:lnTo>
                    <a:lnTo>
                      <a:pt x="5" y="14149"/>
                    </a:lnTo>
                    <a:lnTo>
                      <a:pt x="2" y="14195"/>
                    </a:lnTo>
                    <a:lnTo>
                      <a:pt x="1" y="14240"/>
                    </a:lnTo>
                    <a:lnTo>
                      <a:pt x="0" y="14287"/>
                    </a:lnTo>
                    <a:lnTo>
                      <a:pt x="2" y="14378"/>
                    </a:lnTo>
                    <a:lnTo>
                      <a:pt x="9" y="14468"/>
                    </a:lnTo>
                    <a:lnTo>
                      <a:pt x="20" y="14557"/>
                    </a:lnTo>
                    <a:lnTo>
                      <a:pt x="36" y="14644"/>
                    </a:lnTo>
                    <a:lnTo>
                      <a:pt x="56" y="14729"/>
                    </a:lnTo>
                    <a:lnTo>
                      <a:pt x="79" y="14814"/>
                    </a:lnTo>
                    <a:lnTo>
                      <a:pt x="107" y="14896"/>
                    </a:lnTo>
                    <a:lnTo>
                      <a:pt x="140" y="14976"/>
                    </a:lnTo>
                    <a:lnTo>
                      <a:pt x="175" y="15054"/>
                    </a:lnTo>
                    <a:lnTo>
                      <a:pt x="214" y="15132"/>
                    </a:lnTo>
                    <a:lnTo>
                      <a:pt x="256" y="15205"/>
                    </a:lnTo>
                    <a:lnTo>
                      <a:pt x="302" y="15277"/>
                    </a:lnTo>
                    <a:lnTo>
                      <a:pt x="352" y="15346"/>
                    </a:lnTo>
                    <a:lnTo>
                      <a:pt x="404" y="15414"/>
                    </a:lnTo>
                    <a:lnTo>
                      <a:pt x="460" y="15478"/>
                    </a:lnTo>
                    <a:lnTo>
                      <a:pt x="519" y="15539"/>
                    </a:lnTo>
                    <a:lnTo>
                      <a:pt x="580" y="15598"/>
                    </a:lnTo>
                    <a:lnTo>
                      <a:pt x="644" y="15654"/>
                    </a:lnTo>
                    <a:lnTo>
                      <a:pt x="712" y="15706"/>
                    </a:lnTo>
                    <a:lnTo>
                      <a:pt x="781" y="15756"/>
                    </a:lnTo>
                    <a:lnTo>
                      <a:pt x="853" y="15801"/>
                    </a:lnTo>
                    <a:lnTo>
                      <a:pt x="926" y="15844"/>
                    </a:lnTo>
                    <a:lnTo>
                      <a:pt x="1004" y="15883"/>
                    </a:lnTo>
                    <a:lnTo>
                      <a:pt x="1082" y="15918"/>
                    </a:lnTo>
                    <a:lnTo>
                      <a:pt x="1162" y="15951"/>
                    </a:lnTo>
                    <a:lnTo>
                      <a:pt x="1244" y="15979"/>
                    </a:lnTo>
                    <a:lnTo>
                      <a:pt x="1329" y="16002"/>
                    </a:lnTo>
                    <a:lnTo>
                      <a:pt x="1414" y="16022"/>
                    </a:lnTo>
                    <a:lnTo>
                      <a:pt x="1501" y="16038"/>
                    </a:lnTo>
                    <a:lnTo>
                      <a:pt x="1590" y="16049"/>
                    </a:lnTo>
                    <a:lnTo>
                      <a:pt x="1680" y="16056"/>
                    </a:lnTo>
                    <a:lnTo>
                      <a:pt x="1771" y="16058"/>
                    </a:lnTo>
                    <a:lnTo>
                      <a:pt x="1818" y="16057"/>
                    </a:lnTo>
                    <a:lnTo>
                      <a:pt x="1863" y="16056"/>
                    </a:lnTo>
                    <a:lnTo>
                      <a:pt x="1909" y="16053"/>
                    </a:lnTo>
                    <a:lnTo>
                      <a:pt x="1954" y="16049"/>
                    </a:lnTo>
                    <a:lnTo>
                      <a:pt x="1999" y="16043"/>
                    </a:lnTo>
                    <a:lnTo>
                      <a:pt x="2043" y="16037"/>
                    </a:lnTo>
                    <a:lnTo>
                      <a:pt x="2088" y="16030"/>
                    </a:lnTo>
                    <a:lnTo>
                      <a:pt x="2132" y="16021"/>
                    </a:lnTo>
                    <a:lnTo>
                      <a:pt x="2175" y="16012"/>
                    </a:lnTo>
                    <a:lnTo>
                      <a:pt x="2218" y="16001"/>
                    </a:lnTo>
                    <a:lnTo>
                      <a:pt x="2261" y="15989"/>
                    </a:lnTo>
                    <a:lnTo>
                      <a:pt x="2302" y="15977"/>
                    </a:lnTo>
                    <a:lnTo>
                      <a:pt x="2344" y="15963"/>
                    </a:lnTo>
                    <a:lnTo>
                      <a:pt x="2386" y="15948"/>
                    </a:lnTo>
                    <a:lnTo>
                      <a:pt x="2427" y="15932"/>
                    </a:lnTo>
                    <a:lnTo>
                      <a:pt x="2467" y="15915"/>
                    </a:lnTo>
                    <a:lnTo>
                      <a:pt x="2507" y="15897"/>
                    </a:lnTo>
                    <a:lnTo>
                      <a:pt x="2546" y="15878"/>
                    </a:lnTo>
                    <a:lnTo>
                      <a:pt x="2584" y="15859"/>
                    </a:lnTo>
                    <a:lnTo>
                      <a:pt x="2622" y="15839"/>
                    </a:lnTo>
                    <a:lnTo>
                      <a:pt x="2661" y="15817"/>
                    </a:lnTo>
                    <a:lnTo>
                      <a:pt x="2698" y="15795"/>
                    </a:lnTo>
                    <a:lnTo>
                      <a:pt x="2734" y="15772"/>
                    </a:lnTo>
                    <a:lnTo>
                      <a:pt x="2770" y="15748"/>
                    </a:lnTo>
                    <a:lnTo>
                      <a:pt x="2805" y="15723"/>
                    </a:lnTo>
                    <a:lnTo>
                      <a:pt x="2839" y="15698"/>
                    </a:lnTo>
                    <a:lnTo>
                      <a:pt x="2873" y="15671"/>
                    </a:lnTo>
                    <a:lnTo>
                      <a:pt x="2906" y="15644"/>
                    </a:lnTo>
                    <a:lnTo>
                      <a:pt x="2940" y="15615"/>
                    </a:lnTo>
                    <a:lnTo>
                      <a:pt x="2971" y="15587"/>
                    </a:lnTo>
                    <a:lnTo>
                      <a:pt x="3003" y="15557"/>
                    </a:lnTo>
                    <a:lnTo>
                      <a:pt x="3033" y="15527"/>
                    </a:lnTo>
                    <a:lnTo>
                      <a:pt x="3032" y="15526"/>
                    </a:lnTo>
                    <a:lnTo>
                      <a:pt x="7217" y="11342"/>
                    </a:lnTo>
                    <a:lnTo>
                      <a:pt x="7296" y="11383"/>
                    </a:lnTo>
                    <a:lnTo>
                      <a:pt x="7377" y="11423"/>
                    </a:lnTo>
                    <a:lnTo>
                      <a:pt x="7457" y="11462"/>
                    </a:lnTo>
                    <a:lnTo>
                      <a:pt x="7538" y="11500"/>
                    </a:lnTo>
                    <a:lnTo>
                      <a:pt x="7621" y="11537"/>
                    </a:lnTo>
                    <a:lnTo>
                      <a:pt x="7703" y="11572"/>
                    </a:lnTo>
                    <a:lnTo>
                      <a:pt x="7786" y="11606"/>
                    </a:lnTo>
                    <a:lnTo>
                      <a:pt x="7869" y="11640"/>
                    </a:lnTo>
                    <a:lnTo>
                      <a:pt x="7954" y="11671"/>
                    </a:lnTo>
                    <a:lnTo>
                      <a:pt x="8039" y="11702"/>
                    </a:lnTo>
                    <a:lnTo>
                      <a:pt x="8124" y="11731"/>
                    </a:lnTo>
                    <a:lnTo>
                      <a:pt x="8211" y="11759"/>
                    </a:lnTo>
                    <a:lnTo>
                      <a:pt x="8297" y="11787"/>
                    </a:lnTo>
                    <a:lnTo>
                      <a:pt x="8384" y="11813"/>
                    </a:lnTo>
                    <a:lnTo>
                      <a:pt x="8472" y="11837"/>
                    </a:lnTo>
                    <a:lnTo>
                      <a:pt x="8560" y="11860"/>
                    </a:lnTo>
                    <a:lnTo>
                      <a:pt x="8649" y="11882"/>
                    </a:lnTo>
                    <a:lnTo>
                      <a:pt x="8739" y="11902"/>
                    </a:lnTo>
                    <a:lnTo>
                      <a:pt x="8828" y="11921"/>
                    </a:lnTo>
                    <a:lnTo>
                      <a:pt x="8918" y="11939"/>
                    </a:lnTo>
                    <a:lnTo>
                      <a:pt x="9010" y="11955"/>
                    </a:lnTo>
                    <a:lnTo>
                      <a:pt x="9100" y="11970"/>
                    </a:lnTo>
                    <a:lnTo>
                      <a:pt x="9192" y="11984"/>
                    </a:lnTo>
                    <a:lnTo>
                      <a:pt x="9285" y="11996"/>
                    </a:lnTo>
                    <a:lnTo>
                      <a:pt x="9377" y="12007"/>
                    </a:lnTo>
                    <a:lnTo>
                      <a:pt x="9470" y="12016"/>
                    </a:lnTo>
                    <a:lnTo>
                      <a:pt x="9564" y="12024"/>
                    </a:lnTo>
                    <a:lnTo>
                      <a:pt x="9657" y="12031"/>
                    </a:lnTo>
                    <a:lnTo>
                      <a:pt x="9751" y="12036"/>
                    </a:lnTo>
                    <a:lnTo>
                      <a:pt x="9846" y="12040"/>
                    </a:lnTo>
                    <a:lnTo>
                      <a:pt x="9941" y="12042"/>
                    </a:lnTo>
                    <a:lnTo>
                      <a:pt x="10036" y="12044"/>
                    </a:lnTo>
                    <a:lnTo>
                      <a:pt x="10346" y="12035"/>
                    </a:lnTo>
                    <a:lnTo>
                      <a:pt x="10651" y="12012"/>
                    </a:lnTo>
                    <a:lnTo>
                      <a:pt x="10954" y="11974"/>
                    </a:lnTo>
                    <a:lnTo>
                      <a:pt x="11250" y="11921"/>
                    </a:lnTo>
                    <a:lnTo>
                      <a:pt x="11541" y="11854"/>
                    </a:lnTo>
                    <a:lnTo>
                      <a:pt x="11827" y="11773"/>
                    </a:lnTo>
                    <a:lnTo>
                      <a:pt x="12107" y="11678"/>
                    </a:lnTo>
                    <a:lnTo>
                      <a:pt x="12380" y="11570"/>
                    </a:lnTo>
                    <a:lnTo>
                      <a:pt x="12647" y="11449"/>
                    </a:lnTo>
                    <a:lnTo>
                      <a:pt x="12907" y="11317"/>
                    </a:lnTo>
                    <a:lnTo>
                      <a:pt x="13159" y="11171"/>
                    </a:lnTo>
                    <a:lnTo>
                      <a:pt x="13403" y="11015"/>
                    </a:lnTo>
                    <a:lnTo>
                      <a:pt x="13639" y="10847"/>
                    </a:lnTo>
                    <a:lnTo>
                      <a:pt x="13866" y="10669"/>
                    </a:lnTo>
                    <a:lnTo>
                      <a:pt x="14085" y="10479"/>
                    </a:lnTo>
                    <a:lnTo>
                      <a:pt x="14295" y="10280"/>
                    </a:lnTo>
                    <a:lnTo>
                      <a:pt x="14493" y="10070"/>
                    </a:lnTo>
                    <a:lnTo>
                      <a:pt x="14683" y="9852"/>
                    </a:lnTo>
                    <a:lnTo>
                      <a:pt x="14862" y="9625"/>
                    </a:lnTo>
                    <a:lnTo>
                      <a:pt x="15029" y="9389"/>
                    </a:lnTo>
                    <a:lnTo>
                      <a:pt x="15186" y="9144"/>
                    </a:lnTo>
                    <a:lnTo>
                      <a:pt x="15331" y="8892"/>
                    </a:lnTo>
                    <a:lnTo>
                      <a:pt x="15464" y="8632"/>
                    </a:lnTo>
                    <a:lnTo>
                      <a:pt x="15584" y="8365"/>
                    </a:lnTo>
                    <a:lnTo>
                      <a:pt x="15693" y="8092"/>
                    </a:lnTo>
                    <a:lnTo>
                      <a:pt x="15787" y="7812"/>
                    </a:lnTo>
                    <a:lnTo>
                      <a:pt x="15868" y="7526"/>
                    </a:lnTo>
                    <a:lnTo>
                      <a:pt x="15936" y="7235"/>
                    </a:lnTo>
                    <a:lnTo>
                      <a:pt x="15989" y="6939"/>
                    </a:lnTo>
                    <a:lnTo>
                      <a:pt x="16027" y="6638"/>
                    </a:lnTo>
                    <a:lnTo>
                      <a:pt x="16050" y="6332"/>
                    </a:lnTo>
                    <a:lnTo>
                      <a:pt x="16058" y="6022"/>
                    </a:lnTo>
                    <a:lnTo>
                      <a:pt x="16050" y="5712"/>
                    </a:lnTo>
                    <a:lnTo>
                      <a:pt x="16027" y="5407"/>
                    </a:lnTo>
                    <a:lnTo>
                      <a:pt x="15989" y="5104"/>
                    </a:lnTo>
                    <a:lnTo>
                      <a:pt x="15936" y="4808"/>
                    </a:lnTo>
                    <a:lnTo>
                      <a:pt x="15868" y="4517"/>
                    </a:lnTo>
                    <a:lnTo>
                      <a:pt x="15787" y="4231"/>
                    </a:lnTo>
                    <a:lnTo>
                      <a:pt x="15693" y="3951"/>
                    </a:lnTo>
                    <a:lnTo>
                      <a:pt x="15584" y="3678"/>
                    </a:lnTo>
                    <a:lnTo>
                      <a:pt x="15464" y="3411"/>
                    </a:lnTo>
                    <a:lnTo>
                      <a:pt x="15331" y="3151"/>
                    </a:lnTo>
                    <a:lnTo>
                      <a:pt x="15186" y="2899"/>
                    </a:lnTo>
                    <a:lnTo>
                      <a:pt x="15029" y="2655"/>
                    </a:lnTo>
                    <a:lnTo>
                      <a:pt x="14862" y="2419"/>
                    </a:lnTo>
                    <a:lnTo>
                      <a:pt x="14683" y="2191"/>
                    </a:lnTo>
                    <a:lnTo>
                      <a:pt x="14493" y="1973"/>
                    </a:lnTo>
                    <a:lnTo>
                      <a:pt x="14295" y="1763"/>
                    </a:lnTo>
                    <a:lnTo>
                      <a:pt x="14085" y="1565"/>
                    </a:lnTo>
                    <a:lnTo>
                      <a:pt x="13866" y="1375"/>
                    </a:lnTo>
                    <a:lnTo>
                      <a:pt x="13639" y="1196"/>
                    </a:lnTo>
                    <a:lnTo>
                      <a:pt x="13403" y="1029"/>
                    </a:lnTo>
                    <a:lnTo>
                      <a:pt x="13159" y="872"/>
                    </a:lnTo>
                    <a:lnTo>
                      <a:pt x="12907" y="727"/>
                    </a:lnTo>
                    <a:lnTo>
                      <a:pt x="12647" y="594"/>
                    </a:lnTo>
                    <a:lnTo>
                      <a:pt x="12380" y="474"/>
                    </a:lnTo>
                    <a:lnTo>
                      <a:pt x="12107" y="365"/>
                    </a:lnTo>
                    <a:lnTo>
                      <a:pt x="11827" y="271"/>
                    </a:lnTo>
                    <a:lnTo>
                      <a:pt x="11541" y="190"/>
                    </a:lnTo>
                    <a:lnTo>
                      <a:pt x="11250" y="122"/>
                    </a:lnTo>
                    <a:lnTo>
                      <a:pt x="10954" y="69"/>
                    </a:lnTo>
                    <a:lnTo>
                      <a:pt x="10651" y="31"/>
                    </a:lnTo>
                    <a:lnTo>
                      <a:pt x="10346" y="8"/>
                    </a:lnTo>
                    <a:lnTo>
                      <a:pt x="1003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Freeform 6"/>
              <p:cNvSpPr/>
              <p:nvPr>
                <p:custDataLst>
                  <p:tags r:id="rId38"/>
                </p:custDataLst>
              </p:nvPr>
            </p:nvSpPr>
            <p:spPr bwMode="auto">
              <a:xfrm>
                <a:off x="2284413" y="1185863"/>
                <a:ext cx="161925" cy="161925"/>
              </a:xfrm>
              <a:custGeom>
                <a:avLst/>
                <a:gdLst>
                  <a:gd name="T0" fmla="*/ 2977 w 3763"/>
                  <a:gd name="T1" fmla="*/ 40 h 3764"/>
                  <a:gd name="T2" fmla="*/ 2305 w 3763"/>
                  <a:gd name="T3" fmla="*/ 213 h 3764"/>
                  <a:gd name="T4" fmla="*/ 1691 w 3763"/>
                  <a:gd name="T5" fmla="*/ 509 h 3764"/>
                  <a:gd name="T6" fmla="*/ 1151 w 3763"/>
                  <a:gd name="T7" fmla="*/ 912 h 3764"/>
                  <a:gd name="T8" fmla="*/ 697 w 3763"/>
                  <a:gd name="T9" fmla="*/ 1411 h 3764"/>
                  <a:gd name="T10" fmla="*/ 346 w 3763"/>
                  <a:gd name="T11" fmla="*/ 1990 h 3764"/>
                  <a:gd name="T12" fmla="*/ 110 w 3763"/>
                  <a:gd name="T13" fmla="*/ 2635 h 3764"/>
                  <a:gd name="T14" fmla="*/ 5 w 3763"/>
                  <a:gd name="T15" fmla="*/ 3332 h 3764"/>
                  <a:gd name="T16" fmla="*/ 3 w 3763"/>
                  <a:gd name="T17" fmla="*/ 3551 h 3764"/>
                  <a:gd name="T18" fmla="*/ 15 w 3763"/>
                  <a:gd name="T19" fmla="*/ 3599 h 3764"/>
                  <a:gd name="T20" fmla="*/ 36 w 3763"/>
                  <a:gd name="T21" fmla="*/ 3643 h 3764"/>
                  <a:gd name="T22" fmla="*/ 65 w 3763"/>
                  <a:gd name="T23" fmla="*/ 3681 h 3764"/>
                  <a:gd name="T24" fmla="*/ 100 w 3763"/>
                  <a:gd name="T25" fmla="*/ 3713 h 3764"/>
                  <a:gd name="T26" fmla="*/ 142 w 3763"/>
                  <a:gd name="T27" fmla="*/ 3739 h 3764"/>
                  <a:gd name="T28" fmla="*/ 188 w 3763"/>
                  <a:gd name="T29" fmla="*/ 3756 h 3764"/>
                  <a:gd name="T30" fmla="*/ 237 w 3763"/>
                  <a:gd name="T31" fmla="*/ 3764 h 3764"/>
                  <a:gd name="T32" fmla="*/ 289 w 3763"/>
                  <a:gd name="T33" fmla="*/ 3761 h 3764"/>
                  <a:gd name="T34" fmla="*/ 337 w 3763"/>
                  <a:gd name="T35" fmla="*/ 3749 h 3764"/>
                  <a:gd name="T36" fmla="*/ 381 w 3763"/>
                  <a:gd name="T37" fmla="*/ 3728 h 3764"/>
                  <a:gd name="T38" fmla="*/ 419 w 3763"/>
                  <a:gd name="T39" fmla="*/ 3698 h 3764"/>
                  <a:gd name="T40" fmla="*/ 451 w 3763"/>
                  <a:gd name="T41" fmla="*/ 3663 h 3764"/>
                  <a:gd name="T42" fmla="*/ 476 w 3763"/>
                  <a:gd name="T43" fmla="*/ 3621 h 3764"/>
                  <a:gd name="T44" fmla="*/ 493 w 3763"/>
                  <a:gd name="T45" fmla="*/ 3576 h 3764"/>
                  <a:gd name="T46" fmla="*/ 501 w 3763"/>
                  <a:gd name="T47" fmla="*/ 3526 h 3764"/>
                  <a:gd name="T48" fmla="*/ 537 w 3763"/>
                  <a:gd name="T49" fmla="*/ 3054 h 3764"/>
                  <a:gd name="T50" fmla="*/ 684 w 3763"/>
                  <a:gd name="T51" fmla="*/ 2478 h 3764"/>
                  <a:gd name="T52" fmla="*/ 937 w 3763"/>
                  <a:gd name="T53" fmla="*/ 1952 h 3764"/>
                  <a:gd name="T54" fmla="*/ 1283 w 3763"/>
                  <a:gd name="T55" fmla="*/ 1488 h 3764"/>
                  <a:gd name="T56" fmla="*/ 1711 w 3763"/>
                  <a:gd name="T57" fmla="*/ 1100 h 3764"/>
                  <a:gd name="T58" fmla="*/ 2208 w 3763"/>
                  <a:gd name="T59" fmla="*/ 799 h 3764"/>
                  <a:gd name="T60" fmla="*/ 2760 w 3763"/>
                  <a:gd name="T61" fmla="*/ 596 h 3764"/>
                  <a:gd name="T62" fmla="*/ 3358 w 3763"/>
                  <a:gd name="T63" fmla="*/ 506 h 3764"/>
                  <a:gd name="T64" fmla="*/ 3550 w 3763"/>
                  <a:gd name="T65" fmla="*/ 499 h 3764"/>
                  <a:gd name="T66" fmla="*/ 3599 w 3763"/>
                  <a:gd name="T67" fmla="*/ 487 h 3764"/>
                  <a:gd name="T68" fmla="*/ 3643 w 3763"/>
                  <a:gd name="T69" fmla="*/ 466 h 3764"/>
                  <a:gd name="T70" fmla="*/ 3681 w 3763"/>
                  <a:gd name="T71" fmla="*/ 437 h 3764"/>
                  <a:gd name="T72" fmla="*/ 3713 w 3763"/>
                  <a:gd name="T73" fmla="*/ 402 h 3764"/>
                  <a:gd name="T74" fmla="*/ 3738 w 3763"/>
                  <a:gd name="T75" fmla="*/ 359 h 3764"/>
                  <a:gd name="T76" fmla="*/ 3755 w 3763"/>
                  <a:gd name="T77" fmla="*/ 313 h 3764"/>
                  <a:gd name="T78" fmla="*/ 3763 w 3763"/>
                  <a:gd name="T79" fmla="*/ 264 h 3764"/>
                  <a:gd name="T80" fmla="*/ 3760 w 3763"/>
                  <a:gd name="T81" fmla="*/ 213 h 3764"/>
                  <a:gd name="T82" fmla="*/ 3748 w 3763"/>
                  <a:gd name="T83" fmla="*/ 165 h 3764"/>
                  <a:gd name="T84" fmla="*/ 3727 w 3763"/>
                  <a:gd name="T85" fmla="*/ 120 h 3764"/>
                  <a:gd name="T86" fmla="*/ 3698 w 3763"/>
                  <a:gd name="T87" fmla="*/ 82 h 3764"/>
                  <a:gd name="T88" fmla="*/ 3663 w 3763"/>
                  <a:gd name="T89" fmla="*/ 50 h 3764"/>
                  <a:gd name="T90" fmla="*/ 3621 w 3763"/>
                  <a:gd name="T91" fmla="*/ 25 h 3764"/>
                  <a:gd name="T92" fmla="*/ 3574 w 3763"/>
                  <a:gd name="T93" fmla="*/ 8 h 3764"/>
                  <a:gd name="T94" fmla="*/ 3525 w 3763"/>
                  <a:gd name="T95" fmla="*/ 0 h 3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763" h="3764">
                    <a:moveTo>
                      <a:pt x="3512" y="0"/>
                    </a:moveTo>
                    <a:lnTo>
                      <a:pt x="3332" y="5"/>
                    </a:lnTo>
                    <a:lnTo>
                      <a:pt x="3153" y="18"/>
                    </a:lnTo>
                    <a:lnTo>
                      <a:pt x="2977" y="40"/>
                    </a:lnTo>
                    <a:lnTo>
                      <a:pt x="2805" y="71"/>
                    </a:lnTo>
                    <a:lnTo>
                      <a:pt x="2634" y="110"/>
                    </a:lnTo>
                    <a:lnTo>
                      <a:pt x="2467" y="158"/>
                    </a:lnTo>
                    <a:lnTo>
                      <a:pt x="2305" y="213"/>
                    </a:lnTo>
                    <a:lnTo>
                      <a:pt x="2145" y="276"/>
                    </a:lnTo>
                    <a:lnTo>
                      <a:pt x="1990" y="346"/>
                    </a:lnTo>
                    <a:lnTo>
                      <a:pt x="1838" y="424"/>
                    </a:lnTo>
                    <a:lnTo>
                      <a:pt x="1691" y="509"/>
                    </a:lnTo>
                    <a:lnTo>
                      <a:pt x="1548" y="600"/>
                    </a:lnTo>
                    <a:lnTo>
                      <a:pt x="1411" y="698"/>
                    </a:lnTo>
                    <a:lnTo>
                      <a:pt x="1278" y="802"/>
                    </a:lnTo>
                    <a:lnTo>
                      <a:pt x="1151" y="912"/>
                    </a:lnTo>
                    <a:lnTo>
                      <a:pt x="1028" y="1029"/>
                    </a:lnTo>
                    <a:lnTo>
                      <a:pt x="912" y="1151"/>
                    </a:lnTo>
                    <a:lnTo>
                      <a:pt x="801" y="1279"/>
                    </a:lnTo>
                    <a:lnTo>
                      <a:pt x="697" y="1411"/>
                    </a:lnTo>
                    <a:lnTo>
                      <a:pt x="600" y="1549"/>
                    </a:lnTo>
                    <a:lnTo>
                      <a:pt x="508" y="1691"/>
                    </a:lnTo>
                    <a:lnTo>
                      <a:pt x="423" y="1839"/>
                    </a:lnTo>
                    <a:lnTo>
                      <a:pt x="346" y="1990"/>
                    </a:lnTo>
                    <a:lnTo>
                      <a:pt x="276" y="2146"/>
                    </a:lnTo>
                    <a:lnTo>
                      <a:pt x="212" y="2305"/>
                    </a:lnTo>
                    <a:lnTo>
                      <a:pt x="157" y="2468"/>
                    </a:lnTo>
                    <a:lnTo>
                      <a:pt x="110" y="2635"/>
                    </a:lnTo>
                    <a:lnTo>
                      <a:pt x="71" y="2805"/>
                    </a:lnTo>
                    <a:lnTo>
                      <a:pt x="40" y="2978"/>
                    </a:lnTo>
                    <a:lnTo>
                      <a:pt x="18" y="3153"/>
                    </a:lnTo>
                    <a:lnTo>
                      <a:pt x="5" y="3332"/>
                    </a:lnTo>
                    <a:lnTo>
                      <a:pt x="0" y="3513"/>
                    </a:lnTo>
                    <a:lnTo>
                      <a:pt x="0" y="3526"/>
                    </a:lnTo>
                    <a:lnTo>
                      <a:pt x="1" y="3539"/>
                    </a:lnTo>
                    <a:lnTo>
                      <a:pt x="3" y="3551"/>
                    </a:lnTo>
                    <a:lnTo>
                      <a:pt x="5" y="3563"/>
                    </a:lnTo>
                    <a:lnTo>
                      <a:pt x="8" y="3576"/>
                    </a:lnTo>
                    <a:lnTo>
                      <a:pt x="11" y="3587"/>
                    </a:lnTo>
                    <a:lnTo>
                      <a:pt x="15" y="3599"/>
                    </a:lnTo>
                    <a:lnTo>
                      <a:pt x="20" y="3610"/>
                    </a:lnTo>
                    <a:lnTo>
                      <a:pt x="25" y="3621"/>
                    </a:lnTo>
                    <a:lnTo>
                      <a:pt x="30" y="3632"/>
                    </a:lnTo>
                    <a:lnTo>
                      <a:pt x="36" y="3643"/>
                    </a:lnTo>
                    <a:lnTo>
                      <a:pt x="43" y="3653"/>
                    </a:lnTo>
                    <a:lnTo>
                      <a:pt x="50" y="3663"/>
                    </a:lnTo>
                    <a:lnTo>
                      <a:pt x="57" y="3672"/>
                    </a:lnTo>
                    <a:lnTo>
                      <a:pt x="65" y="3681"/>
                    </a:lnTo>
                    <a:lnTo>
                      <a:pt x="73" y="3690"/>
                    </a:lnTo>
                    <a:lnTo>
                      <a:pt x="82" y="3698"/>
                    </a:lnTo>
                    <a:lnTo>
                      <a:pt x="91" y="3706"/>
                    </a:lnTo>
                    <a:lnTo>
                      <a:pt x="100" y="3713"/>
                    </a:lnTo>
                    <a:lnTo>
                      <a:pt x="110" y="3721"/>
                    </a:lnTo>
                    <a:lnTo>
                      <a:pt x="120" y="3728"/>
                    </a:lnTo>
                    <a:lnTo>
                      <a:pt x="131" y="3734"/>
                    </a:lnTo>
                    <a:lnTo>
                      <a:pt x="142" y="3739"/>
                    </a:lnTo>
                    <a:lnTo>
                      <a:pt x="153" y="3744"/>
                    </a:lnTo>
                    <a:lnTo>
                      <a:pt x="164" y="3749"/>
                    </a:lnTo>
                    <a:lnTo>
                      <a:pt x="176" y="3753"/>
                    </a:lnTo>
                    <a:lnTo>
                      <a:pt x="188" y="3756"/>
                    </a:lnTo>
                    <a:lnTo>
                      <a:pt x="200" y="3759"/>
                    </a:lnTo>
                    <a:lnTo>
                      <a:pt x="212" y="3761"/>
                    </a:lnTo>
                    <a:lnTo>
                      <a:pt x="224" y="3763"/>
                    </a:lnTo>
                    <a:lnTo>
                      <a:pt x="237" y="3764"/>
                    </a:lnTo>
                    <a:lnTo>
                      <a:pt x="250" y="3764"/>
                    </a:lnTo>
                    <a:lnTo>
                      <a:pt x="264" y="3764"/>
                    </a:lnTo>
                    <a:lnTo>
                      <a:pt x="276" y="3763"/>
                    </a:lnTo>
                    <a:lnTo>
                      <a:pt x="289" y="3761"/>
                    </a:lnTo>
                    <a:lnTo>
                      <a:pt x="301" y="3759"/>
                    </a:lnTo>
                    <a:lnTo>
                      <a:pt x="313" y="3756"/>
                    </a:lnTo>
                    <a:lnTo>
                      <a:pt x="325" y="3753"/>
                    </a:lnTo>
                    <a:lnTo>
                      <a:pt x="337" y="3749"/>
                    </a:lnTo>
                    <a:lnTo>
                      <a:pt x="348" y="3744"/>
                    </a:lnTo>
                    <a:lnTo>
                      <a:pt x="359" y="3739"/>
                    </a:lnTo>
                    <a:lnTo>
                      <a:pt x="370" y="3734"/>
                    </a:lnTo>
                    <a:lnTo>
                      <a:pt x="381" y="3728"/>
                    </a:lnTo>
                    <a:lnTo>
                      <a:pt x="391" y="3721"/>
                    </a:lnTo>
                    <a:lnTo>
                      <a:pt x="401" y="3713"/>
                    </a:lnTo>
                    <a:lnTo>
                      <a:pt x="410" y="3706"/>
                    </a:lnTo>
                    <a:lnTo>
                      <a:pt x="419" y="3698"/>
                    </a:lnTo>
                    <a:lnTo>
                      <a:pt x="428" y="3690"/>
                    </a:lnTo>
                    <a:lnTo>
                      <a:pt x="436" y="3681"/>
                    </a:lnTo>
                    <a:lnTo>
                      <a:pt x="444" y="3672"/>
                    </a:lnTo>
                    <a:lnTo>
                      <a:pt x="451" y="3663"/>
                    </a:lnTo>
                    <a:lnTo>
                      <a:pt x="458" y="3653"/>
                    </a:lnTo>
                    <a:lnTo>
                      <a:pt x="465" y="3643"/>
                    </a:lnTo>
                    <a:lnTo>
                      <a:pt x="471" y="3632"/>
                    </a:lnTo>
                    <a:lnTo>
                      <a:pt x="476" y="3621"/>
                    </a:lnTo>
                    <a:lnTo>
                      <a:pt x="481" y="3610"/>
                    </a:lnTo>
                    <a:lnTo>
                      <a:pt x="486" y="3599"/>
                    </a:lnTo>
                    <a:lnTo>
                      <a:pt x="490" y="3587"/>
                    </a:lnTo>
                    <a:lnTo>
                      <a:pt x="493" y="3576"/>
                    </a:lnTo>
                    <a:lnTo>
                      <a:pt x="496" y="3563"/>
                    </a:lnTo>
                    <a:lnTo>
                      <a:pt x="498" y="3551"/>
                    </a:lnTo>
                    <a:lnTo>
                      <a:pt x="500" y="3539"/>
                    </a:lnTo>
                    <a:lnTo>
                      <a:pt x="501" y="3526"/>
                    </a:lnTo>
                    <a:lnTo>
                      <a:pt x="501" y="3513"/>
                    </a:lnTo>
                    <a:lnTo>
                      <a:pt x="505" y="3358"/>
                    </a:lnTo>
                    <a:lnTo>
                      <a:pt x="517" y="3205"/>
                    </a:lnTo>
                    <a:lnTo>
                      <a:pt x="537" y="3054"/>
                    </a:lnTo>
                    <a:lnTo>
                      <a:pt x="563" y="2907"/>
                    </a:lnTo>
                    <a:lnTo>
                      <a:pt x="596" y="2760"/>
                    </a:lnTo>
                    <a:lnTo>
                      <a:pt x="637" y="2618"/>
                    </a:lnTo>
                    <a:lnTo>
                      <a:pt x="684" y="2478"/>
                    </a:lnTo>
                    <a:lnTo>
                      <a:pt x="738" y="2341"/>
                    </a:lnTo>
                    <a:lnTo>
                      <a:pt x="798" y="2208"/>
                    </a:lnTo>
                    <a:lnTo>
                      <a:pt x="865" y="2078"/>
                    </a:lnTo>
                    <a:lnTo>
                      <a:pt x="937" y="1952"/>
                    </a:lnTo>
                    <a:lnTo>
                      <a:pt x="1015" y="1830"/>
                    </a:lnTo>
                    <a:lnTo>
                      <a:pt x="1100" y="1711"/>
                    </a:lnTo>
                    <a:lnTo>
                      <a:pt x="1189" y="1598"/>
                    </a:lnTo>
                    <a:lnTo>
                      <a:pt x="1283" y="1488"/>
                    </a:lnTo>
                    <a:lnTo>
                      <a:pt x="1384" y="1384"/>
                    </a:lnTo>
                    <a:lnTo>
                      <a:pt x="1488" y="1285"/>
                    </a:lnTo>
                    <a:lnTo>
                      <a:pt x="1597" y="1189"/>
                    </a:lnTo>
                    <a:lnTo>
                      <a:pt x="1711" y="1100"/>
                    </a:lnTo>
                    <a:lnTo>
                      <a:pt x="1829" y="1017"/>
                    </a:lnTo>
                    <a:lnTo>
                      <a:pt x="1952" y="937"/>
                    </a:lnTo>
                    <a:lnTo>
                      <a:pt x="2077" y="865"/>
                    </a:lnTo>
                    <a:lnTo>
                      <a:pt x="2208" y="799"/>
                    </a:lnTo>
                    <a:lnTo>
                      <a:pt x="2340" y="739"/>
                    </a:lnTo>
                    <a:lnTo>
                      <a:pt x="2478" y="685"/>
                    </a:lnTo>
                    <a:lnTo>
                      <a:pt x="2617" y="637"/>
                    </a:lnTo>
                    <a:lnTo>
                      <a:pt x="2760" y="596"/>
                    </a:lnTo>
                    <a:lnTo>
                      <a:pt x="2906" y="563"/>
                    </a:lnTo>
                    <a:lnTo>
                      <a:pt x="3054" y="537"/>
                    </a:lnTo>
                    <a:lnTo>
                      <a:pt x="3204" y="517"/>
                    </a:lnTo>
                    <a:lnTo>
                      <a:pt x="3358" y="506"/>
                    </a:lnTo>
                    <a:lnTo>
                      <a:pt x="3512" y="502"/>
                    </a:lnTo>
                    <a:lnTo>
                      <a:pt x="3525" y="502"/>
                    </a:lnTo>
                    <a:lnTo>
                      <a:pt x="3538" y="501"/>
                    </a:lnTo>
                    <a:lnTo>
                      <a:pt x="3550" y="499"/>
                    </a:lnTo>
                    <a:lnTo>
                      <a:pt x="3562" y="497"/>
                    </a:lnTo>
                    <a:lnTo>
                      <a:pt x="3574" y="494"/>
                    </a:lnTo>
                    <a:lnTo>
                      <a:pt x="3587" y="491"/>
                    </a:lnTo>
                    <a:lnTo>
                      <a:pt x="3599" y="487"/>
                    </a:lnTo>
                    <a:lnTo>
                      <a:pt x="3610" y="482"/>
                    </a:lnTo>
                    <a:lnTo>
                      <a:pt x="3621" y="477"/>
                    </a:lnTo>
                    <a:lnTo>
                      <a:pt x="3632" y="472"/>
                    </a:lnTo>
                    <a:lnTo>
                      <a:pt x="3643" y="466"/>
                    </a:lnTo>
                    <a:lnTo>
                      <a:pt x="3653" y="459"/>
                    </a:lnTo>
                    <a:lnTo>
                      <a:pt x="3663" y="452"/>
                    </a:lnTo>
                    <a:lnTo>
                      <a:pt x="3672" y="445"/>
                    </a:lnTo>
                    <a:lnTo>
                      <a:pt x="3681" y="437"/>
                    </a:lnTo>
                    <a:lnTo>
                      <a:pt x="3690" y="429"/>
                    </a:lnTo>
                    <a:lnTo>
                      <a:pt x="3698" y="420"/>
                    </a:lnTo>
                    <a:lnTo>
                      <a:pt x="3706" y="411"/>
                    </a:lnTo>
                    <a:lnTo>
                      <a:pt x="3713" y="402"/>
                    </a:lnTo>
                    <a:lnTo>
                      <a:pt x="3720" y="391"/>
                    </a:lnTo>
                    <a:lnTo>
                      <a:pt x="3727" y="381"/>
                    </a:lnTo>
                    <a:lnTo>
                      <a:pt x="3733" y="370"/>
                    </a:lnTo>
                    <a:lnTo>
                      <a:pt x="3738" y="359"/>
                    </a:lnTo>
                    <a:lnTo>
                      <a:pt x="3743" y="348"/>
                    </a:lnTo>
                    <a:lnTo>
                      <a:pt x="3748" y="337"/>
                    </a:lnTo>
                    <a:lnTo>
                      <a:pt x="3752" y="325"/>
                    </a:lnTo>
                    <a:lnTo>
                      <a:pt x="3755" y="313"/>
                    </a:lnTo>
                    <a:lnTo>
                      <a:pt x="3758" y="301"/>
                    </a:lnTo>
                    <a:lnTo>
                      <a:pt x="3760" y="289"/>
                    </a:lnTo>
                    <a:lnTo>
                      <a:pt x="3762" y="276"/>
                    </a:lnTo>
                    <a:lnTo>
                      <a:pt x="3763" y="264"/>
                    </a:lnTo>
                    <a:lnTo>
                      <a:pt x="3763" y="251"/>
                    </a:lnTo>
                    <a:lnTo>
                      <a:pt x="3763" y="238"/>
                    </a:lnTo>
                    <a:lnTo>
                      <a:pt x="3762" y="225"/>
                    </a:lnTo>
                    <a:lnTo>
                      <a:pt x="3760" y="213"/>
                    </a:lnTo>
                    <a:lnTo>
                      <a:pt x="3758" y="201"/>
                    </a:lnTo>
                    <a:lnTo>
                      <a:pt x="3755" y="188"/>
                    </a:lnTo>
                    <a:lnTo>
                      <a:pt x="3752" y="177"/>
                    </a:lnTo>
                    <a:lnTo>
                      <a:pt x="3748" y="165"/>
                    </a:lnTo>
                    <a:lnTo>
                      <a:pt x="3743" y="154"/>
                    </a:lnTo>
                    <a:lnTo>
                      <a:pt x="3738" y="143"/>
                    </a:lnTo>
                    <a:lnTo>
                      <a:pt x="3733" y="132"/>
                    </a:lnTo>
                    <a:lnTo>
                      <a:pt x="3727" y="120"/>
                    </a:lnTo>
                    <a:lnTo>
                      <a:pt x="3720" y="110"/>
                    </a:lnTo>
                    <a:lnTo>
                      <a:pt x="3713" y="100"/>
                    </a:lnTo>
                    <a:lnTo>
                      <a:pt x="3706" y="91"/>
                    </a:lnTo>
                    <a:lnTo>
                      <a:pt x="3698" y="82"/>
                    </a:lnTo>
                    <a:lnTo>
                      <a:pt x="3690" y="73"/>
                    </a:lnTo>
                    <a:lnTo>
                      <a:pt x="3681" y="65"/>
                    </a:lnTo>
                    <a:lnTo>
                      <a:pt x="3672" y="57"/>
                    </a:lnTo>
                    <a:lnTo>
                      <a:pt x="3663" y="50"/>
                    </a:lnTo>
                    <a:lnTo>
                      <a:pt x="3653" y="43"/>
                    </a:lnTo>
                    <a:lnTo>
                      <a:pt x="3643" y="36"/>
                    </a:lnTo>
                    <a:lnTo>
                      <a:pt x="3632" y="30"/>
                    </a:lnTo>
                    <a:lnTo>
                      <a:pt x="3621" y="25"/>
                    </a:lnTo>
                    <a:lnTo>
                      <a:pt x="3610" y="20"/>
                    </a:lnTo>
                    <a:lnTo>
                      <a:pt x="3599" y="15"/>
                    </a:lnTo>
                    <a:lnTo>
                      <a:pt x="3587" y="11"/>
                    </a:lnTo>
                    <a:lnTo>
                      <a:pt x="3574" y="8"/>
                    </a:lnTo>
                    <a:lnTo>
                      <a:pt x="3562" y="5"/>
                    </a:lnTo>
                    <a:lnTo>
                      <a:pt x="3550" y="3"/>
                    </a:lnTo>
                    <a:lnTo>
                      <a:pt x="3538" y="1"/>
                    </a:lnTo>
                    <a:lnTo>
                      <a:pt x="3525" y="0"/>
                    </a:lnTo>
                    <a:lnTo>
                      <a:pt x="35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" name="Freeform 55"/>
            <p:cNvSpPr>
              <a:spLocks noEditPoints="1"/>
            </p:cNvSpPr>
            <p:nvPr>
              <p:custDataLst>
                <p:tags r:id="rId21"/>
              </p:custDataLst>
            </p:nvPr>
          </p:nvSpPr>
          <p:spPr bwMode="auto">
            <a:xfrm>
              <a:off x="13401" y="5389"/>
              <a:ext cx="754" cy="542"/>
            </a:xfrm>
            <a:custGeom>
              <a:avLst/>
              <a:gdLst>
                <a:gd name="T0" fmla="*/ 2486 w 16058"/>
                <a:gd name="T1" fmla="*/ 10403 h 11544"/>
                <a:gd name="T2" fmla="*/ 1591 w 16058"/>
                <a:gd name="T3" fmla="*/ 9798 h 11544"/>
                <a:gd name="T4" fmla="*/ 1075 w 16058"/>
                <a:gd name="T5" fmla="*/ 8845 h 11544"/>
                <a:gd name="T6" fmla="*/ 1034 w 16058"/>
                <a:gd name="T7" fmla="*/ 7911 h 11544"/>
                <a:gd name="T8" fmla="*/ 1269 w 16058"/>
                <a:gd name="T9" fmla="*/ 7227 h 11544"/>
                <a:gd name="T10" fmla="*/ 1712 w 16058"/>
                <a:gd name="T11" fmla="*/ 6654 h 11544"/>
                <a:gd name="T12" fmla="*/ 2311 w 16058"/>
                <a:gd name="T13" fmla="*/ 6236 h 11544"/>
                <a:gd name="T14" fmla="*/ 2677 w 16058"/>
                <a:gd name="T15" fmla="*/ 5951 h 11544"/>
                <a:gd name="T16" fmla="*/ 2739 w 16058"/>
                <a:gd name="T17" fmla="*/ 5626 h 11544"/>
                <a:gd name="T18" fmla="*/ 2564 w 16058"/>
                <a:gd name="T19" fmla="*/ 5102 h 11544"/>
                <a:gd name="T20" fmla="*/ 2509 w 16058"/>
                <a:gd name="T21" fmla="*/ 4790 h 11544"/>
                <a:gd name="T22" fmla="*/ 2634 w 16058"/>
                <a:gd name="T23" fmla="*/ 4225 h 11544"/>
                <a:gd name="T24" fmla="*/ 3014 w 16058"/>
                <a:gd name="T25" fmla="*/ 3763 h 11544"/>
                <a:gd name="T26" fmla="*/ 3573 w 16058"/>
                <a:gd name="T27" fmla="*/ 3528 h 11544"/>
                <a:gd name="T28" fmla="*/ 4022 w 16058"/>
                <a:gd name="T29" fmla="*/ 3524 h 11544"/>
                <a:gd name="T30" fmla="*/ 4410 w 16058"/>
                <a:gd name="T31" fmla="*/ 3616 h 11544"/>
                <a:gd name="T32" fmla="*/ 4822 w 16058"/>
                <a:gd name="T33" fmla="*/ 3718 h 11544"/>
                <a:gd name="T34" fmla="*/ 5077 w 16058"/>
                <a:gd name="T35" fmla="*/ 3578 h 11544"/>
                <a:gd name="T36" fmla="*/ 5304 w 16058"/>
                <a:gd name="T37" fmla="*/ 3154 h 11544"/>
                <a:gd name="T38" fmla="*/ 5986 w 16058"/>
                <a:gd name="T39" fmla="*/ 2112 h 11544"/>
                <a:gd name="T40" fmla="*/ 6970 w 16058"/>
                <a:gd name="T41" fmla="*/ 1377 h 11544"/>
                <a:gd name="T42" fmla="*/ 8153 w 16058"/>
                <a:gd name="T43" fmla="*/ 1025 h 11544"/>
                <a:gd name="T44" fmla="*/ 9661 w 16058"/>
                <a:gd name="T45" fmla="*/ 1190 h 11544"/>
                <a:gd name="T46" fmla="*/ 10994 w 16058"/>
                <a:gd name="T47" fmla="*/ 2023 h 11544"/>
                <a:gd name="T48" fmla="*/ 11831 w 16058"/>
                <a:gd name="T49" fmla="*/ 3370 h 11544"/>
                <a:gd name="T50" fmla="*/ 12046 w 16058"/>
                <a:gd name="T51" fmla="*/ 4561 h 11544"/>
                <a:gd name="T52" fmla="*/ 12173 w 16058"/>
                <a:gd name="T53" fmla="*/ 4853 h 11544"/>
                <a:gd name="T54" fmla="*/ 12517 w 16058"/>
                <a:gd name="T55" fmla="*/ 5002 h 11544"/>
                <a:gd name="T56" fmla="*/ 13610 w 16058"/>
                <a:gd name="T57" fmla="*/ 5356 h 11544"/>
                <a:gd name="T58" fmla="*/ 14494 w 16058"/>
                <a:gd name="T59" fmla="*/ 6116 h 11544"/>
                <a:gd name="T60" fmla="*/ 14988 w 16058"/>
                <a:gd name="T61" fmla="*/ 7177 h 11544"/>
                <a:gd name="T62" fmla="*/ 14968 w 16058"/>
                <a:gd name="T63" fmla="*/ 8469 h 11544"/>
                <a:gd name="T64" fmla="*/ 14337 w 16058"/>
                <a:gd name="T65" fmla="*/ 9634 h 11544"/>
                <a:gd name="T66" fmla="*/ 13243 w 16058"/>
                <a:gd name="T67" fmla="*/ 10372 h 11544"/>
                <a:gd name="T68" fmla="*/ 12944 w 16058"/>
                <a:gd name="T69" fmla="*/ 3664 h 11544"/>
                <a:gd name="T70" fmla="*/ 12111 w 16058"/>
                <a:gd name="T71" fmla="*/ 1788 h 11544"/>
                <a:gd name="T72" fmla="*/ 10564 w 16058"/>
                <a:gd name="T73" fmla="*/ 487 h 11544"/>
                <a:gd name="T74" fmla="*/ 8531 w 16058"/>
                <a:gd name="T75" fmla="*/ 0 h 11544"/>
                <a:gd name="T76" fmla="*/ 6922 w 16058"/>
                <a:gd name="T77" fmla="*/ 297 h 11544"/>
                <a:gd name="T78" fmla="*/ 5572 w 16058"/>
                <a:gd name="T79" fmla="*/ 1115 h 11544"/>
                <a:gd name="T80" fmla="*/ 4587 w 16058"/>
                <a:gd name="T81" fmla="*/ 2341 h 11544"/>
                <a:gd name="T82" fmla="*/ 4112 w 16058"/>
                <a:gd name="T83" fmla="*/ 2541 h 11544"/>
                <a:gd name="T84" fmla="*/ 3533 w 16058"/>
                <a:gd name="T85" fmla="*/ 2521 h 11544"/>
                <a:gd name="T86" fmla="*/ 2501 w 16058"/>
                <a:gd name="T87" fmla="*/ 2896 h 11544"/>
                <a:gd name="T88" fmla="*/ 1778 w 16058"/>
                <a:gd name="T89" fmla="*/ 3692 h 11544"/>
                <a:gd name="T90" fmla="*/ 1505 w 16058"/>
                <a:gd name="T91" fmla="*/ 4768 h 11544"/>
                <a:gd name="T92" fmla="*/ 1558 w 16058"/>
                <a:gd name="T93" fmla="*/ 5217 h 11544"/>
                <a:gd name="T94" fmla="*/ 1281 w 16058"/>
                <a:gd name="T95" fmla="*/ 5706 h 11544"/>
                <a:gd name="T96" fmla="*/ 564 w 16058"/>
                <a:gd name="T97" fmla="*/ 6461 h 11544"/>
                <a:gd name="T98" fmla="*/ 118 w 16058"/>
                <a:gd name="T99" fmla="*/ 7414 h 11544"/>
                <a:gd name="T100" fmla="*/ 17 w 16058"/>
                <a:gd name="T101" fmla="*/ 8615 h 11544"/>
                <a:gd name="T102" fmla="*/ 557 w 16058"/>
                <a:gd name="T103" fmla="*/ 10106 h 11544"/>
                <a:gd name="T104" fmla="*/ 1707 w 16058"/>
                <a:gd name="T105" fmla="*/ 11150 h 11544"/>
                <a:gd name="T106" fmla="*/ 3262 w 16058"/>
                <a:gd name="T107" fmla="*/ 11543 h 11544"/>
                <a:gd name="T108" fmla="*/ 13589 w 16058"/>
                <a:gd name="T109" fmla="*/ 11315 h 11544"/>
                <a:gd name="T110" fmla="*/ 15080 w 16058"/>
                <a:gd name="T111" fmla="*/ 10310 h 11544"/>
                <a:gd name="T112" fmla="*/ 15940 w 16058"/>
                <a:gd name="T113" fmla="*/ 8720 h 11544"/>
                <a:gd name="T114" fmla="*/ 15965 w 16058"/>
                <a:gd name="T115" fmla="*/ 6945 h 11544"/>
                <a:gd name="T116" fmla="*/ 15283 w 16058"/>
                <a:gd name="T117" fmla="*/ 5493 h 11544"/>
                <a:gd name="T118" fmla="*/ 14075 w 16058"/>
                <a:gd name="T119" fmla="*/ 4467 h 11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058" h="11544">
                  <a:moveTo>
                    <a:pt x="12294" y="10539"/>
                  </a:moveTo>
                  <a:lnTo>
                    <a:pt x="12294" y="10540"/>
                  </a:lnTo>
                  <a:lnTo>
                    <a:pt x="3262" y="10540"/>
                  </a:lnTo>
                  <a:lnTo>
                    <a:pt x="3145" y="10537"/>
                  </a:lnTo>
                  <a:lnTo>
                    <a:pt x="3031" y="10528"/>
                  </a:lnTo>
                  <a:lnTo>
                    <a:pt x="2919" y="10514"/>
                  </a:lnTo>
                  <a:lnTo>
                    <a:pt x="2807" y="10494"/>
                  </a:lnTo>
                  <a:lnTo>
                    <a:pt x="2698" y="10469"/>
                  </a:lnTo>
                  <a:lnTo>
                    <a:pt x="2591" y="10438"/>
                  </a:lnTo>
                  <a:lnTo>
                    <a:pt x="2486" y="10403"/>
                  </a:lnTo>
                  <a:lnTo>
                    <a:pt x="2384" y="10363"/>
                  </a:lnTo>
                  <a:lnTo>
                    <a:pt x="2284" y="10316"/>
                  </a:lnTo>
                  <a:lnTo>
                    <a:pt x="2187" y="10267"/>
                  </a:lnTo>
                  <a:lnTo>
                    <a:pt x="2092" y="10212"/>
                  </a:lnTo>
                  <a:lnTo>
                    <a:pt x="2000" y="10154"/>
                  </a:lnTo>
                  <a:lnTo>
                    <a:pt x="1912" y="10091"/>
                  </a:lnTo>
                  <a:lnTo>
                    <a:pt x="1827" y="10023"/>
                  </a:lnTo>
                  <a:lnTo>
                    <a:pt x="1744" y="9952"/>
                  </a:lnTo>
                  <a:lnTo>
                    <a:pt x="1666" y="9878"/>
                  </a:lnTo>
                  <a:lnTo>
                    <a:pt x="1591" y="9798"/>
                  </a:lnTo>
                  <a:lnTo>
                    <a:pt x="1520" y="9717"/>
                  </a:lnTo>
                  <a:lnTo>
                    <a:pt x="1453" y="9632"/>
                  </a:lnTo>
                  <a:lnTo>
                    <a:pt x="1390" y="9543"/>
                  </a:lnTo>
                  <a:lnTo>
                    <a:pt x="1331" y="9451"/>
                  </a:lnTo>
                  <a:lnTo>
                    <a:pt x="1277" y="9357"/>
                  </a:lnTo>
                  <a:lnTo>
                    <a:pt x="1226" y="9259"/>
                  </a:lnTo>
                  <a:lnTo>
                    <a:pt x="1181" y="9159"/>
                  </a:lnTo>
                  <a:lnTo>
                    <a:pt x="1141" y="9057"/>
                  </a:lnTo>
                  <a:lnTo>
                    <a:pt x="1105" y="8952"/>
                  </a:lnTo>
                  <a:lnTo>
                    <a:pt x="1075" y="8845"/>
                  </a:lnTo>
                  <a:lnTo>
                    <a:pt x="1050" y="8736"/>
                  </a:lnTo>
                  <a:lnTo>
                    <a:pt x="1030" y="8624"/>
                  </a:lnTo>
                  <a:lnTo>
                    <a:pt x="1016" y="8512"/>
                  </a:lnTo>
                  <a:lnTo>
                    <a:pt x="1007" y="8397"/>
                  </a:lnTo>
                  <a:lnTo>
                    <a:pt x="1004" y="8281"/>
                  </a:lnTo>
                  <a:lnTo>
                    <a:pt x="1005" y="8207"/>
                  </a:lnTo>
                  <a:lnTo>
                    <a:pt x="1009" y="8131"/>
                  </a:lnTo>
                  <a:lnTo>
                    <a:pt x="1015" y="8057"/>
                  </a:lnTo>
                  <a:lnTo>
                    <a:pt x="1024" y="7984"/>
                  </a:lnTo>
                  <a:lnTo>
                    <a:pt x="1034" y="7911"/>
                  </a:lnTo>
                  <a:lnTo>
                    <a:pt x="1048" y="7839"/>
                  </a:lnTo>
                  <a:lnTo>
                    <a:pt x="1063" y="7768"/>
                  </a:lnTo>
                  <a:lnTo>
                    <a:pt x="1081" y="7697"/>
                  </a:lnTo>
                  <a:lnTo>
                    <a:pt x="1101" y="7627"/>
                  </a:lnTo>
                  <a:lnTo>
                    <a:pt x="1123" y="7558"/>
                  </a:lnTo>
                  <a:lnTo>
                    <a:pt x="1148" y="7490"/>
                  </a:lnTo>
                  <a:lnTo>
                    <a:pt x="1175" y="7423"/>
                  </a:lnTo>
                  <a:lnTo>
                    <a:pt x="1203" y="7356"/>
                  </a:lnTo>
                  <a:lnTo>
                    <a:pt x="1235" y="7291"/>
                  </a:lnTo>
                  <a:lnTo>
                    <a:pt x="1269" y="7227"/>
                  </a:lnTo>
                  <a:lnTo>
                    <a:pt x="1304" y="7165"/>
                  </a:lnTo>
                  <a:lnTo>
                    <a:pt x="1341" y="7102"/>
                  </a:lnTo>
                  <a:lnTo>
                    <a:pt x="1381" y="7041"/>
                  </a:lnTo>
                  <a:lnTo>
                    <a:pt x="1422" y="6982"/>
                  </a:lnTo>
                  <a:lnTo>
                    <a:pt x="1465" y="6924"/>
                  </a:lnTo>
                  <a:lnTo>
                    <a:pt x="1511" y="6867"/>
                  </a:lnTo>
                  <a:lnTo>
                    <a:pt x="1559" y="6811"/>
                  </a:lnTo>
                  <a:lnTo>
                    <a:pt x="1608" y="6757"/>
                  </a:lnTo>
                  <a:lnTo>
                    <a:pt x="1659" y="6705"/>
                  </a:lnTo>
                  <a:lnTo>
                    <a:pt x="1712" y="6654"/>
                  </a:lnTo>
                  <a:lnTo>
                    <a:pt x="1767" y="6604"/>
                  </a:lnTo>
                  <a:lnTo>
                    <a:pt x="1825" y="6555"/>
                  </a:lnTo>
                  <a:lnTo>
                    <a:pt x="1883" y="6509"/>
                  </a:lnTo>
                  <a:lnTo>
                    <a:pt x="1943" y="6464"/>
                  </a:lnTo>
                  <a:lnTo>
                    <a:pt x="2005" y="6421"/>
                  </a:lnTo>
                  <a:lnTo>
                    <a:pt x="2069" y="6380"/>
                  </a:lnTo>
                  <a:lnTo>
                    <a:pt x="2135" y="6341"/>
                  </a:lnTo>
                  <a:lnTo>
                    <a:pt x="2198" y="6304"/>
                  </a:lnTo>
                  <a:lnTo>
                    <a:pt x="2256" y="6269"/>
                  </a:lnTo>
                  <a:lnTo>
                    <a:pt x="2311" y="6236"/>
                  </a:lnTo>
                  <a:lnTo>
                    <a:pt x="2364" y="6205"/>
                  </a:lnTo>
                  <a:lnTo>
                    <a:pt x="2412" y="6174"/>
                  </a:lnTo>
                  <a:lnTo>
                    <a:pt x="2456" y="6145"/>
                  </a:lnTo>
                  <a:lnTo>
                    <a:pt x="2498" y="6116"/>
                  </a:lnTo>
                  <a:lnTo>
                    <a:pt x="2535" y="6088"/>
                  </a:lnTo>
                  <a:lnTo>
                    <a:pt x="2570" y="6061"/>
                  </a:lnTo>
                  <a:lnTo>
                    <a:pt x="2601" y="6033"/>
                  </a:lnTo>
                  <a:lnTo>
                    <a:pt x="2629" y="6006"/>
                  </a:lnTo>
                  <a:lnTo>
                    <a:pt x="2655" y="5979"/>
                  </a:lnTo>
                  <a:lnTo>
                    <a:pt x="2677" y="5951"/>
                  </a:lnTo>
                  <a:lnTo>
                    <a:pt x="2696" y="5923"/>
                  </a:lnTo>
                  <a:lnTo>
                    <a:pt x="2712" y="5895"/>
                  </a:lnTo>
                  <a:lnTo>
                    <a:pt x="2725" y="5866"/>
                  </a:lnTo>
                  <a:lnTo>
                    <a:pt x="2735" y="5836"/>
                  </a:lnTo>
                  <a:lnTo>
                    <a:pt x="2742" y="5805"/>
                  </a:lnTo>
                  <a:lnTo>
                    <a:pt x="2747" y="5773"/>
                  </a:lnTo>
                  <a:lnTo>
                    <a:pt x="2748" y="5738"/>
                  </a:lnTo>
                  <a:lnTo>
                    <a:pt x="2748" y="5703"/>
                  </a:lnTo>
                  <a:lnTo>
                    <a:pt x="2744" y="5665"/>
                  </a:lnTo>
                  <a:lnTo>
                    <a:pt x="2739" y="5626"/>
                  </a:lnTo>
                  <a:lnTo>
                    <a:pt x="2730" y="5585"/>
                  </a:lnTo>
                  <a:lnTo>
                    <a:pt x="2720" y="5542"/>
                  </a:lnTo>
                  <a:lnTo>
                    <a:pt x="2707" y="5495"/>
                  </a:lnTo>
                  <a:lnTo>
                    <a:pt x="2691" y="5446"/>
                  </a:lnTo>
                  <a:lnTo>
                    <a:pt x="2674" y="5395"/>
                  </a:lnTo>
                  <a:lnTo>
                    <a:pt x="2654" y="5340"/>
                  </a:lnTo>
                  <a:lnTo>
                    <a:pt x="2632" y="5282"/>
                  </a:lnTo>
                  <a:lnTo>
                    <a:pt x="2607" y="5220"/>
                  </a:lnTo>
                  <a:lnTo>
                    <a:pt x="2581" y="5156"/>
                  </a:lnTo>
                  <a:lnTo>
                    <a:pt x="2564" y="5102"/>
                  </a:lnTo>
                  <a:lnTo>
                    <a:pt x="2549" y="5050"/>
                  </a:lnTo>
                  <a:lnTo>
                    <a:pt x="2537" y="5000"/>
                  </a:lnTo>
                  <a:lnTo>
                    <a:pt x="2527" y="4950"/>
                  </a:lnTo>
                  <a:lnTo>
                    <a:pt x="2523" y="4926"/>
                  </a:lnTo>
                  <a:lnTo>
                    <a:pt x="2519" y="4903"/>
                  </a:lnTo>
                  <a:lnTo>
                    <a:pt x="2516" y="4880"/>
                  </a:lnTo>
                  <a:lnTo>
                    <a:pt x="2514" y="4857"/>
                  </a:lnTo>
                  <a:lnTo>
                    <a:pt x="2512" y="4834"/>
                  </a:lnTo>
                  <a:lnTo>
                    <a:pt x="2510" y="4812"/>
                  </a:lnTo>
                  <a:lnTo>
                    <a:pt x="2509" y="4790"/>
                  </a:lnTo>
                  <a:lnTo>
                    <a:pt x="2509" y="4768"/>
                  </a:lnTo>
                  <a:lnTo>
                    <a:pt x="2511" y="4704"/>
                  </a:lnTo>
                  <a:lnTo>
                    <a:pt x="2516" y="4640"/>
                  </a:lnTo>
                  <a:lnTo>
                    <a:pt x="2524" y="4577"/>
                  </a:lnTo>
                  <a:lnTo>
                    <a:pt x="2535" y="4516"/>
                  </a:lnTo>
                  <a:lnTo>
                    <a:pt x="2549" y="4455"/>
                  </a:lnTo>
                  <a:lnTo>
                    <a:pt x="2565" y="4395"/>
                  </a:lnTo>
                  <a:lnTo>
                    <a:pt x="2585" y="4337"/>
                  </a:lnTo>
                  <a:lnTo>
                    <a:pt x="2608" y="4280"/>
                  </a:lnTo>
                  <a:lnTo>
                    <a:pt x="2634" y="4225"/>
                  </a:lnTo>
                  <a:lnTo>
                    <a:pt x="2661" y="4171"/>
                  </a:lnTo>
                  <a:lnTo>
                    <a:pt x="2691" y="4118"/>
                  </a:lnTo>
                  <a:lnTo>
                    <a:pt x="2724" y="4067"/>
                  </a:lnTo>
                  <a:lnTo>
                    <a:pt x="2759" y="4018"/>
                  </a:lnTo>
                  <a:lnTo>
                    <a:pt x="2796" y="3971"/>
                  </a:lnTo>
                  <a:lnTo>
                    <a:pt x="2835" y="3925"/>
                  </a:lnTo>
                  <a:lnTo>
                    <a:pt x="2877" y="3881"/>
                  </a:lnTo>
                  <a:lnTo>
                    <a:pt x="2921" y="3839"/>
                  </a:lnTo>
                  <a:lnTo>
                    <a:pt x="2966" y="3800"/>
                  </a:lnTo>
                  <a:lnTo>
                    <a:pt x="3014" y="3763"/>
                  </a:lnTo>
                  <a:lnTo>
                    <a:pt x="3063" y="3728"/>
                  </a:lnTo>
                  <a:lnTo>
                    <a:pt x="3113" y="3696"/>
                  </a:lnTo>
                  <a:lnTo>
                    <a:pt x="3166" y="3665"/>
                  </a:lnTo>
                  <a:lnTo>
                    <a:pt x="3221" y="3638"/>
                  </a:lnTo>
                  <a:lnTo>
                    <a:pt x="3276" y="3612"/>
                  </a:lnTo>
                  <a:lnTo>
                    <a:pt x="3333" y="3589"/>
                  </a:lnTo>
                  <a:lnTo>
                    <a:pt x="3391" y="3570"/>
                  </a:lnTo>
                  <a:lnTo>
                    <a:pt x="3450" y="3553"/>
                  </a:lnTo>
                  <a:lnTo>
                    <a:pt x="3512" y="3539"/>
                  </a:lnTo>
                  <a:lnTo>
                    <a:pt x="3573" y="3528"/>
                  </a:lnTo>
                  <a:lnTo>
                    <a:pt x="3636" y="3520"/>
                  </a:lnTo>
                  <a:lnTo>
                    <a:pt x="3699" y="3515"/>
                  </a:lnTo>
                  <a:lnTo>
                    <a:pt x="3764" y="3513"/>
                  </a:lnTo>
                  <a:lnTo>
                    <a:pt x="3779" y="3513"/>
                  </a:lnTo>
                  <a:lnTo>
                    <a:pt x="3821" y="3512"/>
                  </a:lnTo>
                  <a:lnTo>
                    <a:pt x="3851" y="3512"/>
                  </a:lnTo>
                  <a:lnTo>
                    <a:pt x="3886" y="3513"/>
                  </a:lnTo>
                  <a:lnTo>
                    <a:pt x="3927" y="3515"/>
                  </a:lnTo>
                  <a:lnTo>
                    <a:pt x="3972" y="3519"/>
                  </a:lnTo>
                  <a:lnTo>
                    <a:pt x="4022" y="3524"/>
                  </a:lnTo>
                  <a:lnTo>
                    <a:pt x="4074" y="3531"/>
                  </a:lnTo>
                  <a:lnTo>
                    <a:pt x="4130" y="3540"/>
                  </a:lnTo>
                  <a:lnTo>
                    <a:pt x="4189" y="3552"/>
                  </a:lnTo>
                  <a:lnTo>
                    <a:pt x="4219" y="3559"/>
                  </a:lnTo>
                  <a:lnTo>
                    <a:pt x="4250" y="3566"/>
                  </a:lnTo>
                  <a:lnTo>
                    <a:pt x="4281" y="3575"/>
                  </a:lnTo>
                  <a:lnTo>
                    <a:pt x="4314" y="3584"/>
                  </a:lnTo>
                  <a:lnTo>
                    <a:pt x="4345" y="3594"/>
                  </a:lnTo>
                  <a:lnTo>
                    <a:pt x="4378" y="3604"/>
                  </a:lnTo>
                  <a:lnTo>
                    <a:pt x="4410" y="3616"/>
                  </a:lnTo>
                  <a:lnTo>
                    <a:pt x="4443" y="3629"/>
                  </a:lnTo>
                  <a:lnTo>
                    <a:pt x="4495" y="3649"/>
                  </a:lnTo>
                  <a:lnTo>
                    <a:pt x="4544" y="3667"/>
                  </a:lnTo>
                  <a:lnTo>
                    <a:pt x="4592" y="3682"/>
                  </a:lnTo>
                  <a:lnTo>
                    <a:pt x="4636" y="3694"/>
                  </a:lnTo>
                  <a:lnTo>
                    <a:pt x="4678" y="3704"/>
                  </a:lnTo>
                  <a:lnTo>
                    <a:pt x="4717" y="3711"/>
                  </a:lnTo>
                  <a:lnTo>
                    <a:pt x="4754" y="3716"/>
                  </a:lnTo>
                  <a:lnTo>
                    <a:pt x="4789" y="3718"/>
                  </a:lnTo>
                  <a:lnTo>
                    <a:pt x="4822" y="3718"/>
                  </a:lnTo>
                  <a:lnTo>
                    <a:pt x="4855" y="3715"/>
                  </a:lnTo>
                  <a:lnTo>
                    <a:pt x="4884" y="3710"/>
                  </a:lnTo>
                  <a:lnTo>
                    <a:pt x="4912" y="3702"/>
                  </a:lnTo>
                  <a:lnTo>
                    <a:pt x="4939" y="3692"/>
                  </a:lnTo>
                  <a:lnTo>
                    <a:pt x="4964" y="3679"/>
                  </a:lnTo>
                  <a:lnTo>
                    <a:pt x="4989" y="3664"/>
                  </a:lnTo>
                  <a:lnTo>
                    <a:pt x="5012" y="3646"/>
                  </a:lnTo>
                  <a:lnTo>
                    <a:pt x="5034" y="3626"/>
                  </a:lnTo>
                  <a:lnTo>
                    <a:pt x="5056" y="3603"/>
                  </a:lnTo>
                  <a:lnTo>
                    <a:pt x="5077" y="3578"/>
                  </a:lnTo>
                  <a:lnTo>
                    <a:pt x="5097" y="3551"/>
                  </a:lnTo>
                  <a:lnTo>
                    <a:pt x="5117" y="3522"/>
                  </a:lnTo>
                  <a:lnTo>
                    <a:pt x="5138" y="3490"/>
                  </a:lnTo>
                  <a:lnTo>
                    <a:pt x="5158" y="3456"/>
                  </a:lnTo>
                  <a:lnTo>
                    <a:pt x="5177" y="3420"/>
                  </a:lnTo>
                  <a:lnTo>
                    <a:pt x="5197" y="3382"/>
                  </a:lnTo>
                  <a:lnTo>
                    <a:pt x="5218" y="3340"/>
                  </a:lnTo>
                  <a:lnTo>
                    <a:pt x="5238" y="3297"/>
                  </a:lnTo>
                  <a:lnTo>
                    <a:pt x="5260" y="3251"/>
                  </a:lnTo>
                  <a:lnTo>
                    <a:pt x="5304" y="3154"/>
                  </a:lnTo>
                  <a:lnTo>
                    <a:pt x="5353" y="3047"/>
                  </a:lnTo>
                  <a:lnTo>
                    <a:pt x="5409" y="2932"/>
                  </a:lnTo>
                  <a:lnTo>
                    <a:pt x="5469" y="2820"/>
                  </a:lnTo>
                  <a:lnTo>
                    <a:pt x="5532" y="2710"/>
                  </a:lnTo>
                  <a:lnTo>
                    <a:pt x="5599" y="2603"/>
                  </a:lnTo>
                  <a:lnTo>
                    <a:pt x="5669" y="2499"/>
                  </a:lnTo>
                  <a:lnTo>
                    <a:pt x="5744" y="2398"/>
                  </a:lnTo>
                  <a:lnTo>
                    <a:pt x="5821" y="2300"/>
                  </a:lnTo>
                  <a:lnTo>
                    <a:pt x="5902" y="2204"/>
                  </a:lnTo>
                  <a:lnTo>
                    <a:pt x="5986" y="2112"/>
                  </a:lnTo>
                  <a:lnTo>
                    <a:pt x="6072" y="2024"/>
                  </a:lnTo>
                  <a:lnTo>
                    <a:pt x="6161" y="1938"/>
                  </a:lnTo>
                  <a:lnTo>
                    <a:pt x="6255" y="1856"/>
                  </a:lnTo>
                  <a:lnTo>
                    <a:pt x="6349" y="1777"/>
                  </a:lnTo>
                  <a:lnTo>
                    <a:pt x="6447" y="1701"/>
                  </a:lnTo>
                  <a:lnTo>
                    <a:pt x="6547" y="1629"/>
                  </a:lnTo>
                  <a:lnTo>
                    <a:pt x="6650" y="1560"/>
                  </a:lnTo>
                  <a:lnTo>
                    <a:pt x="6754" y="1496"/>
                  </a:lnTo>
                  <a:lnTo>
                    <a:pt x="6862" y="1434"/>
                  </a:lnTo>
                  <a:lnTo>
                    <a:pt x="6970" y="1377"/>
                  </a:lnTo>
                  <a:lnTo>
                    <a:pt x="7082" y="1323"/>
                  </a:lnTo>
                  <a:lnTo>
                    <a:pt x="7195" y="1274"/>
                  </a:lnTo>
                  <a:lnTo>
                    <a:pt x="7309" y="1228"/>
                  </a:lnTo>
                  <a:lnTo>
                    <a:pt x="7426" y="1186"/>
                  </a:lnTo>
                  <a:lnTo>
                    <a:pt x="7543" y="1148"/>
                  </a:lnTo>
                  <a:lnTo>
                    <a:pt x="7663" y="1115"/>
                  </a:lnTo>
                  <a:lnTo>
                    <a:pt x="7784" y="1086"/>
                  </a:lnTo>
                  <a:lnTo>
                    <a:pt x="7906" y="1061"/>
                  </a:lnTo>
                  <a:lnTo>
                    <a:pt x="8029" y="1041"/>
                  </a:lnTo>
                  <a:lnTo>
                    <a:pt x="8153" y="1025"/>
                  </a:lnTo>
                  <a:lnTo>
                    <a:pt x="8278" y="1013"/>
                  </a:lnTo>
                  <a:lnTo>
                    <a:pt x="8404" y="1007"/>
                  </a:lnTo>
                  <a:lnTo>
                    <a:pt x="8531" y="1004"/>
                  </a:lnTo>
                  <a:lnTo>
                    <a:pt x="8699" y="1008"/>
                  </a:lnTo>
                  <a:lnTo>
                    <a:pt x="8866" y="1020"/>
                  </a:lnTo>
                  <a:lnTo>
                    <a:pt x="9030" y="1039"/>
                  </a:lnTo>
                  <a:lnTo>
                    <a:pt x="9192" y="1066"/>
                  </a:lnTo>
                  <a:lnTo>
                    <a:pt x="9351" y="1100"/>
                  </a:lnTo>
                  <a:lnTo>
                    <a:pt x="9507" y="1142"/>
                  </a:lnTo>
                  <a:lnTo>
                    <a:pt x="9661" y="1190"/>
                  </a:lnTo>
                  <a:lnTo>
                    <a:pt x="9811" y="1246"/>
                  </a:lnTo>
                  <a:lnTo>
                    <a:pt x="9959" y="1308"/>
                  </a:lnTo>
                  <a:lnTo>
                    <a:pt x="10102" y="1376"/>
                  </a:lnTo>
                  <a:lnTo>
                    <a:pt x="10242" y="1451"/>
                  </a:lnTo>
                  <a:lnTo>
                    <a:pt x="10378" y="1532"/>
                  </a:lnTo>
                  <a:lnTo>
                    <a:pt x="10510" y="1619"/>
                  </a:lnTo>
                  <a:lnTo>
                    <a:pt x="10638" y="1711"/>
                  </a:lnTo>
                  <a:lnTo>
                    <a:pt x="10761" y="1810"/>
                  </a:lnTo>
                  <a:lnTo>
                    <a:pt x="10880" y="1914"/>
                  </a:lnTo>
                  <a:lnTo>
                    <a:pt x="10994" y="2023"/>
                  </a:lnTo>
                  <a:lnTo>
                    <a:pt x="11103" y="2137"/>
                  </a:lnTo>
                  <a:lnTo>
                    <a:pt x="11207" y="2256"/>
                  </a:lnTo>
                  <a:lnTo>
                    <a:pt x="11306" y="2381"/>
                  </a:lnTo>
                  <a:lnTo>
                    <a:pt x="11398" y="2509"/>
                  </a:lnTo>
                  <a:lnTo>
                    <a:pt x="11486" y="2643"/>
                  </a:lnTo>
                  <a:lnTo>
                    <a:pt x="11568" y="2780"/>
                  </a:lnTo>
                  <a:lnTo>
                    <a:pt x="11643" y="2922"/>
                  </a:lnTo>
                  <a:lnTo>
                    <a:pt x="11712" y="3067"/>
                  </a:lnTo>
                  <a:lnTo>
                    <a:pt x="11775" y="3217"/>
                  </a:lnTo>
                  <a:lnTo>
                    <a:pt x="11831" y="3370"/>
                  </a:lnTo>
                  <a:lnTo>
                    <a:pt x="11880" y="3526"/>
                  </a:lnTo>
                  <a:lnTo>
                    <a:pt x="11922" y="3686"/>
                  </a:lnTo>
                  <a:lnTo>
                    <a:pt x="11957" y="3848"/>
                  </a:lnTo>
                  <a:lnTo>
                    <a:pt x="11985" y="4014"/>
                  </a:lnTo>
                  <a:lnTo>
                    <a:pt x="12005" y="4183"/>
                  </a:lnTo>
                  <a:lnTo>
                    <a:pt x="12016" y="4309"/>
                  </a:lnTo>
                  <a:lnTo>
                    <a:pt x="12027" y="4420"/>
                  </a:lnTo>
                  <a:lnTo>
                    <a:pt x="12032" y="4471"/>
                  </a:lnTo>
                  <a:lnTo>
                    <a:pt x="12038" y="4517"/>
                  </a:lnTo>
                  <a:lnTo>
                    <a:pt x="12046" y="4561"/>
                  </a:lnTo>
                  <a:lnTo>
                    <a:pt x="12053" y="4601"/>
                  </a:lnTo>
                  <a:lnTo>
                    <a:pt x="12061" y="4638"/>
                  </a:lnTo>
                  <a:lnTo>
                    <a:pt x="12070" y="4673"/>
                  </a:lnTo>
                  <a:lnTo>
                    <a:pt x="12081" y="4706"/>
                  </a:lnTo>
                  <a:lnTo>
                    <a:pt x="12092" y="4736"/>
                  </a:lnTo>
                  <a:lnTo>
                    <a:pt x="12105" y="4763"/>
                  </a:lnTo>
                  <a:lnTo>
                    <a:pt x="12119" y="4788"/>
                  </a:lnTo>
                  <a:lnTo>
                    <a:pt x="12135" y="4812"/>
                  </a:lnTo>
                  <a:lnTo>
                    <a:pt x="12153" y="4833"/>
                  </a:lnTo>
                  <a:lnTo>
                    <a:pt x="12173" y="4853"/>
                  </a:lnTo>
                  <a:lnTo>
                    <a:pt x="12195" y="4872"/>
                  </a:lnTo>
                  <a:lnTo>
                    <a:pt x="12220" y="4889"/>
                  </a:lnTo>
                  <a:lnTo>
                    <a:pt x="12247" y="4905"/>
                  </a:lnTo>
                  <a:lnTo>
                    <a:pt x="12276" y="4920"/>
                  </a:lnTo>
                  <a:lnTo>
                    <a:pt x="12308" y="4935"/>
                  </a:lnTo>
                  <a:lnTo>
                    <a:pt x="12344" y="4949"/>
                  </a:lnTo>
                  <a:lnTo>
                    <a:pt x="12383" y="4962"/>
                  </a:lnTo>
                  <a:lnTo>
                    <a:pt x="12424" y="4976"/>
                  </a:lnTo>
                  <a:lnTo>
                    <a:pt x="12468" y="4989"/>
                  </a:lnTo>
                  <a:lnTo>
                    <a:pt x="12517" y="5002"/>
                  </a:lnTo>
                  <a:lnTo>
                    <a:pt x="12568" y="5015"/>
                  </a:lnTo>
                  <a:lnTo>
                    <a:pt x="12684" y="5043"/>
                  </a:lnTo>
                  <a:lnTo>
                    <a:pt x="12816" y="5073"/>
                  </a:lnTo>
                  <a:lnTo>
                    <a:pt x="12937" y="5099"/>
                  </a:lnTo>
                  <a:lnTo>
                    <a:pt x="13055" y="5129"/>
                  </a:lnTo>
                  <a:lnTo>
                    <a:pt x="13171" y="5165"/>
                  </a:lnTo>
                  <a:lnTo>
                    <a:pt x="13285" y="5206"/>
                  </a:lnTo>
                  <a:lnTo>
                    <a:pt x="13395" y="5252"/>
                  </a:lnTo>
                  <a:lnTo>
                    <a:pt x="13505" y="5302"/>
                  </a:lnTo>
                  <a:lnTo>
                    <a:pt x="13610" y="5356"/>
                  </a:lnTo>
                  <a:lnTo>
                    <a:pt x="13714" y="5415"/>
                  </a:lnTo>
                  <a:lnTo>
                    <a:pt x="13813" y="5477"/>
                  </a:lnTo>
                  <a:lnTo>
                    <a:pt x="13910" y="5545"/>
                  </a:lnTo>
                  <a:lnTo>
                    <a:pt x="14004" y="5615"/>
                  </a:lnTo>
                  <a:lnTo>
                    <a:pt x="14095" y="5690"/>
                  </a:lnTo>
                  <a:lnTo>
                    <a:pt x="14181" y="5768"/>
                  </a:lnTo>
                  <a:lnTo>
                    <a:pt x="14266" y="5850"/>
                  </a:lnTo>
                  <a:lnTo>
                    <a:pt x="14346" y="5935"/>
                  </a:lnTo>
                  <a:lnTo>
                    <a:pt x="14422" y="6024"/>
                  </a:lnTo>
                  <a:lnTo>
                    <a:pt x="14494" y="6116"/>
                  </a:lnTo>
                  <a:lnTo>
                    <a:pt x="14564" y="6210"/>
                  </a:lnTo>
                  <a:lnTo>
                    <a:pt x="14628" y="6307"/>
                  </a:lnTo>
                  <a:lnTo>
                    <a:pt x="14689" y="6408"/>
                  </a:lnTo>
                  <a:lnTo>
                    <a:pt x="14745" y="6511"/>
                  </a:lnTo>
                  <a:lnTo>
                    <a:pt x="14796" y="6617"/>
                  </a:lnTo>
                  <a:lnTo>
                    <a:pt x="14845" y="6724"/>
                  </a:lnTo>
                  <a:lnTo>
                    <a:pt x="14888" y="6834"/>
                  </a:lnTo>
                  <a:lnTo>
                    <a:pt x="14926" y="6947"/>
                  </a:lnTo>
                  <a:lnTo>
                    <a:pt x="14959" y="7060"/>
                  </a:lnTo>
                  <a:lnTo>
                    <a:pt x="14988" y="7177"/>
                  </a:lnTo>
                  <a:lnTo>
                    <a:pt x="15012" y="7294"/>
                  </a:lnTo>
                  <a:lnTo>
                    <a:pt x="15030" y="7414"/>
                  </a:lnTo>
                  <a:lnTo>
                    <a:pt x="15044" y="7534"/>
                  </a:lnTo>
                  <a:lnTo>
                    <a:pt x="15052" y="7656"/>
                  </a:lnTo>
                  <a:lnTo>
                    <a:pt x="15055" y="7779"/>
                  </a:lnTo>
                  <a:lnTo>
                    <a:pt x="15051" y="7922"/>
                  </a:lnTo>
                  <a:lnTo>
                    <a:pt x="15040" y="8061"/>
                  </a:lnTo>
                  <a:lnTo>
                    <a:pt x="15023" y="8199"/>
                  </a:lnTo>
                  <a:lnTo>
                    <a:pt x="14999" y="8335"/>
                  </a:lnTo>
                  <a:lnTo>
                    <a:pt x="14968" y="8469"/>
                  </a:lnTo>
                  <a:lnTo>
                    <a:pt x="14931" y="8599"/>
                  </a:lnTo>
                  <a:lnTo>
                    <a:pt x="14887" y="8728"/>
                  </a:lnTo>
                  <a:lnTo>
                    <a:pt x="14838" y="8853"/>
                  </a:lnTo>
                  <a:lnTo>
                    <a:pt x="14782" y="8975"/>
                  </a:lnTo>
                  <a:lnTo>
                    <a:pt x="14721" y="9094"/>
                  </a:lnTo>
                  <a:lnTo>
                    <a:pt x="14655" y="9209"/>
                  </a:lnTo>
                  <a:lnTo>
                    <a:pt x="14583" y="9322"/>
                  </a:lnTo>
                  <a:lnTo>
                    <a:pt x="14505" y="9430"/>
                  </a:lnTo>
                  <a:lnTo>
                    <a:pt x="14424" y="9535"/>
                  </a:lnTo>
                  <a:lnTo>
                    <a:pt x="14337" y="9634"/>
                  </a:lnTo>
                  <a:lnTo>
                    <a:pt x="14245" y="9730"/>
                  </a:lnTo>
                  <a:lnTo>
                    <a:pt x="14150" y="9822"/>
                  </a:lnTo>
                  <a:lnTo>
                    <a:pt x="14050" y="9909"/>
                  </a:lnTo>
                  <a:lnTo>
                    <a:pt x="13945" y="9990"/>
                  </a:lnTo>
                  <a:lnTo>
                    <a:pt x="13837" y="10068"/>
                  </a:lnTo>
                  <a:lnTo>
                    <a:pt x="13725" y="10140"/>
                  </a:lnTo>
                  <a:lnTo>
                    <a:pt x="13609" y="10206"/>
                  </a:lnTo>
                  <a:lnTo>
                    <a:pt x="13491" y="10267"/>
                  </a:lnTo>
                  <a:lnTo>
                    <a:pt x="13368" y="10322"/>
                  </a:lnTo>
                  <a:lnTo>
                    <a:pt x="13243" y="10372"/>
                  </a:lnTo>
                  <a:lnTo>
                    <a:pt x="13114" y="10416"/>
                  </a:lnTo>
                  <a:lnTo>
                    <a:pt x="12984" y="10453"/>
                  </a:lnTo>
                  <a:lnTo>
                    <a:pt x="12850" y="10484"/>
                  </a:lnTo>
                  <a:lnTo>
                    <a:pt x="12715" y="10508"/>
                  </a:lnTo>
                  <a:lnTo>
                    <a:pt x="12576" y="10525"/>
                  </a:lnTo>
                  <a:lnTo>
                    <a:pt x="12437" y="10536"/>
                  </a:lnTo>
                  <a:lnTo>
                    <a:pt x="12294" y="10539"/>
                  </a:lnTo>
                  <a:close/>
                  <a:moveTo>
                    <a:pt x="13004" y="4087"/>
                  </a:moveTo>
                  <a:lnTo>
                    <a:pt x="12979" y="3874"/>
                  </a:lnTo>
                  <a:lnTo>
                    <a:pt x="12944" y="3664"/>
                  </a:lnTo>
                  <a:lnTo>
                    <a:pt x="12899" y="3457"/>
                  </a:lnTo>
                  <a:lnTo>
                    <a:pt x="12845" y="3254"/>
                  </a:lnTo>
                  <a:lnTo>
                    <a:pt x="12782" y="3054"/>
                  </a:lnTo>
                  <a:lnTo>
                    <a:pt x="12711" y="2860"/>
                  </a:lnTo>
                  <a:lnTo>
                    <a:pt x="12631" y="2669"/>
                  </a:lnTo>
                  <a:lnTo>
                    <a:pt x="12542" y="2482"/>
                  </a:lnTo>
                  <a:lnTo>
                    <a:pt x="12446" y="2301"/>
                  </a:lnTo>
                  <a:lnTo>
                    <a:pt x="12343" y="2124"/>
                  </a:lnTo>
                  <a:lnTo>
                    <a:pt x="12230" y="1953"/>
                  </a:lnTo>
                  <a:lnTo>
                    <a:pt x="12111" y="1788"/>
                  </a:lnTo>
                  <a:lnTo>
                    <a:pt x="11985" y="1628"/>
                  </a:lnTo>
                  <a:lnTo>
                    <a:pt x="11852" y="1473"/>
                  </a:lnTo>
                  <a:lnTo>
                    <a:pt x="11711" y="1326"/>
                  </a:lnTo>
                  <a:lnTo>
                    <a:pt x="11566" y="1184"/>
                  </a:lnTo>
                  <a:lnTo>
                    <a:pt x="11413" y="1050"/>
                  </a:lnTo>
                  <a:lnTo>
                    <a:pt x="11254" y="922"/>
                  </a:lnTo>
                  <a:lnTo>
                    <a:pt x="11090" y="802"/>
                  </a:lnTo>
                  <a:lnTo>
                    <a:pt x="10919" y="690"/>
                  </a:lnTo>
                  <a:lnTo>
                    <a:pt x="10745" y="584"/>
                  </a:lnTo>
                  <a:lnTo>
                    <a:pt x="10564" y="487"/>
                  </a:lnTo>
                  <a:lnTo>
                    <a:pt x="10378" y="397"/>
                  </a:lnTo>
                  <a:lnTo>
                    <a:pt x="10189" y="316"/>
                  </a:lnTo>
                  <a:lnTo>
                    <a:pt x="9995" y="244"/>
                  </a:lnTo>
                  <a:lnTo>
                    <a:pt x="9796" y="181"/>
                  </a:lnTo>
                  <a:lnTo>
                    <a:pt x="9594" y="126"/>
                  </a:lnTo>
                  <a:lnTo>
                    <a:pt x="9388" y="81"/>
                  </a:lnTo>
                  <a:lnTo>
                    <a:pt x="9178" y="46"/>
                  </a:lnTo>
                  <a:lnTo>
                    <a:pt x="8965" y="21"/>
                  </a:lnTo>
                  <a:lnTo>
                    <a:pt x="8750" y="5"/>
                  </a:lnTo>
                  <a:lnTo>
                    <a:pt x="8531" y="0"/>
                  </a:lnTo>
                  <a:lnTo>
                    <a:pt x="8361" y="3"/>
                  </a:lnTo>
                  <a:lnTo>
                    <a:pt x="8194" y="12"/>
                  </a:lnTo>
                  <a:lnTo>
                    <a:pt x="8027" y="28"/>
                  </a:lnTo>
                  <a:lnTo>
                    <a:pt x="7863" y="49"/>
                  </a:lnTo>
                  <a:lnTo>
                    <a:pt x="7701" y="76"/>
                  </a:lnTo>
                  <a:lnTo>
                    <a:pt x="7540" y="109"/>
                  </a:lnTo>
                  <a:lnTo>
                    <a:pt x="7383" y="149"/>
                  </a:lnTo>
                  <a:lnTo>
                    <a:pt x="7227" y="193"/>
                  </a:lnTo>
                  <a:lnTo>
                    <a:pt x="7074" y="242"/>
                  </a:lnTo>
                  <a:lnTo>
                    <a:pt x="6922" y="297"/>
                  </a:lnTo>
                  <a:lnTo>
                    <a:pt x="6773" y="357"/>
                  </a:lnTo>
                  <a:lnTo>
                    <a:pt x="6628" y="423"/>
                  </a:lnTo>
                  <a:lnTo>
                    <a:pt x="6485" y="493"/>
                  </a:lnTo>
                  <a:lnTo>
                    <a:pt x="6345" y="568"/>
                  </a:lnTo>
                  <a:lnTo>
                    <a:pt x="6208" y="648"/>
                  </a:lnTo>
                  <a:lnTo>
                    <a:pt x="6075" y="733"/>
                  </a:lnTo>
                  <a:lnTo>
                    <a:pt x="5943" y="821"/>
                  </a:lnTo>
                  <a:lnTo>
                    <a:pt x="5817" y="915"/>
                  </a:lnTo>
                  <a:lnTo>
                    <a:pt x="5693" y="1013"/>
                  </a:lnTo>
                  <a:lnTo>
                    <a:pt x="5572" y="1115"/>
                  </a:lnTo>
                  <a:lnTo>
                    <a:pt x="5456" y="1221"/>
                  </a:lnTo>
                  <a:lnTo>
                    <a:pt x="5342" y="1331"/>
                  </a:lnTo>
                  <a:lnTo>
                    <a:pt x="5234" y="1444"/>
                  </a:lnTo>
                  <a:lnTo>
                    <a:pt x="5129" y="1562"/>
                  </a:lnTo>
                  <a:lnTo>
                    <a:pt x="5027" y="1683"/>
                  </a:lnTo>
                  <a:lnTo>
                    <a:pt x="4931" y="1809"/>
                  </a:lnTo>
                  <a:lnTo>
                    <a:pt x="4837" y="1936"/>
                  </a:lnTo>
                  <a:lnTo>
                    <a:pt x="4750" y="2068"/>
                  </a:lnTo>
                  <a:lnTo>
                    <a:pt x="4666" y="2203"/>
                  </a:lnTo>
                  <a:lnTo>
                    <a:pt x="4587" y="2341"/>
                  </a:lnTo>
                  <a:lnTo>
                    <a:pt x="4512" y="2481"/>
                  </a:lnTo>
                  <a:lnTo>
                    <a:pt x="4443" y="2625"/>
                  </a:lnTo>
                  <a:lnTo>
                    <a:pt x="4402" y="2613"/>
                  </a:lnTo>
                  <a:lnTo>
                    <a:pt x="4362" y="2601"/>
                  </a:lnTo>
                  <a:lnTo>
                    <a:pt x="4321" y="2589"/>
                  </a:lnTo>
                  <a:lnTo>
                    <a:pt x="4279" y="2579"/>
                  </a:lnTo>
                  <a:lnTo>
                    <a:pt x="4237" y="2568"/>
                  </a:lnTo>
                  <a:lnTo>
                    <a:pt x="4196" y="2559"/>
                  </a:lnTo>
                  <a:lnTo>
                    <a:pt x="4154" y="2549"/>
                  </a:lnTo>
                  <a:lnTo>
                    <a:pt x="4112" y="2541"/>
                  </a:lnTo>
                  <a:lnTo>
                    <a:pt x="4070" y="2534"/>
                  </a:lnTo>
                  <a:lnTo>
                    <a:pt x="4027" y="2528"/>
                  </a:lnTo>
                  <a:lnTo>
                    <a:pt x="3983" y="2522"/>
                  </a:lnTo>
                  <a:lnTo>
                    <a:pt x="3940" y="2518"/>
                  </a:lnTo>
                  <a:lnTo>
                    <a:pt x="3896" y="2514"/>
                  </a:lnTo>
                  <a:lnTo>
                    <a:pt x="3853" y="2511"/>
                  </a:lnTo>
                  <a:lnTo>
                    <a:pt x="3809" y="2510"/>
                  </a:lnTo>
                  <a:lnTo>
                    <a:pt x="3764" y="2509"/>
                  </a:lnTo>
                  <a:lnTo>
                    <a:pt x="3647" y="2512"/>
                  </a:lnTo>
                  <a:lnTo>
                    <a:pt x="3533" y="2521"/>
                  </a:lnTo>
                  <a:lnTo>
                    <a:pt x="3420" y="2535"/>
                  </a:lnTo>
                  <a:lnTo>
                    <a:pt x="3309" y="2556"/>
                  </a:lnTo>
                  <a:lnTo>
                    <a:pt x="3200" y="2581"/>
                  </a:lnTo>
                  <a:lnTo>
                    <a:pt x="3092" y="2611"/>
                  </a:lnTo>
                  <a:lnTo>
                    <a:pt x="2988" y="2647"/>
                  </a:lnTo>
                  <a:lnTo>
                    <a:pt x="2884" y="2687"/>
                  </a:lnTo>
                  <a:lnTo>
                    <a:pt x="2785" y="2732"/>
                  </a:lnTo>
                  <a:lnTo>
                    <a:pt x="2688" y="2782"/>
                  </a:lnTo>
                  <a:lnTo>
                    <a:pt x="2593" y="2837"/>
                  </a:lnTo>
                  <a:lnTo>
                    <a:pt x="2501" y="2896"/>
                  </a:lnTo>
                  <a:lnTo>
                    <a:pt x="2413" y="2958"/>
                  </a:lnTo>
                  <a:lnTo>
                    <a:pt x="2327" y="3025"/>
                  </a:lnTo>
                  <a:lnTo>
                    <a:pt x="2245" y="3097"/>
                  </a:lnTo>
                  <a:lnTo>
                    <a:pt x="2167" y="3172"/>
                  </a:lnTo>
                  <a:lnTo>
                    <a:pt x="2093" y="3250"/>
                  </a:lnTo>
                  <a:lnTo>
                    <a:pt x="2021" y="3331"/>
                  </a:lnTo>
                  <a:lnTo>
                    <a:pt x="1954" y="3417"/>
                  </a:lnTo>
                  <a:lnTo>
                    <a:pt x="1891" y="3506"/>
                  </a:lnTo>
                  <a:lnTo>
                    <a:pt x="1833" y="3597"/>
                  </a:lnTo>
                  <a:lnTo>
                    <a:pt x="1778" y="3692"/>
                  </a:lnTo>
                  <a:lnTo>
                    <a:pt x="1728" y="3789"/>
                  </a:lnTo>
                  <a:lnTo>
                    <a:pt x="1683" y="3889"/>
                  </a:lnTo>
                  <a:lnTo>
                    <a:pt x="1643" y="3992"/>
                  </a:lnTo>
                  <a:lnTo>
                    <a:pt x="1607" y="4097"/>
                  </a:lnTo>
                  <a:lnTo>
                    <a:pt x="1577" y="4204"/>
                  </a:lnTo>
                  <a:lnTo>
                    <a:pt x="1552" y="4313"/>
                  </a:lnTo>
                  <a:lnTo>
                    <a:pt x="1532" y="4424"/>
                  </a:lnTo>
                  <a:lnTo>
                    <a:pt x="1517" y="4537"/>
                  </a:lnTo>
                  <a:lnTo>
                    <a:pt x="1508" y="4652"/>
                  </a:lnTo>
                  <a:lnTo>
                    <a:pt x="1505" y="4768"/>
                  </a:lnTo>
                  <a:lnTo>
                    <a:pt x="1506" y="4815"/>
                  </a:lnTo>
                  <a:lnTo>
                    <a:pt x="1507" y="4860"/>
                  </a:lnTo>
                  <a:lnTo>
                    <a:pt x="1510" y="4906"/>
                  </a:lnTo>
                  <a:lnTo>
                    <a:pt x="1514" y="4951"/>
                  </a:lnTo>
                  <a:lnTo>
                    <a:pt x="1519" y="4997"/>
                  </a:lnTo>
                  <a:lnTo>
                    <a:pt x="1526" y="5042"/>
                  </a:lnTo>
                  <a:lnTo>
                    <a:pt x="1532" y="5086"/>
                  </a:lnTo>
                  <a:lnTo>
                    <a:pt x="1540" y="5130"/>
                  </a:lnTo>
                  <a:lnTo>
                    <a:pt x="1548" y="5174"/>
                  </a:lnTo>
                  <a:lnTo>
                    <a:pt x="1558" y="5217"/>
                  </a:lnTo>
                  <a:lnTo>
                    <a:pt x="1568" y="5261"/>
                  </a:lnTo>
                  <a:lnTo>
                    <a:pt x="1579" y="5304"/>
                  </a:lnTo>
                  <a:lnTo>
                    <a:pt x="1590" y="5347"/>
                  </a:lnTo>
                  <a:lnTo>
                    <a:pt x="1603" y="5389"/>
                  </a:lnTo>
                  <a:lnTo>
                    <a:pt x="1616" y="5431"/>
                  </a:lnTo>
                  <a:lnTo>
                    <a:pt x="1629" y="5473"/>
                  </a:lnTo>
                  <a:lnTo>
                    <a:pt x="1539" y="5528"/>
                  </a:lnTo>
                  <a:lnTo>
                    <a:pt x="1451" y="5585"/>
                  </a:lnTo>
                  <a:lnTo>
                    <a:pt x="1365" y="5644"/>
                  </a:lnTo>
                  <a:lnTo>
                    <a:pt x="1281" y="5706"/>
                  </a:lnTo>
                  <a:lnTo>
                    <a:pt x="1198" y="5771"/>
                  </a:lnTo>
                  <a:lnTo>
                    <a:pt x="1118" y="5839"/>
                  </a:lnTo>
                  <a:lnTo>
                    <a:pt x="1041" y="5909"/>
                  </a:lnTo>
                  <a:lnTo>
                    <a:pt x="965" y="5981"/>
                  </a:lnTo>
                  <a:lnTo>
                    <a:pt x="892" y="6056"/>
                  </a:lnTo>
                  <a:lnTo>
                    <a:pt x="821" y="6133"/>
                  </a:lnTo>
                  <a:lnTo>
                    <a:pt x="753" y="6211"/>
                  </a:lnTo>
                  <a:lnTo>
                    <a:pt x="687" y="6292"/>
                  </a:lnTo>
                  <a:lnTo>
                    <a:pt x="624" y="6376"/>
                  </a:lnTo>
                  <a:lnTo>
                    <a:pt x="564" y="6461"/>
                  </a:lnTo>
                  <a:lnTo>
                    <a:pt x="506" y="6548"/>
                  </a:lnTo>
                  <a:lnTo>
                    <a:pt x="451" y="6638"/>
                  </a:lnTo>
                  <a:lnTo>
                    <a:pt x="398" y="6729"/>
                  </a:lnTo>
                  <a:lnTo>
                    <a:pt x="349" y="6821"/>
                  </a:lnTo>
                  <a:lnTo>
                    <a:pt x="303" y="6917"/>
                  </a:lnTo>
                  <a:lnTo>
                    <a:pt x="260" y="7013"/>
                  </a:lnTo>
                  <a:lnTo>
                    <a:pt x="220" y="7110"/>
                  </a:lnTo>
                  <a:lnTo>
                    <a:pt x="183" y="7210"/>
                  </a:lnTo>
                  <a:lnTo>
                    <a:pt x="149" y="7311"/>
                  </a:lnTo>
                  <a:lnTo>
                    <a:pt x="118" y="7414"/>
                  </a:lnTo>
                  <a:lnTo>
                    <a:pt x="91" y="7518"/>
                  </a:lnTo>
                  <a:lnTo>
                    <a:pt x="67" y="7623"/>
                  </a:lnTo>
                  <a:lnTo>
                    <a:pt x="47" y="7730"/>
                  </a:lnTo>
                  <a:lnTo>
                    <a:pt x="30" y="7838"/>
                  </a:lnTo>
                  <a:lnTo>
                    <a:pt x="17" y="7948"/>
                  </a:lnTo>
                  <a:lnTo>
                    <a:pt x="8" y="8057"/>
                  </a:lnTo>
                  <a:lnTo>
                    <a:pt x="2" y="8168"/>
                  </a:lnTo>
                  <a:lnTo>
                    <a:pt x="0" y="8281"/>
                  </a:lnTo>
                  <a:lnTo>
                    <a:pt x="4" y="8449"/>
                  </a:lnTo>
                  <a:lnTo>
                    <a:pt x="17" y="8615"/>
                  </a:lnTo>
                  <a:lnTo>
                    <a:pt x="37" y="8778"/>
                  </a:lnTo>
                  <a:lnTo>
                    <a:pt x="66" y="8938"/>
                  </a:lnTo>
                  <a:lnTo>
                    <a:pt x="102" y="9097"/>
                  </a:lnTo>
                  <a:lnTo>
                    <a:pt x="147" y="9251"/>
                  </a:lnTo>
                  <a:lnTo>
                    <a:pt x="198" y="9403"/>
                  </a:lnTo>
                  <a:lnTo>
                    <a:pt x="256" y="9551"/>
                  </a:lnTo>
                  <a:lnTo>
                    <a:pt x="322" y="9695"/>
                  </a:lnTo>
                  <a:lnTo>
                    <a:pt x="393" y="9837"/>
                  </a:lnTo>
                  <a:lnTo>
                    <a:pt x="473" y="9973"/>
                  </a:lnTo>
                  <a:lnTo>
                    <a:pt x="557" y="10106"/>
                  </a:lnTo>
                  <a:lnTo>
                    <a:pt x="648" y="10233"/>
                  </a:lnTo>
                  <a:lnTo>
                    <a:pt x="745" y="10357"/>
                  </a:lnTo>
                  <a:lnTo>
                    <a:pt x="847" y="10475"/>
                  </a:lnTo>
                  <a:lnTo>
                    <a:pt x="955" y="10588"/>
                  </a:lnTo>
                  <a:lnTo>
                    <a:pt x="1069" y="10696"/>
                  </a:lnTo>
                  <a:lnTo>
                    <a:pt x="1187" y="10798"/>
                  </a:lnTo>
                  <a:lnTo>
                    <a:pt x="1310" y="10896"/>
                  </a:lnTo>
                  <a:lnTo>
                    <a:pt x="1438" y="10986"/>
                  </a:lnTo>
                  <a:lnTo>
                    <a:pt x="1571" y="11071"/>
                  </a:lnTo>
                  <a:lnTo>
                    <a:pt x="1707" y="11150"/>
                  </a:lnTo>
                  <a:lnTo>
                    <a:pt x="1848" y="11222"/>
                  </a:lnTo>
                  <a:lnTo>
                    <a:pt x="1992" y="11287"/>
                  </a:lnTo>
                  <a:lnTo>
                    <a:pt x="2141" y="11345"/>
                  </a:lnTo>
                  <a:lnTo>
                    <a:pt x="2292" y="11396"/>
                  </a:lnTo>
                  <a:lnTo>
                    <a:pt x="2447" y="11441"/>
                  </a:lnTo>
                  <a:lnTo>
                    <a:pt x="2604" y="11478"/>
                  </a:lnTo>
                  <a:lnTo>
                    <a:pt x="2765" y="11506"/>
                  </a:lnTo>
                  <a:lnTo>
                    <a:pt x="2929" y="11527"/>
                  </a:lnTo>
                  <a:lnTo>
                    <a:pt x="3094" y="11539"/>
                  </a:lnTo>
                  <a:lnTo>
                    <a:pt x="3262" y="11543"/>
                  </a:lnTo>
                  <a:lnTo>
                    <a:pt x="3262" y="11544"/>
                  </a:lnTo>
                  <a:lnTo>
                    <a:pt x="12294" y="11544"/>
                  </a:lnTo>
                  <a:lnTo>
                    <a:pt x="12294" y="11543"/>
                  </a:lnTo>
                  <a:lnTo>
                    <a:pt x="12488" y="11539"/>
                  </a:lnTo>
                  <a:lnTo>
                    <a:pt x="12680" y="11524"/>
                  </a:lnTo>
                  <a:lnTo>
                    <a:pt x="12867" y="11500"/>
                  </a:lnTo>
                  <a:lnTo>
                    <a:pt x="13053" y="11467"/>
                  </a:lnTo>
                  <a:lnTo>
                    <a:pt x="13236" y="11425"/>
                  </a:lnTo>
                  <a:lnTo>
                    <a:pt x="13414" y="11374"/>
                  </a:lnTo>
                  <a:lnTo>
                    <a:pt x="13589" y="11315"/>
                  </a:lnTo>
                  <a:lnTo>
                    <a:pt x="13760" y="11248"/>
                  </a:lnTo>
                  <a:lnTo>
                    <a:pt x="13926" y="11173"/>
                  </a:lnTo>
                  <a:lnTo>
                    <a:pt x="14089" y="11089"/>
                  </a:lnTo>
                  <a:lnTo>
                    <a:pt x="14246" y="10999"/>
                  </a:lnTo>
                  <a:lnTo>
                    <a:pt x="14399" y="10901"/>
                  </a:lnTo>
                  <a:lnTo>
                    <a:pt x="14547" y="10796"/>
                  </a:lnTo>
                  <a:lnTo>
                    <a:pt x="14689" y="10684"/>
                  </a:lnTo>
                  <a:lnTo>
                    <a:pt x="14826" y="10565"/>
                  </a:lnTo>
                  <a:lnTo>
                    <a:pt x="14956" y="10441"/>
                  </a:lnTo>
                  <a:lnTo>
                    <a:pt x="15080" y="10310"/>
                  </a:lnTo>
                  <a:lnTo>
                    <a:pt x="15199" y="10174"/>
                  </a:lnTo>
                  <a:lnTo>
                    <a:pt x="15310" y="10031"/>
                  </a:lnTo>
                  <a:lnTo>
                    <a:pt x="15416" y="9884"/>
                  </a:lnTo>
                  <a:lnTo>
                    <a:pt x="15513" y="9731"/>
                  </a:lnTo>
                  <a:lnTo>
                    <a:pt x="15604" y="9574"/>
                  </a:lnTo>
                  <a:lnTo>
                    <a:pt x="15687" y="9411"/>
                  </a:lnTo>
                  <a:lnTo>
                    <a:pt x="15762" y="9244"/>
                  </a:lnTo>
                  <a:lnTo>
                    <a:pt x="15830" y="9074"/>
                  </a:lnTo>
                  <a:lnTo>
                    <a:pt x="15888" y="8899"/>
                  </a:lnTo>
                  <a:lnTo>
                    <a:pt x="15940" y="8720"/>
                  </a:lnTo>
                  <a:lnTo>
                    <a:pt x="15982" y="8538"/>
                  </a:lnTo>
                  <a:lnTo>
                    <a:pt x="16015" y="8352"/>
                  </a:lnTo>
                  <a:lnTo>
                    <a:pt x="16039" y="8164"/>
                  </a:lnTo>
                  <a:lnTo>
                    <a:pt x="16053" y="7973"/>
                  </a:lnTo>
                  <a:lnTo>
                    <a:pt x="16058" y="7779"/>
                  </a:lnTo>
                  <a:lnTo>
                    <a:pt x="16054" y="7608"/>
                  </a:lnTo>
                  <a:lnTo>
                    <a:pt x="16043" y="7439"/>
                  </a:lnTo>
                  <a:lnTo>
                    <a:pt x="16024" y="7272"/>
                  </a:lnTo>
                  <a:lnTo>
                    <a:pt x="15998" y="7107"/>
                  </a:lnTo>
                  <a:lnTo>
                    <a:pt x="15965" y="6945"/>
                  </a:lnTo>
                  <a:lnTo>
                    <a:pt x="15926" y="6785"/>
                  </a:lnTo>
                  <a:lnTo>
                    <a:pt x="15878" y="6629"/>
                  </a:lnTo>
                  <a:lnTo>
                    <a:pt x="15825" y="6475"/>
                  </a:lnTo>
                  <a:lnTo>
                    <a:pt x="15766" y="6324"/>
                  </a:lnTo>
                  <a:lnTo>
                    <a:pt x="15700" y="6176"/>
                  </a:lnTo>
                  <a:lnTo>
                    <a:pt x="15628" y="6032"/>
                  </a:lnTo>
                  <a:lnTo>
                    <a:pt x="15550" y="5892"/>
                  </a:lnTo>
                  <a:lnTo>
                    <a:pt x="15467" y="5755"/>
                  </a:lnTo>
                  <a:lnTo>
                    <a:pt x="15378" y="5623"/>
                  </a:lnTo>
                  <a:lnTo>
                    <a:pt x="15283" y="5493"/>
                  </a:lnTo>
                  <a:lnTo>
                    <a:pt x="15183" y="5369"/>
                  </a:lnTo>
                  <a:lnTo>
                    <a:pt x="15078" y="5250"/>
                  </a:lnTo>
                  <a:lnTo>
                    <a:pt x="14968" y="5134"/>
                  </a:lnTo>
                  <a:lnTo>
                    <a:pt x="14854" y="5023"/>
                  </a:lnTo>
                  <a:lnTo>
                    <a:pt x="14734" y="4917"/>
                  </a:lnTo>
                  <a:lnTo>
                    <a:pt x="14611" y="4817"/>
                  </a:lnTo>
                  <a:lnTo>
                    <a:pt x="14483" y="4721"/>
                  </a:lnTo>
                  <a:lnTo>
                    <a:pt x="14351" y="4630"/>
                  </a:lnTo>
                  <a:lnTo>
                    <a:pt x="14215" y="4546"/>
                  </a:lnTo>
                  <a:lnTo>
                    <a:pt x="14075" y="4467"/>
                  </a:lnTo>
                  <a:lnTo>
                    <a:pt x="13931" y="4394"/>
                  </a:lnTo>
                  <a:lnTo>
                    <a:pt x="13785" y="4327"/>
                  </a:lnTo>
                  <a:lnTo>
                    <a:pt x="13634" y="4266"/>
                  </a:lnTo>
                  <a:lnTo>
                    <a:pt x="13482" y="4212"/>
                  </a:lnTo>
                  <a:lnTo>
                    <a:pt x="13325" y="4164"/>
                  </a:lnTo>
                  <a:lnTo>
                    <a:pt x="13166" y="4121"/>
                  </a:lnTo>
                  <a:lnTo>
                    <a:pt x="13004" y="4087"/>
                  </a:lnTo>
                  <a:close/>
                </a:path>
              </a:pathLst>
            </a:custGeom>
            <a:solidFill>
              <a:srgbClr val="0078A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7" name="Group 35"/>
            <p:cNvGrpSpPr/>
            <p:nvPr>
              <p:custDataLst>
                <p:tags r:id="rId22"/>
              </p:custDataLst>
            </p:nvPr>
          </p:nvGrpSpPr>
          <p:grpSpPr>
            <a:xfrm>
              <a:off x="4972" y="6759"/>
              <a:ext cx="752" cy="750"/>
              <a:chOff x="4594225" y="2119313"/>
              <a:chExt cx="690563" cy="688975"/>
            </a:xfrm>
            <a:solidFill>
              <a:srgbClr val="019BE2"/>
            </a:solidFill>
          </p:grpSpPr>
          <p:sp>
            <p:nvSpPr>
              <p:cNvPr id="48" name="Freeform 74"/>
              <p:cNvSpPr>
                <a:spLocks noEditPoint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4594225" y="2119313"/>
                <a:ext cx="690563" cy="688975"/>
              </a:xfrm>
              <a:custGeom>
                <a:avLst/>
                <a:gdLst>
                  <a:gd name="T0" fmla="*/ 13014 w 16095"/>
                  <a:gd name="T1" fmla="*/ 9314 h 16058"/>
                  <a:gd name="T2" fmla="*/ 12601 w 16095"/>
                  <a:gd name="T3" fmla="*/ 10148 h 16058"/>
                  <a:gd name="T4" fmla="*/ 12483 w 16095"/>
                  <a:gd name="T5" fmla="*/ 10816 h 16058"/>
                  <a:gd name="T6" fmla="*/ 11103 w 16095"/>
                  <a:gd name="T7" fmla="*/ 12535 h 16058"/>
                  <a:gd name="T8" fmla="*/ 10453 w 16095"/>
                  <a:gd name="T9" fmla="*/ 12465 h 16058"/>
                  <a:gd name="T10" fmla="*/ 9575 w 16095"/>
                  <a:gd name="T11" fmla="*/ 12816 h 16058"/>
                  <a:gd name="T12" fmla="*/ 9126 w 16095"/>
                  <a:gd name="T13" fmla="*/ 13268 h 16058"/>
                  <a:gd name="T14" fmla="*/ 6955 w 16095"/>
                  <a:gd name="T15" fmla="*/ 13239 h 16058"/>
                  <a:gd name="T16" fmla="*/ 6491 w 16095"/>
                  <a:gd name="T17" fmla="*/ 12802 h 16058"/>
                  <a:gd name="T18" fmla="*/ 5615 w 16095"/>
                  <a:gd name="T19" fmla="*/ 12459 h 16058"/>
                  <a:gd name="T20" fmla="*/ 4959 w 16095"/>
                  <a:gd name="T21" fmla="*/ 12551 h 16058"/>
                  <a:gd name="T22" fmla="*/ 3617 w 16095"/>
                  <a:gd name="T23" fmla="*/ 10784 h 16058"/>
                  <a:gd name="T24" fmla="*/ 3464 w 16095"/>
                  <a:gd name="T25" fmla="*/ 10082 h 16058"/>
                  <a:gd name="T26" fmla="*/ 3059 w 16095"/>
                  <a:gd name="T27" fmla="*/ 9291 h 16058"/>
                  <a:gd name="T28" fmla="*/ 1006 w 16095"/>
                  <a:gd name="T29" fmla="*/ 7347 h 16058"/>
                  <a:gd name="T30" fmla="*/ 3081 w 16095"/>
                  <a:gd name="T31" fmla="*/ 6745 h 16058"/>
                  <a:gd name="T32" fmla="*/ 3495 w 16095"/>
                  <a:gd name="T33" fmla="*/ 5911 h 16058"/>
                  <a:gd name="T34" fmla="*/ 3613 w 16095"/>
                  <a:gd name="T35" fmla="*/ 5243 h 16058"/>
                  <a:gd name="T36" fmla="*/ 4992 w 16095"/>
                  <a:gd name="T37" fmla="*/ 3523 h 16058"/>
                  <a:gd name="T38" fmla="*/ 5643 w 16095"/>
                  <a:gd name="T39" fmla="*/ 3593 h 16058"/>
                  <a:gd name="T40" fmla="*/ 6520 w 16095"/>
                  <a:gd name="T41" fmla="*/ 3242 h 16058"/>
                  <a:gd name="T42" fmla="*/ 6970 w 16095"/>
                  <a:gd name="T43" fmla="*/ 2790 h 16058"/>
                  <a:gd name="T44" fmla="*/ 9140 w 16095"/>
                  <a:gd name="T45" fmla="*/ 2819 h 16058"/>
                  <a:gd name="T46" fmla="*/ 9604 w 16095"/>
                  <a:gd name="T47" fmla="*/ 3256 h 16058"/>
                  <a:gd name="T48" fmla="*/ 10480 w 16095"/>
                  <a:gd name="T49" fmla="*/ 3599 h 16058"/>
                  <a:gd name="T50" fmla="*/ 11137 w 16095"/>
                  <a:gd name="T51" fmla="*/ 3507 h 16058"/>
                  <a:gd name="T52" fmla="*/ 12478 w 16095"/>
                  <a:gd name="T53" fmla="*/ 5274 h 16058"/>
                  <a:gd name="T54" fmla="*/ 12631 w 16095"/>
                  <a:gd name="T55" fmla="*/ 5976 h 16058"/>
                  <a:gd name="T56" fmla="*/ 13036 w 16095"/>
                  <a:gd name="T57" fmla="*/ 6767 h 16058"/>
                  <a:gd name="T58" fmla="*/ 15089 w 16095"/>
                  <a:gd name="T59" fmla="*/ 8712 h 16058"/>
                  <a:gd name="T60" fmla="*/ 14489 w 16095"/>
                  <a:gd name="T61" fmla="*/ 3783 h 16058"/>
                  <a:gd name="T62" fmla="*/ 14336 w 16095"/>
                  <a:gd name="T63" fmla="*/ 2970 h 16058"/>
                  <a:gd name="T64" fmla="*/ 12945 w 16095"/>
                  <a:gd name="T65" fmla="*/ 1659 h 16058"/>
                  <a:gd name="T66" fmla="*/ 12433 w 16095"/>
                  <a:gd name="T67" fmla="*/ 1581 h 16058"/>
                  <a:gd name="T68" fmla="*/ 10192 w 16095"/>
                  <a:gd name="T69" fmla="*/ 2406 h 16058"/>
                  <a:gd name="T70" fmla="*/ 9336 w 16095"/>
                  <a:gd name="T71" fmla="*/ 202 h 16058"/>
                  <a:gd name="T72" fmla="*/ 7187 w 16095"/>
                  <a:gd name="T73" fmla="*/ 15 h 16058"/>
                  <a:gd name="T74" fmla="*/ 6503 w 16095"/>
                  <a:gd name="T75" fmla="*/ 483 h 16058"/>
                  <a:gd name="T76" fmla="*/ 4046 w 16095"/>
                  <a:gd name="T77" fmla="*/ 1704 h 16058"/>
                  <a:gd name="T78" fmla="*/ 3407 w 16095"/>
                  <a:gd name="T79" fmla="*/ 1586 h 16058"/>
                  <a:gd name="T80" fmla="*/ 2956 w 16095"/>
                  <a:gd name="T81" fmla="*/ 1771 h 16058"/>
                  <a:gd name="T82" fmla="*/ 1604 w 16095"/>
                  <a:gd name="T83" fmla="*/ 3320 h 16058"/>
                  <a:gd name="T84" fmla="*/ 2620 w 16095"/>
                  <a:gd name="T85" fmla="*/ 5408 h 16058"/>
                  <a:gd name="T86" fmla="*/ 379 w 16095"/>
                  <a:gd name="T87" fmla="*/ 6562 h 16058"/>
                  <a:gd name="T88" fmla="*/ 1 w 16095"/>
                  <a:gd name="T89" fmla="*/ 7302 h 16058"/>
                  <a:gd name="T90" fmla="*/ 285 w 16095"/>
                  <a:gd name="T91" fmla="*/ 9412 h 16058"/>
                  <a:gd name="T92" fmla="*/ 2511 w 16095"/>
                  <a:gd name="T93" fmla="*/ 10413 h 16058"/>
                  <a:gd name="T94" fmla="*/ 1583 w 16095"/>
                  <a:gd name="T95" fmla="*/ 12613 h 16058"/>
                  <a:gd name="T96" fmla="*/ 2897 w 16095"/>
                  <a:gd name="T97" fmla="*/ 14241 h 16058"/>
                  <a:gd name="T98" fmla="*/ 3336 w 16095"/>
                  <a:gd name="T99" fmla="*/ 14459 h 16058"/>
                  <a:gd name="T100" fmla="*/ 3944 w 16095"/>
                  <a:gd name="T101" fmla="*/ 14404 h 16058"/>
                  <a:gd name="T102" fmla="*/ 6444 w 16095"/>
                  <a:gd name="T103" fmla="*/ 15461 h 16058"/>
                  <a:gd name="T104" fmla="*/ 7061 w 16095"/>
                  <a:gd name="T105" fmla="*/ 16012 h 16058"/>
                  <a:gd name="T106" fmla="*/ 9229 w 16095"/>
                  <a:gd name="T107" fmla="*/ 15927 h 16058"/>
                  <a:gd name="T108" fmla="*/ 9718 w 16095"/>
                  <a:gd name="T109" fmla="*/ 15251 h 16058"/>
                  <a:gd name="T110" fmla="*/ 12326 w 16095"/>
                  <a:gd name="T111" fmla="*/ 14460 h 16058"/>
                  <a:gd name="T112" fmla="*/ 12877 w 16095"/>
                  <a:gd name="T113" fmla="*/ 14426 h 16058"/>
                  <a:gd name="T114" fmla="*/ 14253 w 16095"/>
                  <a:gd name="T115" fmla="*/ 13191 h 16058"/>
                  <a:gd name="T116" fmla="*/ 14511 w 16095"/>
                  <a:gd name="T117" fmla="*/ 12402 h 16058"/>
                  <a:gd name="T118" fmla="*/ 13745 w 16095"/>
                  <a:gd name="T119" fmla="*/ 10004 h 16058"/>
                  <a:gd name="T120" fmla="*/ 15941 w 16095"/>
                  <a:gd name="T121" fmla="*/ 9245 h 16058"/>
                  <a:gd name="T122" fmla="*/ 16061 w 16095"/>
                  <a:gd name="T123" fmla="*/ 7086 h 16058"/>
                  <a:gd name="T124" fmla="*/ 15536 w 16095"/>
                  <a:gd name="T125" fmla="*/ 6448 h 16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095" h="16058">
                    <a:moveTo>
                      <a:pt x="13547" y="9020"/>
                    </a:moveTo>
                    <a:lnTo>
                      <a:pt x="13515" y="9027"/>
                    </a:lnTo>
                    <a:lnTo>
                      <a:pt x="13483" y="9035"/>
                    </a:lnTo>
                    <a:lnTo>
                      <a:pt x="13450" y="9044"/>
                    </a:lnTo>
                    <a:lnTo>
                      <a:pt x="13419" y="9054"/>
                    </a:lnTo>
                    <a:lnTo>
                      <a:pt x="13388" y="9065"/>
                    </a:lnTo>
                    <a:lnTo>
                      <a:pt x="13358" y="9077"/>
                    </a:lnTo>
                    <a:lnTo>
                      <a:pt x="13328" y="9090"/>
                    </a:lnTo>
                    <a:lnTo>
                      <a:pt x="13298" y="9104"/>
                    </a:lnTo>
                    <a:lnTo>
                      <a:pt x="13269" y="9120"/>
                    </a:lnTo>
                    <a:lnTo>
                      <a:pt x="13241" y="9135"/>
                    </a:lnTo>
                    <a:lnTo>
                      <a:pt x="13213" y="9152"/>
                    </a:lnTo>
                    <a:lnTo>
                      <a:pt x="13186" y="9169"/>
                    </a:lnTo>
                    <a:lnTo>
                      <a:pt x="13160" y="9187"/>
                    </a:lnTo>
                    <a:lnTo>
                      <a:pt x="13134" y="9207"/>
                    </a:lnTo>
                    <a:lnTo>
                      <a:pt x="13108" y="9226"/>
                    </a:lnTo>
                    <a:lnTo>
                      <a:pt x="13083" y="9247"/>
                    </a:lnTo>
                    <a:lnTo>
                      <a:pt x="13059" y="9269"/>
                    </a:lnTo>
                    <a:lnTo>
                      <a:pt x="13036" y="9291"/>
                    </a:lnTo>
                    <a:lnTo>
                      <a:pt x="13014" y="9314"/>
                    </a:lnTo>
                    <a:lnTo>
                      <a:pt x="12992" y="9338"/>
                    </a:lnTo>
                    <a:lnTo>
                      <a:pt x="12971" y="9362"/>
                    </a:lnTo>
                    <a:lnTo>
                      <a:pt x="12950" y="9387"/>
                    </a:lnTo>
                    <a:lnTo>
                      <a:pt x="12931" y="9414"/>
                    </a:lnTo>
                    <a:lnTo>
                      <a:pt x="12912" y="9440"/>
                    </a:lnTo>
                    <a:lnTo>
                      <a:pt x="12894" y="9467"/>
                    </a:lnTo>
                    <a:lnTo>
                      <a:pt x="12877" y="9495"/>
                    </a:lnTo>
                    <a:lnTo>
                      <a:pt x="12861" y="9523"/>
                    </a:lnTo>
                    <a:lnTo>
                      <a:pt x="12846" y="9552"/>
                    </a:lnTo>
                    <a:lnTo>
                      <a:pt x="12832" y="9582"/>
                    </a:lnTo>
                    <a:lnTo>
                      <a:pt x="12819" y="9612"/>
                    </a:lnTo>
                    <a:lnTo>
                      <a:pt x="12807" y="9642"/>
                    </a:lnTo>
                    <a:lnTo>
                      <a:pt x="12795" y="9674"/>
                    </a:lnTo>
                    <a:lnTo>
                      <a:pt x="12769" y="9743"/>
                    </a:lnTo>
                    <a:lnTo>
                      <a:pt x="12744" y="9812"/>
                    </a:lnTo>
                    <a:lnTo>
                      <a:pt x="12717" y="9880"/>
                    </a:lnTo>
                    <a:lnTo>
                      <a:pt x="12690" y="9948"/>
                    </a:lnTo>
                    <a:lnTo>
                      <a:pt x="12661" y="10015"/>
                    </a:lnTo>
                    <a:lnTo>
                      <a:pt x="12632" y="10082"/>
                    </a:lnTo>
                    <a:lnTo>
                      <a:pt x="12601" y="10148"/>
                    </a:lnTo>
                    <a:lnTo>
                      <a:pt x="12570" y="10214"/>
                    </a:lnTo>
                    <a:lnTo>
                      <a:pt x="12556" y="10244"/>
                    </a:lnTo>
                    <a:lnTo>
                      <a:pt x="12543" y="10274"/>
                    </a:lnTo>
                    <a:lnTo>
                      <a:pt x="12531" y="10305"/>
                    </a:lnTo>
                    <a:lnTo>
                      <a:pt x="12520" y="10336"/>
                    </a:lnTo>
                    <a:lnTo>
                      <a:pt x="12510" y="10367"/>
                    </a:lnTo>
                    <a:lnTo>
                      <a:pt x="12501" y="10399"/>
                    </a:lnTo>
                    <a:lnTo>
                      <a:pt x="12494" y="10430"/>
                    </a:lnTo>
                    <a:lnTo>
                      <a:pt x="12487" y="10462"/>
                    </a:lnTo>
                    <a:lnTo>
                      <a:pt x="12481" y="10495"/>
                    </a:lnTo>
                    <a:lnTo>
                      <a:pt x="12477" y="10527"/>
                    </a:lnTo>
                    <a:lnTo>
                      <a:pt x="12473" y="10559"/>
                    </a:lnTo>
                    <a:lnTo>
                      <a:pt x="12471" y="10591"/>
                    </a:lnTo>
                    <a:lnTo>
                      <a:pt x="12469" y="10623"/>
                    </a:lnTo>
                    <a:lnTo>
                      <a:pt x="12469" y="10655"/>
                    </a:lnTo>
                    <a:lnTo>
                      <a:pt x="12470" y="10687"/>
                    </a:lnTo>
                    <a:lnTo>
                      <a:pt x="12471" y="10719"/>
                    </a:lnTo>
                    <a:lnTo>
                      <a:pt x="12474" y="10752"/>
                    </a:lnTo>
                    <a:lnTo>
                      <a:pt x="12478" y="10784"/>
                    </a:lnTo>
                    <a:lnTo>
                      <a:pt x="12483" y="10816"/>
                    </a:lnTo>
                    <a:lnTo>
                      <a:pt x="12488" y="10848"/>
                    </a:lnTo>
                    <a:lnTo>
                      <a:pt x="12495" y="10879"/>
                    </a:lnTo>
                    <a:lnTo>
                      <a:pt x="12503" y="10911"/>
                    </a:lnTo>
                    <a:lnTo>
                      <a:pt x="12512" y="10942"/>
                    </a:lnTo>
                    <a:lnTo>
                      <a:pt x="12522" y="10972"/>
                    </a:lnTo>
                    <a:lnTo>
                      <a:pt x="12532" y="11003"/>
                    </a:lnTo>
                    <a:lnTo>
                      <a:pt x="12544" y="11034"/>
                    </a:lnTo>
                    <a:lnTo>
                      <a:pt x="12557" y="11064"/>
                    </a:lnTo>
                    <a:lnTo>
                      <a:pt x="12571" y="11093"/>
                    </a:lnTo>
                    <a:lnTo>
                      <a:pt x="12586" y="11123"/>
                    </a:lnTo>
                    <a:lnTo>
                      <a:pt x="12602" y="11151"/>
                    </a:lnTo>
                    <a:lnTo>
                      <a:pt x="12619" y="11180"/>
                    </a:lnTo>
                    <a:lnTo>
                      <a:pt x="12638" y="11207"/>
                    </a:lnTo>
                    <a:lnTo>
                      <a:pt x="13511" y="12514"/>
                    </a:lnTo>
                    <a:lnTo>
                      <a:pt x="12543" y="13480"/>
                    </a:lnTo>
                    <a:lnTo>
                      <a:pt x="11233" y="12608"/>
                    </a:lnTo>
                    <a:lnTo>
                      <a:pt x="11202" y="12588"/>
                    </a:lnTo>
                    <a:lnTo>
                      <a:pt x="11169" y="12569"/>
                    </a:lnTo>
                    <a:lnTo>
                      <a:pt x="11137" y="12551"/>
                    </a:lnTo>
                    <a:lnTo>
                      <a:pt x="11103" y="12535"/>
                    </a:lnTo>
                    <a:lnTo>
                      <a:pt x="11069" y="12520"/>
                    </a:lnTo>
                    <a:lnTo>
                      <a:pt x="11035" y="12506"/>
                    </a:lnTo>
                    <a:lnTo>
                      <a:pt x="11000" y="12494"/>
                    </a:lnTo>
                    <a:lnTo>
                      <a:pt x="10965" y="12483"/>
                    </a:lnTo>
                    <a:lnTo>
                      <a:pt x="10930" y="12473"/>
                    </a:lnTo>
                    <a:lnTo>
                      <a:pt x="10894" y="12464"/>
                    </a:lnTo>
                    <a:lnTo>
                      <a:pt x="10858" y="12457"/>
                    </a:lnTo>
                    <a:lnTo>
                      <a:pt x="10822" y="12451"/>
                    </a:lnTo>
                    <a:lnTo>
                      <a:pt x="10786" y="12446"/>
                    </a:lnTo>
                    <a:lnTo>
                      <a:pt x="10748" y="12443"/>
                    </a:lnTo>
                    <a:lnTo>
                      <a:pt x="10712" y="12441"/>
                    </a:lnTo>
                    <a:lnTo>
                      <a:pt x="10676" y="12440"/>
                    </a:lnTo>
                    <a:lnTo>
                      <a:pt x="10648" y="12441"/>
                    </a:lnTo>
                    <a:lnTo>
                      <a:pt x="10620" y="12442"/>
                    </a:lnTo>
                    <a:lnTo>
                      <a:pt x="10592" y="12444"/>
                    </a:lnTo>
                    <a:lnTo>
                      <a:pt x="10563" y="12446"/>
                    </a:lnTo>
                    <a:lnTo>
                      <a:pt x="10536" y="12450"/>
                    </a:lnTo>
                    <a:lnTo>
                      <a:pt x="10508" y="12454"/>
                    </a:lnTo>
                    <a:lnTo>
                      <a:pt x="10480" y="12459"/>
                    </a:lnTo>
                    <a:lnTo>
                      <a:pt x="10453" y="12465"/>
                    </a:lnTo>
                    <a:lnTo>
                      <a:pt x="10425" y="12472"/>
                    </a:lnTo>
                    <a:lnTo>
                      <a:pt x="10397" y="12479"/>
                    </a:lnTo>
                    <a:lnTo>
                      <a:pt x="10370" y="12488"/>
                    </a:lnTo>
                    <a:lnTo>
                      <a:pt x="10343" y="12497"/>
                    </a:lnTo>
                    <a:lnTo>
                      <a:pt x="10317" y="12506"/>
                    </a:lnTo>
                    <a:lnTo>
                      <a:pt x="10290" y="12517"/>
                    </a:lnTo>
                    <a:lnTo>
                      <a:pt x="10264" y="12528"/>
                    </a:lnTo>
                    <a:lnTo>
                      <a:pt x="10237" y="12540"/>
                    </a:lnTo>
                    <a:lnTo>
                      <a:pt x="10172" y="12571"/>
                    </a:lnTo>
                    <a:lnTo>
                      <a:pt x="10106" y="12602"/>
                    </a:lnTo>
                    <a:lnTo>
                      <a:pt x="10038" y="12631"/>
                    </a:lnTo>
                    <a:lnTo>
                      <a:pt x="9971" y="12661"/>
                    </a:lnTo>
                    <a:lnTo>
                      <a:pt x="9903" y="12688"/>
                    </a:lnTo>
                    <a:lnTo>
                      <a:pt x="9835" y="12715"/>
                    </a:lnTo>
                    <a:lnTo>
                      <a:pt x="9766" y="12740"/>
                    </a:lnTo>
                    <a:lnTo>
                      <a:pt x="9696" y="12765"/>
                    </a:lnTo>
                    <a:lnTo>
                      <a:pt x="9665" y="12777"/>
                    </a:lnTo>
                    <a:lnTo>
                      <a:pt x="9635" y="12789"/>
                    </a:lnTo>
                    <a:lnTo>
                      <a:pt x="9605" y="12802"/>
                    </a:lnTo>
                    <a:lnTo>
                      <a:pt x="9575" y="12816"/>
                    </a:lnTo>
                    <a:lnTo>
                      <a:pt x="9545" y="12832"/>
                    </a:lnTo>
                    <a:lnTo>
                      <a:pt x="9517" y="12848"/>
                    </a:lnTo>
                    <a:lnTo>
                      <a:pt x="9489" y="12864"/>
                    </a:lnTo>
                    <a:lnTo>
                      <a:pt x="9462" y="12882"/>
                    </a:lnTo>
                    <a:lnTo>
                      <a:pt x="9436" y="12901"/>
                    </a:lnTo>
                    <a:lnTo>
                      <a:pt x="9410" y="12920"/>
                    </a:lnTo>
                    <a:lnTo>
                      <a:pt x="9384" y="12941"/>
                    </a:lnTo>
                    <a:lnTo>
                      <a:pt x="9360" y="12962"/>
                    </a:lnTo>
                    <a:lnTo>
                      <a:pt x="9336" y="12984"/>
                    </a:lnTo>
                    <a:lnTo>
                      <a:pt x="9313" y="13007"/>
                    </a:lnTo>
                    <a:lnTo>
                      <a:pt x="9291" y="13030"/>
                    </a:lnTo>
                    <a:lnTo>
                      <a:pt x="9269" y="13054"/>
                    </a:lnTo>
                    <a:lnTo>
                      <a:pt x="9249" y="13078"/>
                    </a:lnTo>
                    <a:lnTo>
                      <a:pt x="9228" y="13103"/>
                    </a:lnTo>
                    <a:lnTo>
                      <a:pt x="9209" y="13129"/>
                    </a:lnTo>
                    <a:lnTo>
                      <a:pt x="9190" y="13156"/>
                    </a:lnTo>
                    <a:lnTo>
                      <a:pt x="9173" y="13183"/>
                    </a:lnTo>
                    <a:lnTo>
                      <a:pt x="9156" y="13211"/>
                    </a:lnTo>
                    <a:lnTo>
                      <a:pt x="9141" y="13239"/>
                    </a:lnTo>
                    <a:lnTo>
                      <a:pt x="9126" y="13268"/>
                    </a:lnTo>
                    <a:lnTo>
                      <a:pt x="9112" y="13297"/>
                    </a:lnTo>
                    <a:lnTo>
                      <a:pt x="9099" y="13327"/>
                    </a:lnTo>
                    <a:lnTo>
                      <a:pt x="9087" y="13357"/>
                    </a:lnTo>
                    <a:lnTo>
                      <a:pt x="9076" y="13388"/>
                    </a:lnTo>
                    <a:lnTo>
                      <a:pt x="9066" y="13419"/>
                    </a:lnTo>
                    <a:lnTo>
                      <a:pt x="9056" y="13451"/>
                    </a:lnTo>
                    <a:lnTo>
                      <a:pt x="9048" y="13484"/>
                    </a:lnTo>
                    <a:lnTo>
                      <a:pt x="9041" y="13516"/>
                    </a:lnTo>
                    <a:lnTo>
                      <a:pt x="8732" y="15054"/>
                    </a:lnTo>
                    <a:lnTo>
                      <a:pt x="7363" y="15054"/>
                    </a:lnTo>
                    <a:lnTo>
                      <a:pt x="7055" y="13516"/>
                    </a:lnTo>
                    <a:lnTo>
                      <a:pt x="7048" y="13484"/>
                    </a:lnTo>
                    <a:lnTo>
                      <a:pt x="7040" y="13451"/>
                    </a:lnTo>
                    <a:lnTo>
                      <a:pt x="7030" y="13419"/>
                    </a:lnTo>
                    <a:lnTo>
                      <a:pt x="7020" y="13388"/>
                    </a:lnTo>
                    <a:lnTo>
                      <a:pt x="7009" y="13357"/>
                    </a:lnTo>
                    <a:lnTo>
                      <a:pt x="6997" y="13327"/>
                    </a:lnTo>
                    <a:lnTo>
                      <a:pt x="6984" y="13297"/>
                    </a:lnTo>
                    <a:lnTo>
                      <a:pt x="6970" y="13268"/>
                    </a:lnTo>
                    <a:lnTo>
                      <a:pt x="6955" y="13239"/>
                    </a:lnTo>
                    <a:lnTo>
                      <a:pt x="6940" y="13211"/>
                    </a:lnTo>
                    <a:lnTo>
                      <a:pt x="6923" y="13183"/>
                    </a:lnTo>
                    <a:lnTo>
                      <a:pt x="6906" y="13156"/>
                    </a:lnTo>
                    <a:lnTo>
                      <a:pt x="6887" y="13129"/>
                    </a:lnTo>
                    <a:lnTo>
                      <a:pt x="6868" y="13103"/>
                    </a:lnTo>
                    <a:lnTo>
                      <a:pt x="6847" y="13078"/>
                    </a:lnTo>
                    <a:lnTo>
                      <a:pt x="6827" y="13054"/>
                    </a:lnTo>
                    <a:lnTo>
                      <a:pt x="6805" y="13030"/>
                    </a:lnTo>
                    <a:lnTo>
                      <a:pt x="6783" y="13007"/>
                    </a:lnTo>
                    <a:lnTo>
                      <a:pt x="6760" y="12984"/>
                    </a:lnTo>
                    <a:lnTo>
                      <a:pt x="6736" y="12962"/>
                    </a:lnTo>
                    <a:lnTo>
                      <a:pt x="6712" y="12941"/>
                    </a:lnTo>
                    <a:lnTo>
                      <a:pt x="6686" y="12920"/>
                    </a:lnTo>
                    <a:lnTo>
                      <a:pt x="6660" y="12901"/>
                    </a:lnTo>
                    <a:lnTo>
                      <a:pt x="6634" y="12882"/>
                    </a:lnTo>
                    <a:lnTo>
                      <a:pt x="6607" y="12864"/>
                    </a:lnTo>
                    <a:lnTo>
                      <a:pt x="6579" y="12848"/>
                    </a:lnTo>
                    <a:lnTo>
                      <a:pt x="6551" y="12832"/>
                    </a:lnTo>
                    <a:lnTo>
                      <a:pt x="6521" y="12816"/>
                    </a:lnTo>
                    <a:lnTo>
                      <a:pt x="6491" y="12802"/>
                    </a:lnTo>
                    <a:lnTo>
                      <a:pt x="6461" y="12789"/>
                    </a:lnTo>
                    <a:lnTo>
                      <a:pt x="6431" y="12777"/>
                    </a:lnTo>
                    <a:lnTo>
                      <a:pt x="6400" y="12765"/>
                    </a:lnTo>
                    <a:lnTo>
                      <a:pt x="6330" y="12740"/>
                    </a:lnTo>
                    <a:lnTo>
                      <a:pt x="6261" y="12715"/>
                    </a:lnTo>
                    <a:lnTo>
                      <a:pt x="6193" y="12688"/>
                    </a:lnTo>
                    <a:lnTo>
                      <a:pt x="6125" y="12661"/>
                    </a:lnTo>
                    <a:lnTo>
                      <a:pt x="6058" y="12632"/>
                    </a:lnTo>
                    <a:lnTo>
                      <a:pt x="5990" y="12602"/>
                    </a:lnTo>
                    <a:lnTo>
                      <a:pt x="5924" y="12572"/>
                    </a:lnTo>
                    <a:lnTo>
                      <a:pt x="5859" y="12541"/>
                    </a:lnTo>
                    <a:lnTo>
                      <a:pt x="5832" y="12529"/>
                    </a:lnTo>
                    <a:lnTo>
                      <a:pt x="5806" y="12517"/>
                    </a:lnTo>
                    <a:lnTo>
                      <a:pt x="5779" y="12507"/>
                    </a:lnTo>
                    <a:lnTo>
                      <a:pt x="5752" y="12497"/>
                    </a:lnTo>
                    <a:lnTo>
                      <a:pt x="5725" y="12488"/>
                    </a:lnTo>
                    <a:lnTo>
                      <a:pt x="5698" y="12479"/>
                    </a:lnTo>
                    <a:lnTo>
                      <a:pt x="5670" y="12472"/>
                    </a:lnTo>
                    <a:lnTo>
                      <a:pt x="5643" y="12465"/>
                    </a:lnTo>
                    <a:lnTo>
                      <a:pt x="5615" y="12459"/>
                    </a:lnTo>
                    <a:lnTo>
                      <a:pt x="5588" y="12454"/>
                    </a:lnTo>
                    <a:lnTo>
                      <a:pt x="5560" y="12450"/>
                    </a:lnTo>
                    <a:lnTo>
                      <a:pt x="5533" y="12446"/>
                    </a:lnTo>
                    <a:lnTo>
                      <a:pt x="5504" y="12444"/>
                    </a:lnTo>
                    <a:lnTo>
                      <a:pt x="5476" y="12442"/>
                    </a:lnTo>
                    <a:lnTo>
                      <a:pt x="5448" y="12441"/>
                    </a:lnTo>
                    <a:lnTo>
                      <a:pt x="5420" y="12440"/>
                    </a:lnTo>
                    <a:lnTo>
                      <a:pt x="5384" y="12441"/>
                    </a:lnTo>
                    <a:lnTo>
                      <a:pt x="5347" y="12443"/>
                    </a:lnTo>
                    <a:lnTo>
                      <a:pt x="5310" y="12446"/>
                    </a:lnTo>
                    <a:lnTo>
                      <a:pt x="5274" y="12451"/>
                    </a:lnTo>
                    <a:lnTo>
                      <a:pt x="5238" y="12457"/>
                    </a:lnTo>
                    <a:lnTo>
                      <a:pt x="5202" y="12464"/>
                    </a:lnTo>
                    <a:lnTo>
                      <a:pt x="5166" y="12473"/>
                    </a:lnTo>
                    <a:lnTo>
                      <a:pt x="5130" y="12483"/>
                    </a:lnTo>
                    <a:lnTo>
                      <a:pt x="5096" y="12494"/>
                    </a:lnTo>
                    <a:lnTo>
                      <a:pt x="5061" y="12506"/>
                    </a:lnTo>
                    <a:lnTo>
                      <a:pt x="5027" y="12520"/>
                    </a:lnTo>
                    <a:lnTo>
                      <a:pt x="4992" y="12535"/>
                    </a:lnTo>
                    <a:lnTo>
                      <a:pt x="4959" y="12551"/>
                    </a:lnTo>
                    <a:lnTo>
                      <a:pt x="4926" y="12569"/>
                    </a:lnTo>
                    <a:lnTo>
                      <a:pt x="4894" y="12588"/>
                    </a:lnTo>
                    <a:lnTo>
                      <a:pt x="4862" y="12608"/>
                    </a:lnTo>
                    <a:lnTo>
                      <a:pt x="3552" y="13480"/>
                    </a:lnTo>
                    <a:lnTo>
                      <a:pt x="2584" y="12514"/>
                    </a:lnTo>
                    <a:lnTo>
                      <a:pt x="3457" y="11207"/>
                    </a:lnTo>
                    <a:lnTo>
                      <a:pt x="3476" y="11180"/>
                    </a:lnTo>
                    <a:lnTo>
                      <a:pt x="3493" y="11151"/>
                    </a:lnTo>
                    <a:lnTo>
                      <a:pt x="3509" y="11123"/>
                    </a:lnTo>
                    <a:lnTo>
                      <a:pt x="3524" y="11093"/>
                    </a:lnTo>
                    <a:lnTo>
                      <a:pt x="3537" y="11064"/>
                    </a:lnTo>
                    <a:lnTo>
                      <a:pt x="3550" y="11034"/>
                    </a:lnTo>
                    <a:lnTo>
                      <a:pt x="3562" y="11003"/>
                    </a:lnTo>
                    <a:lnTo>
                      <a:pt x="3573" y="10972"/>
                    </a:lnTo>
                    <a:lnTo>
                      <a:pt x="3583" y="10942"/>
                    </a:lnTo>
                    <a:lnTo>
                      <a:pt x="3592" y="10911"/>
                    </a:lnTo>
                    <a:lnTo>
                      <a:pt x="3600" y="10879"/>
                    </a:lnTo>
                    <a:lnTo>
                      <a:pt x="3606" y="10848"/>
                    </a:lnTo>
                    <a:lnTo>
                      <a:pt x="3612" y="10816"/>
                    </a:lnTo>
                    <a:lnTo>
                      <a:pt x="3617" y="10784"/>
                    </a:lnTo>
                    <a:lnTo>
                      <a:pt x="3621" y="10753"/>
                    </a:lnTo>
                    <a:lnTo>
                      <a:pt x="3624" y="10720"/>
                    </a:lnTo>
                    <a:lnTo>
                      <a:pt x="3625" y="10688"/>
                    </a:lnTo>
                    <a:lnTo>
                      <a:pt x="3626" y="10655"/>
                    </a:lnTo>
                    <a:lnTo>
                      <a:pt x="3626" y="10623"/>
                    </a:lnTo>
                    <a:lnTo>
                      <a:pt x="3624" y="10591"/>
                    </a:lnTo>
                    <a:lnTo>
                      <a:pt x="3622" y="10559"/>
                    </a:lnTo>
                    <a:lnTo>
                      <a:pt x="3618" y="10527"/>
                    </a:lnTo>
                    <a:lnTo>
                      <a:pt x="3614" y="10495"/>
                    </a:lnTo>
                    <a:lnTo>
                      <a:pt x="3608" y="10462"/>
                    </a:lnTo>
                    <a:lnTo>
                      <a:pt x="3602" y="10431"/>
                    </a:lnTo>
                    <a:lnTo>
                      <a:pt x="3594" y="10399"/>
                    </a:lnTo>
                    <a:lnTo>
                      <a:pt x="3585" y="10368"/>
                    </a:lnTo>
                    <a:lnTo>
                      <a:pt x="3576" y="10337"/>
                    </a:lnTo>
                    <a:lnTo>
                      <a:pt x="3565" y="10306"/>
                    </a:lnTo>
                    <a:lnTo>
                      <a:pt x="3553" y="10275"/>
                    </a:lnTo>
                    <a:lnTo>
                      <a:pt x="3540" y="10245"/>
                    </a:lnTo>
                    <a:lnTo>
                      <a:pt x="3526" y="10215"/>
                    </a:lnTo>
                    <a:lnTo>
                      <a:pt x="3495" y="10148"/>
                    </a:lnTo>
                    <a:lnTo>
                      <a:pt x="3464" y="10082"/>
                    </a:lnTo>
                    <a:lnTo>
                      <a:pt x="3435" y="10016"/>
                    </a:lnTo>
                    <a:lnTo>
                      <a:pt x="3406" y="9949"/>
                    </a:lnTo>
                    <a:lnTo>
                      <a:pt x="3378" y="9881"/>
                    </a:lnTo>
                    <a:lnTo>
                      <a:pt x="3352" y="9813"/>
                    </a:lnTo>
                    <a:lnTo>
                      <a:pt x="3326" y="9744"/>
                    </a:lnTo>
                    <a:lnTo>
                      <a:pt x="3300" y="9675"/>
                    </a:lnTo>
                    <a:lnTo>
                      <a:pt x="3289" y="9643"/>
                    </a:lnTo>
                    <a:lnTo>
                      <a:pt x="3277" y="9612"/>
                    </a:lnTo>
                    <a:lnTo>
                      <a:pt x="3263" y="9582"/>
                    </a:lnTo>
                    <a:lnTo>
                      <a:pt x="3249" y="9553"/>
                    </a:lnTo>
                    <a:lnTo>
                      <a:pt x="3234" y="9524"/>
                    </a:lnTo>
                    <a:lnTo>
                      <a:pt x="3218" y="9496"/>
                    </a:lnTo>
                    <a:lnTo>
                      <a:pt x="3201" y="9468"/>
                    </a:lnTo>
                    <a:lnTo>
                      <a:pt x="3183" y="9441"/>
                    </a:lnTo>
                    <a:lnTo>
                      <a:pt x="3165" y="9414"/>
                    </a:lnTo>
                    <a:lnTo>
                      <a:pt x="3145" y="9388"/>
                    </a:lnTo>
                    <a:lnTo>
                      <a:pt x="3124" y="9362"/>
                    </a:lnTo>
                    <a:lnTo>
                      <a:pt x="3103" y="9338"/>
                    </a:lnTo>
                    <a:lnTo>
                      <a:pt x="3081" y="9314"/>
                    </a:lnTo>
                    <a:lnTo>
                      <a:pt x="3059" y="9291"/>
                    </a:lnTo>
                    <a:lnTo>
                      <a:pt x="3036" y="9269"/>
                    </a:lnTo>
                    <a:lnTo>
                      <a:pt x="3012" y="9248"/>
                    </a:lnTo>
                    <a:lnTo>
                      <a:pt x="2987" y="9227"/>
                    </a:lnTo>
                    <a:lnTo>
                      <a:pt x="2961" y="9207"/>
                    </a:lnTo>
                    <a:lnTo>
                      <a:pt x="2935" y="9188"/>
                    </a:lnTo>
                    <a:lnTo>
                      <a:pt x="2909" y="9170"/>
                    </a:lnTo>
                    <a:lnTo>
                      <a:pt x="2882" y="9152"/>
                    </a:lnTo>
                    <a:lnTo>
                      <a:pt x="2854" y="9136"/>
                    </a:lnTo>
                    <a:lnTo>
                      <a:pt x="2826" y="9120"/>
                    </a:lnTo>
                    <a:lnTo>
                      <a:pt x="2797" y="9104"/>
                    </a:lnTo>
                    <a:lnTo>
                      <a:pt x="2767" y="9090"/>
                    </a:lnTo>
                    <a:lnTo>
                      <a:pt x="2737" y="9077"/>
                    </a:lnTo>
                    <a:lnTo>
                      <a:pt x="2707" y="9065"/>
                    </a:lnTo>
                    <a:lnTo>
                      <a:pt x="2676" y="9054"/>
                    </a:lnTo>
                    <a:lnTo>
                      <a:pt x="2645" y="9044"/>
                    </a:lnTo>
                    <a:lnTo>
                      <a:pt x="2613" y="9035"/>
                    </a:lnTo>
                    <a:lnTo>
                      <a:pt x="2581" y="9027"/>
                    </a:lnTo>
                    <a:lnTo>
                      <a:pt x="2548" y="9020"/>
                    </a:lnTo>
                    <a:lnTo>
                      <a:pt x="1006" y="8712"/>
                    </a:lnTo>
                    <a:lnTo>
                      <a:pt x="1006" y="7347"/>
                    </a:lnTo>
                    <a:lnTo>
                      <a:pt x="2548" y="7039"/>
                    </a:lnTo>
                    <a:lnTo>
                      <a:pt x="2581" y="7032"/>
                    </a:lnTo>
                    <a:lnTo>
                      <a:pt x="2613" y="7024"/>
                    </a:lnTo>
                    <a:lnTo>
                      <a:pt x="2645" y="7015"/>
                    </a:lnTo>
                    <a:lnTo>
                      <a:pt x="2676" y="7005"/>
                    </a:lnTo>
                    <a:lnTo>
                      <a:pt x="2707" y="6994"/>
                    </a:lnTo>
                    <a:lnTo>
                      <a:pt x="2737" y="6982"/>
                    </a:lnTo>
                    <a:lnTo>
                      <a:pt x="2767" y="6969"/>
                    </a:lnTo>
                    <a:lnTo>
                      <a:pt x="2797" y="6955"/>
                    </a:lnTo>
                    <a:lnTo>
                      <a:pt x="2826" y="6939"/>
                    </a:lnTo>
                    <a:lnTo>
                      <a:pt x="2854" y="6923"/>
                    </a:lnTo>
                    <a:lnTo>
                      <a:pt x="2882" y="6907"/>
                    </a:lnTo>
                    <a:lnTo>
                      <a:pt x="2909" y="6889"/>
                    </a:lnTo>
                    <a:lnTo>
                      <a:pt x="2935" y="6871"/>
                    </a:lnTo>
                    <a:lnTo>
                      <a:pt x="2961" y="6852"/>
                    </a:lnTo>
                    <a:lnTo>
                      <a:pt x="2987" y="6832"/>
                    </a:lnTo>
                    <a:lnTo>
                      <a:pt x="3012" y="6812"/>
                    </a:lnTo>
                    <a:lnTo>
                      <a:pt x="3036" y="6790"/>
                    </a:lnTo>
                    <a:lnTo>
                      <a:pt x="3059" y="6768"/>
                    </a:lnTo>
                    <a:lnTo>
                      <a:pt x="3081" y="6745"/>
                    </a:lnTo>
                    <a:lnTo>
                      <a:pt x="3103" y="6721"/>
                    </a:lnTo>
                    <a:lnTo>
                      <a:pt x="3124" y="6697"/>
                    </a:lnTo>
                    <a:lnTo>
                      <a:pt x="3145" y="6672"/>
                    </a:lnTo>
                    <a:lnTo>
                      <a:pt x="3165" y="6645"/>
                    </a:lnTo>
                    <a:lnTo>
                      <a:pt x="3183" y="6618"/>
                    </a:lnTo>
                    <a:lnTo>
                      <a:pt x="3201" y="6591"/>
                    </a:lnTo>
                    <a:lnTo>
                      <a:pt x="3218" y="6564"/>
                    </a:lnTo>
                    <a:lnTo>
                      <a:pt x="3234" y="6535"/>
                    </a:lnTo>
                    <a:lnTo>
                      <a:pt x="3249" y="6506"/>
                    </a:lnTo>
                    <a:lnTo>
                      <a:pt x="3263" y="6477"/>
                    </a:lnTo>
                    <a:lnTo>
                      <a:pt x="3277" y="6447"/>
                    </a:lnTo>
                    <a:lnTo>
                      <a:pt x="3289" y="6416"/>
                    </a:lnTo>
                    <a:lnTo>
                      <a:pt x="3300" y="6384"/>
                    </a:lnTo>
                    <a:lnTo>
                      <a:pt x="3326" y="6315"/>
                    </a:lnTo>
                    <a:lnTo>
                      <a:pt x="3351" y="6247"/>
                    </a:lnTo>
                    <a:lnTo>
                      <a:pt x="3378" y="6179"/>
                    </a:lnTo>
                    <a:lnTo>
                      <a:pt x="3406" y="6110"/>
                    </a:lnTo>
                    <a:lnTo>
                      <a:pt x="3434" y="6043"/>
                    </a:lnTo>
                    <a:lnTo>
                      <a:pt x="3463" y="5977"/>
                    </a:lnTo>
                    <a:lnTo>
                      <a:pt x="3495" y="5911"/>
                    </a:lnTo>
                    <a:lnTo>
                      <a:pt x="3526" y="5845"/>
                    </a:lnTo>
                    <a:lnTo>
                      <a:pt x="3540" y="5815"/>
                    </a:lnTo>
                    <a:lnTo>
                      <a:pt x="3553" y="5784"/>
                    </a:lnTo>
                    <a:lnTo>
                      <a:pt x="3565" y="5754"/>
                    </a:lnTo>
                    <a:lnTo>
                      <a:pt x="3575" y="5723"/>
                    </a:lnTo>
                    <a:lnTo>
                      <a:pt x="3585" y="5692"/>
                    </a:lnTo>
                    <a:lnTo>
                      <a:pt x="3594" y="5660"/>
                    </a:lnTo>
                    <a:lnTo>
                      <a:pt x="3602" y="5629"/>
                    </a:lnTo>
                    <a:lnTo>
                      <a:pt x="3608" y="5597"/>
                    </a:lnTo>
                    <a:lnTo>
                      <a:pt x="3614" y="5564"/>
                    </a:lnTo>
                    <a:lnTo>
                      <a:pt x="3618" y="5532"/>
                    </a:lnTo>
                    <a:lnTo>
                      <a:pt x="3622" y="5500"/>
                    </a:lnTo>
                    <a:lnTo>
                      <a:pt x="3624" y="5468"/>
                    </a:lnTo>
                    <a:lnTo>
                      <a:pt x="3626" y="5436"/>
                    </a:lnTo>
                    <a:lnTo>
                      <a:pt x="3626" y="5403"/>
                    </a:lnTo>
                    <a:lnTo>
                      <a:pt x="3625" y="5371"/>
                    </a:lnTo>
                    <a:lnTo>
                      <a:pt x="3624" y="5339"/>
                    </a:lnTo>
                    <a:lnTo>
                      <a:pt x="3621" y="5306"/>
                    </a:lnTo>
                    <a:lnTo>
                      <a:pt x="3617" y="5274"/>
                    </a:lnTo>
                    <a:lnTo>
                      <a:pt x="3613" y="5243"/>
                    </a:lnTo>
                    <a:lnTo>
                      <a:pt x="3607" y="5211"/>
                    </a:lnTo>
                    <a:lnTo>
                      <a:pt x="3600" y="5179"/>
                    </a:lnTo>
                    <a:lnTo>
                      <a:pt x="3592" y="5148"/>
                    </a:lnTo>
                    <a:lnTo>
                      <a:pt x="3583" y="5117"/>
                    </a:lnTo>
                    <a:lnTo>
                      <a:pt x="3573" y="5086"/>
                    </a:lnTo>
                    <a:lnTo>
                      <a:pt x="3562" y="5056"/>
                    </a:lnTo>
                    <a:lnTo>
                      <a:pt x="3551" y="5024"/>
                    </a:lnTo>
                    <a:lnTo>
                      <a:pt x="3538" y="4995"/>
                    </a:lnTo>
                    <a:lnTo>
                      <a:pt x="3524" y="4965"/>
                    </a:lnTo>
                    <a:lnTo>
                      <a:pt x="3509" y="4936"/>
                    </a:lnTo>
                    <a:lnTo>
                      <a:pt x="3493" y="4907"/>
                    </a:lnTo>
                    <a:lnTo>
                      <a:pt x="3476" y="4879"/>
                    </a:lnTo>
                    <a:lnTo>
                      <a:pt x="3457" y="4851"/>
                    </a:lnTo>
                    <a:lnTo>
                      <a:pt x="2584" y="3544"/>
                    </a:lnTo>
                    <a:lnTo>
                      <a:pt x="3552" y="2578"/>
                    </a:lnTo>
                    <a:lnTo>
                      <a:pt x="4862" y="3450"/>
                    </a:lnTo>
                    <a:lnTo>
                      <a:pt x="4894" y="3470"/>
                    </a:lnTo>
                    <a:lnTo>
                      <a:pt x="4926" y="3489"/>
                    </a:lnTo>
                    <a:lnTo>
                      <a:pt x="4959" y="3507"/>
                    </a:lnTo>
                    <a:lnTo>
                      <a:pt x="4992" y="3523"/>
                    </a:lnTo>
                    <a:lnTo>
                      <a:pt x="5027" y="3538"/>
                    </a:lnTo>
                    <a:lnTo>
                      <a:pt x="5061" y="3552"/>
                    </a:lnTo>
                    <a:lnTo>
                      <a:pt x="5096" y="3564"/>
                    </a:lnTo>
                    <a:lnTo>
                      <a:pt x="5130" y="3576"/>
                    </a:lnTo>
                    <a:lnTo>
                      <a:pt x="5166" y="3586"/>
                    </a:lnTo>
                    <a:lnTo>
                      <a:pt x="5202" y="3594"/>
                    </a:lnTo>
                    <a:lnTo>
                      <a:pt x="5238" y="3601"/>
                    </a:lnTo>
                    <a:lnTo>
                      <a:pt x="5274" y="3607"/>
                    </a:lnTo>
                    <a:lnTo>
                      <a:pt x="5310" y="3612"/>
                    </a:lnTo>
                    <a:lnTo>
                      <a:pt x="5347" y="3615"/>
                    </a:lnTo>
                    <a:lnTo>
                      <a:pt x="5384" y="3617"/>
                    </a:lnTo>
                    <a:lnTo>
                      <a:pt x="5420" y="3618"/>
                    </a:lnTo>
                    <a:lnTo>
                      <a:pt x="5448" y="3617"/>
                    </a:lnTo>
                    <a:lnTo>
                      <a:pt x="5476" y="3616"/>
                    </a:lnTo>
                    <a:lnTo>
                      <a:pt x="5504" y="3614"/>
                    </a:lnTo>
                    <a:lnTo>
                      <a:pt x="5532" y="3612"/>
                    </a:lnTo>
                    <a:lnTo>
                      <a:pt x="5560" y="3608"/>
                    </a:lnTo>
                    <a:lnTo>
                      <a:pt x="5588" y="3604"/>
                    </a:lnTo>
                    <a:lnTo>
                      <a:pt x="5615" y="3599"/>
                    </a:lnTo>
                    <a:lnTo>
                      <a:pt x="5643" y="3593"/>
                    </a:lnTo>
                    <a:lnTo>
                      <a:pt x="5670" y="3586"/>
                    </a:lnTo>
                    <a:lnTo>
                      <a:pt x="5698" y="3579"/>
                    </a:lnTo>
                    <a:lnTo>
                      <a:pt x="5725" y="3571"/>
                    </a:lnTo>
                    <a:lnTo>
                      <a:pt x="5752" y="3562"/>
                    </a:lnTo>
                    <a:lnTo>
                      <a:pt x="5779" y="3552"/>
                    </a:lnTo>
                    <a:lnTo>
                      <a:pt x="5805" y="3542"/>
                    </a:lnTo>
                    <a:lnTo>
                      <a:pt x="5832" y="3531"/>
                    </a:lnTo>
                    <a:lnTo>
                      <a:pt x="5859" y="3518"/>
                    </a:lnTo>
                    <a:lnTo>
                      <a:pt x="5924" y="3487"/>
                    </a:lnTo>
                    <a:lnTo>
                      <a:pt x="5990" y="3457"/>
                    </a:lnTo>
                    <a:lnTo>
                      <a:pt x="6057" y="3428"/>
                    </a:lnTo>
                    <a:lnTo>
                      <a:pt x="6124" y="3398"/>
                    </a:lnTo>
                    <a:lnTo>
                      <a:pt x="6192" y="3370"/>
                    </a:lnTo>
                    <a:lnTo>
                      <a:pt x="6260" y="3344"/>
                    </a:lnTo>
                    <a:lnTo>
                      <a:pt x="6329" y="3318"/>
                    </a:lnTo>
                    <a:lnTo>
                      <a:pt x="6399" y="3293"/>
                    </a:lnTo>
                    <a:lnTo>
                      <a:pt x="6430" y="3282"/>
                    </a:lnTo>
                    <a:lnTo>
                      <a:pt x="6461" y="3270"/>
                    </a:lnTo>
                    <a:lnTo>
                      <a:pt x="6491" y="3256"/>
                    </a:lnTo>
                    <a:lnTo>
                      <a:pt x="6520" y="3242"/>
                    </a:lnTo>
                    <a:lnTo>
                      <a:pt x="6550" y="3227"/>
                    </a:lnTo>
                    <a:lnTo>
                      <a:pt x="6578" y="3211"/>
                    </a:lnTo>
                    <a:lnTo>
                      <a:pt x="6606" y="3194"/>
                    </a:lnTo>
                    <a:lnTo>
                      <a:pt x="6633" y="3176"/>
                    </a:lnTo>
                    <a:lnTo>
                      <a:pt x="6660" y="3158"/>
                    </a:lnTo>
                    <a:lnTo>
                      <a:pt x="6686" y="3138"/>
                    </a:lnTo>
                    <a:lnTo>
                      <a:pt x="6712" y="3117"/>
                    </a:lnTo>
                    <a:lnTo>
                      <a:pt x="6736" y="3096"/>
                    </a:lnTo>
                    <a:lnTo>
                      <a:pt x="6760" y="3074"/>
                    </a:lnTo>
                    <a:lnTo>
                      <a:pt x="6783" y="3052"/>
                    </a:lnTo>
                    <a:lnTo>
                      <a:pt x="6805" y="3029"/>
                    </a:lnTo>
                    <a:lnTo>
                      <a:pt x="6827" y="3005"/>
                    </a:lnTo>
                    <a:lnTo>
                      <a:pt x="6847" y="2980"/>
                    </a:lnTo>
                    <a:lnTo>
                      <a:pt x="6868" y="2955"/>
                    </a:lnTo>
                    <a:lnTo>
                      <a:pt x="6887" y="2929"/>
                    </a:lnTo>
                    <a:lnTo>
                      <a:pt x="6906" y="2903"/>
                    </a:lnTo>
                    <a:lnTo>
                      <a:pt x="6923" y="2876"/>
                    </a:lnTo>
                    <a:lnTo>
                      <a:pt x="6940" y="2847"/>
                    </a:lnTo>
                    <a:lnTo>
                      <a:pt x="6955" y="2819"/>
                    </a:lnTo>
                    <a:lnTo>
                      <a:pt x="6970" y="2790"/>
                    </a:lnTo>
                    <a:lnTo>
                      <a:pt x="6984" y="2761"/>
                    </a:lnTo>
                    <a:lnTo>
                      <a:pt x="6997" y="2731"/>
                    </a:lnTo>
                    <a:lnTo>
                      <a:pt x="7009" y="2701"/>
                    </a:lnTo>
                    <a:lnTo>
                      <a:pt x="7020" y="2670"/>
                    </a:lnTo>
                    <a:lnTo>
                      <a:pt x="7030" y="2639"/>
                    </a:lnTo>
                    <a:lnTo>
                      <a:pt x="7040" y="2608"/>
                    </a:lnTo>
                    <a:lnTo>
                      <a:pt x="7048" y="2575"/>
                    </a:lnTo>
                    <a:lnTo>
                      <a:pt x="7055" y="2542"/>
                    </a:lnTo>
                    <a:lnTo>
                      <a:pt x="7363" y="1004"/>
                    </a:lnTo>
                    <a:lnTo>
                      <a:pt x="8732" y="1004"/>
                    </a:lnTo>
                    <a:lnTo>
                      <a:pt x="9040" y="2542"/>
                    </a:lnTo>
                    <a:lnTo>
                      <a:pt x="9047" y="2575"/>
                    </a:lnTo>
                    <a:lnTo>
                      <a:pt x="9055" y="2608"/>
                    </a:lnTo>
                    <a:lnTo>
                      <a:pt x="9065" y="2639"/>
                    </a:lnTo>
                    <a:lnTo>
                      <a:pt x="9075" y="2670"/>
                    </a:lnTo>
                    <a:lnTo>
                      <a:pt x="9086" y="2701"/>
                    </a:lnTo>
                    <a:lnTo>
                      <a:pt x="9098" y="2731"/>
                    </a:lnTo>
                    <a:lnTo>
                      <a:pt x="9111" y="2761"/>
                    </a:lnTo>
                    <a:lnTo>
                      <a:pt x="9125" y="2790"/>
                    </a:lnTo>
                    <a:lnTo>
                      <a:pt x="9140" y="2819"/>
                    </a:lnTo>
                    <a:lnTo>
                      <a:pt x="9155" y="2847"/>
                    </a:lnTo>
                    <a:lnTo>
                      <a:pt x="9172" y="2876"/>
                    </a:lnTo>
                    <a:lnTo>
                      <a:pt x="9189" y="2903"/>
                    </a:lnTo>
                    <a:lnTo>
                      <a:pt x="9208" y="2929"/>
                    </a:lnTo>
                    <a:lnTo>
                      <a:pt x="9227" y="2955"/>
                    </a:lnTo>
                    <a:lnTo>
                      <a:pt x="9248" y="2980"/>
                    </a:lnTo>
                    <a:lnTo>
                      <a:pt x="9268" y="3005"/>
                    </a:lnTo>
                    <a:lnTo>
                      <a:pt x="9290" y="3029"/>
                    </a:lnTo>
                    <a:lnTo>
                      <a:pt x="9312" y="3052"/>
                    </a:lnTo>
                    <a:lnTo>
                      <a:pt x="9335" y="3074"/>
                    </a:lnTo>
                    <a:lnTo>
                      <a:pt x="9359" y="3096"/>
                    </a:lnTo>
                    <a:lnTo>
                      <a:pt x="9383" y="3117"/>
                    </a:lnTo>
                    <a:lnTo>
                      <a:pt x="9409" y="3138"/>
                    </a:lnTo>
                    <a:lnTo>
                      <a:pt x="9435" y="3158"/>
                    </a:lnTo>
                    <a:lnTo>
                      <a:pt x="9462" y="3176"/>
                    </a:lnTo>
                    <a:lnTo>
                      <a:pt x="9489" y="3194"/>
                    </a:lnTo>
                    <a:lnTo>
                      <a:pt x="9517" y="3211"/>
                    </a:lnTo>
                    <a:lnTo>
                      <a:pt x="9545" y="3227"/>
                    </a:lnTo>
                    <a:lnTo>
                      <a:pt x="9575" y="3242"/>
                    </a:lnTo>
                    <a:lnTo>
                      <a:pt x="9604" y="3256"/>
                    </a:lnTo>
                    <a:lnTo>
                      <a:pt x="9634" y="3270"/>
                    </a:lnTo>
                    <a:lnTo>
                      <a:pt x="9665" y="3282"/>
                    </a:lnTo>
                    <a:lnTo>
                      <a:pt x="9696" y="3293"/>
                    </a:lnTo>
                    <a:lnTo>
                      <a:pt x="9766" y="3318"/>
                    </a:lnTo>
                    <a:lnTo>
                      <a:pt x="9834" y="3344"/>
                    </a:lnTo>
                    <a:lnTo>
                      <a:pt x="9902" y="3370"/>
                    </a:lnTo>
                    <a:lnTo>
                      <a:pt x="9971" y="3398"/>
                    </a:lnTo>
                    <a:lnTo>
                      <a:pt x="10037" y="3427"/>
                    </a:lnTo>
                    <a:lnTo>
                      <a:pt x="10105" y="3456"/>
                    </a:lnTo>
                    <a:lnTo>
                      <a:pt x="10171" y="3487"/>
                    </a:lnTo>
                    <a:lnTo>
                      <a:pt x="10236" y="3518"/>
                    </a:lnTo>
                    <a:lnTo>
                      <a:pt x="10263" y="3530"/>
                    </a:lnTo>
                    <a:lnTo>
                      <a:pt x="10290" y="3541"/>
                    </a:lnTo>
                    <a:lnTo>
                      <a:pt x="10316" y="3552"/>
                    </a:lnTo>
                    <a:lnTo>
                      <a:pt x="10343" y="3562"/>
                    </a:lnTo>
                    <a:lnTo>
                      <a:pt x="10370" y="3571"/>
                    </a:lnTo>
                    <a:lnTo>
                      <a:pt x="10397" y="3579"/>
                    </a:lnTo>
                    <a:lnTo>
                      <a:pt x="10425" y="3586"/>
                    </a:lnTo>
                    <a:lnTo>
                      <a:pt x="10452" y="3593"/>
                    </a:lnTo>
                    <a:lnTo>
                      <a:pt x="10480" y="3599"/>
                    </a:lnTo>
                    <a:lnTo>
                      <a:pt x="10507" y="3604"/>
                    </a:lnTo>
                    <a:lnTo>
                      <a:pt x="10535" y="3608"/>
                    </a:lnTo>
                    <a:lnTo>
                      <a:pt x="10563" y="3612"/>
                    </a:lnTo>
                    <a:lnTo>
                      <a:pt x="10592" y="3614"/>
                    </a:lnTo>
                    <a:lnTo>
                      <a:pt x="10620" y="3616"/>
                    </a:lnTo>
                    <a:lnTo>
                      <a:pt x="10648" y="3617"/>
                    </a:lnTo>
                    <a:lnTo>
                      <a:pt x="10676" y="3618"/>
                    </a:lnTo>
                    <a:lnTo>
                      <a:pt x="10712" y="3617"/>
                    </a:lnTo>
                    <a:lnTo>
                      <a:pt x="10748" y="3615"/>
                    </a:lnTo>
                    <a:lnTo>
                      <a:pt x="10786" y="3612"/>
                    </a:lnTo>
                    <a:lnTo>
                      <a:pt x="10822" y="3607"/>
                    </a:lnTo>
                    <a:lnTo>
                      <a:pt x="10858" y="3601"/>
                    </a:lnTo>
                    <a:lnTo>
                      <a:pt x="10894" y="3594"/>
                    </a:lnTo>
                    <a:lnTo>
                      <a:pt x="10930" y="3586"/>
                    </a:lnTo>
                    <a:lnTo>
                      <a:pt x="10965" y="3576"/>
                    </a:lnTo>
                    <a:lnTo>
                      <a:pt x="11000" y="3564"/>
                    </a:lnTo>
                    <a:lnTo>
                      <a:pt x="11035" y="3552"/>
                    </a:lnTo>
                    <a:lnTo>
                      <a:pt x="11069" y="3538"/>
                    </a:lnTo>
                    <a:lnTo>
                      <a:pt x="11103" y="3523"/>
                    </a:lnTo>
                    <a:lnTo>
                      <a:pt x="11137" y="3507"/>
                    </a:lnTo>
                    <a:lnTo>
                      <a:pt x="11169" y="3489"/>
                    </a:lnTo>
                    <a:lnTo>
                      <a:pt x="11202" y="3470"/>
                    </a:lnTo>
                    <a:lnTo>
                      <a:pt x="11233" y="3450"/>
                    </a:lnTo>
                    <a:lnTo>
                      <a:pt x="12543" y="2578"/>
                    </a:lnTo>
                    <a:lnTo>
                      <a:pt x="13511" y="3544"/>
                    </a:lnTo>
                    <a:lnTo>
                      <a:pt x="12638" y="4851"/>
                    </a:lnTo>
                    <a:lnTo>
                      <a:pt x="12619" y="4879"/>
                    </a:lnTo>
                    <a:lnTo>
                      <a:pt x="12602" y="4907"/>
                    </a:lnTo>
                    <a:lnTo>
                      <a:pt x="12586" y="4936"/>
                    </a:lnTo>
                    <a:lnTo>
                      <a:pt x="12571" y="4965"/>
                    </a:lnTo>
                    <a:lnTo>
                      <a:pt x="12557" y="4995"/>
                    </a:lnTo>
                    <a:lnTo>
                      <a:pt x="12544" y="5024"/>
                    </a:lnTo>
                    <a:lnTo>
                      <a:pt x="12533" y="5056"/>
                    </a:lnTo>
                    <a:lnTo>
                      <a:pt x="12522" y="5086"/>
                    </a:lnTo>
                    <a:lnTo>
                      <a:pt x="12512" y="5117"/>
                    </a:lnTo>
                    <a:lnTo>
                      <a:pt x="12503" y="5148"/>
                    </a:lnTo>
                    <a:lnTo>
                      <a:pt x="12495" y="5179"/>
                    </a:lnTo>
                    <a:lnTo>
                      <a:pt x="12489" y="5211"/>
                    </a:lnTo>
                    <a:lnTo>
                      <a:pt x="12483" y="5242"/>
                    </a:lnTo>
                    <a:lnTo>
                      <a:pt x="12478" y="5274"/>
                    </a:lnTo>
                    <a:lnTo>
                      <a:pt x="12474" y="5306"/>
                    </a:lnTo>
                    <a:lnTo>
                      <a:pt x="12472" y="5339"/>
                    </a:lnTo>
                    <a:lnTo>
                      <a:pt x="12470" y="5371"/>
                    </a:lnTo>
                    <a:lnTo>
                      <a:pt x="12469" y="5403"/>
                    </a:lnTo>
                    <a:lnTo>
                      <a:pt x="12470" y="5435"/>
                    </a:lnTo>
                    <a:lnTo>
                      <a:pt x="12471" y="5467"/>
                    </a:lnTo>
                    <a:lnTo>
                      <a:pt x="12473" y="5500"/>
                    </a:lnTo>
                    <a:lnTo>
                      <a:pt x="12477" y="5532"/>
                    </a:lnTo>
                    <a:lnTo>
                      <a:pt x="12481" y="5563"/>
                    </a:lnTo>
                    <a:lnTo>
                      <a:pt x="12487" y="5596"/>
                    </a:lnTo>
                    <a:lnTo>
                      <a:pt x="12494" y="5628"/>
                    </a:lnTo>
                    <a:lnTo>
                      <a:pt x="12501" y="5660"/>
                    </a:lnTo>
                    <a:lnTo>
                      <a:pt x="12510" y="5691"/>
                    </a:lnTo>
                    <a:lnTo>
                      <a:pt x="12519" y="5722"/>
                    </a:lnTo>
                    <a:lnTo>
                      <a:pt x="12530" y="5753"/>
                    </a:lnTo>
                    <a:lnTo>
                      <a:pt x="12542" y="5784"/>
                    </a:lnTo>
                    <a:lnTo>
                      <a:pt x="12555" y="5814"/>
                    </a:lnTo>
                    <a:lnTo>
                      <a:pt x="12569" y="5844"/>
                    </a:lnTo>
                    <a:lnTo>
                      <a:pt x="12600" y="5910"/>
                    </a:lnTo>
                    <a:lnTo>
                      <a:pt x="12631" y="5976"/>
                    </a:lnTo>
                    <a:lnTo>
                      <a:pt x="12661" y="6043"/>
                    </a:lnTo>
                    <a:lnTo>
                      <a:pt x="12689" y="6110"/>
                    </a:lnTo>
                    <a:lnTo>
                      <a:pt x="12717" y="6178"/>
                    </a:lnTo>
                    <a:lnTo>
                      <a:pt x="12744" y="6246"/>
                    </a:lnTo>
                    <a:lnTo>
                      <a:pt x="12769" y="6315"/>
                    </a:lnTo>
                    <a:lnTo>
                      <a:pt x="12795" y="6384"/>
                    </a:lnTo>
                    <a:lnTo>
                      <a:pt x="12807" y="6416"/>
                    </a:lnTo>
                    <a:lnTo>
                      <a:pt x="12819" y="6446"/>
                    </a:lnTo>
                    <a:lnTo>
                      <a:pt x="12832" y="6476"/>
                    </a:lnTo>
                    <a:lnTo>
                      <a:pt x="12846" y="6506"/>
                    </a:lnTo>
                    <a:lnTo>
                      <a:pt x="12861" y="6535"/>
                    </a:lnTo>
                    <a:lnTo>
                      <a:pt x="12877" y="6563"/>
                    </a:lnTo>
                    <a:lnTo>
                      <a:pt x="12894" y="6591"/>
                    </a:lnTo>
                    <a:lnTo>
                      <a:pt x="12912" y="6618"/>
                    </a:lnTo>
                    <a:lnTo>
                      <a:pt x="12931" y="6644"/>
                    </a:lnTo>
                    <a:lnTo>
                      <a:pt x="12950" y="6671"/>
                    </a:lnTo>
                    <a:lnTo>
                      <a:pt x="12971" y="6696"/>
                    </a:lnTo>
                    <a:lnTo>
                      <a:pt x="12992" y="6721"/>
                    </a:lnTo>
                    <a:lnTo>
                      <a:pt x="13014" y="6744"/>
                    </a:lnTo>
                    <a:lnTo>
                      <a:pt x="13036" y="6767"/>
                    </a:lnTo>
                    <a:lnTo>
                      <a:pt x="13059" y="6790"/>
                    </a:lnTo>
                    <a:lnTo>
                      <a:pt x="13083" y="6811"/>
                    </a:lnTo>
                    <a:lnTo>
                      <a:pt x="13108" y="6832"/>
                    </a:lnTo>
                    <a:lnTo>
                      <a:pt x="13134" y="6852"/>
                    </a:lnTo>
                    <a:lnTo>
                      <a:pt x="13160" y="6871"/>
                    </a:lnTo>
                    <a:lnTo>
                      <a:pt x="13186" y="6889"/>
                    </a:lnTo>
                    <a:lnTo>
                      <a:pt x="13213" y="6907"/>
                    </a:lnTo>
                    <a:lnTo>
                      <a:pt x="13241" y="6923"/>
                    </a:lnTo>
                    <a:lnTo>
                      <a:pt x="13269" y="6939"/>
                    </a:lnTo>
                    <a:lnTo>
                      <a:pt x="13298" y="6955"/>
                    </a:lnTo>
                    <a:lnTo>
                      <a:pt x="13328" y="6968"/>
                    </a:lnTo>
                    <a:lnTo>
                      <a:pt x="13358" y="6981"/>
                    </a:lnTo>
                    <a:lnTo>
                      <a:pt x="13388" y="6993"/>
                    </a:lnTo>
                    <a:lnTo>
                      <a:pt x="13419" y="7004"/>
                    </a:lnTo>
                    <a:lnTo>
                      <a:pt x="13450" y="7014"/>
                    </a:lnTo>
                    <a:lnTo>
                      <a:pt x="13483" y="7024"/>
                    </a:lnTo>
                    <a:lnTo>
                      <a:pt x="13515" y="7032"/>
                    </a:lnTo>
                    <a:lnTo>
                      <a:pt x="13547" y="7039"/>
                    </a:lnTo>
                    <a:lnTo>
                      <a:pt x="15088" y="7347"/>
                    </a:lnTo>
                    <a:lnTo>
                      <a:pt x="15089" y="8712"/>
                    </a:lnTo>
                    <a:lnTo>
                      <a:pt x="13547" y="9020"/>
                    </a:lnTo>
                    <a:close/>
                    <a:moveTo>
                      <a:pt x="15286" y="6362"/>
                    </a:moveTo>
                    <a:lnTo>
                      <a:pt x="13745" y="6054"/>
                    </a:lnTo>
                    <a:lnTo>
                      <a:pt x="13715" y="5971"/>
                    </a:lnTo>
                    <a:lnTo>
                      <a:pt x="13684" y="5889"/>
                    </a:lnTo>
                    <a:lnTo>
                      <a:pt x="13652" y="5807"/>
                    </a:lnTo>
                    <a:lnTo>
                      <a:pt x="13618" y="5726"/>
                    </a:lnTo>
                    <a:lnTo>
                      <a:pt x="13584" y="5646"/>
                    </a:lnTo>
                    <a:lnTo>
                      <a:pt x="13548" y="5565"/>
                    </a:lnTo>
                    <a:lnTo>
                      <a:pt x="13512" y="5486"/>
                    </a:lnTo>
                    <a:lnTo>
                      <a:pt x="13475" y="5408"/>
                    </a:lnTo>
                    <a:lnTo>
                      <a:pt x="14348" y="4101"/>
                    </a:lnTo>
                    <a:lnTo>
                      <a:pt x="14372" y="4063"/>
                    </a:lnTo>
                    <a:lnTo>
                      <a:pt x="14394" y="4025"/>
                    </a:lnTo>
                    <a:lnTo>
                      <a:pt x="14414" y="3986"/>
                    </a:lnTo>
                    <a:lnTo>
                      <a:pt x="14433" y="3947"/>
                    </a:lnTo>
                    <a:lnTo>
                      <a:pt x="14449" y="3906"/>
                    </a:lnTo>
                    <a:lnTo>
                      <a:pt x="14464" y="3865"/>
                    </a:lnTo>
                    <a:lnTo>
                      <a:pt x="14476" y="3824"/>
                    </a:lnTo>
                    <a:lnTo>
                      <a:pt x="14489" y="3783"/>
                    </a:lnTo>
                    <a:lnTo>
                      <a:pt x="14498" y="3741"/>
                    </a:lnTo>
                    <a:lnTo>
                      <a:pt x="14505" y="3699"/>
                    </a:lnTo>
                    <a:lnTo>
                      <a:pt x="14511" y="3656"/>
                    </a:lnTo>
                    <a:lnTo>
                      <a:pt x="14515" y="3614"/>
                    </a:lnTo>
                    <a:lnTo>
                      <a:pt x="14517" y="3572"/>
                    </a:lnTo>
                    <a:lnTo>
                      <a:pt x="14517" y="3530"/>
                    </a:lnTo>
                    <a:lnTo>
                      <a:pt x="14515" y="3488"/>
                    </a:lnTo>
                    <a:lnTo>
                      <a:pt x="14512" y="3446"/>
                    </a:lnTo>
                    <a:lnTo>
                      <a:pt x="14507" y="3404"/>
                    </a:lnTo>
                    <a:lnTo>
                      <a:pt x="14500" y="3361"/>
                    </a:lnTo>
                    <a:lnTo>
                      <a:pt x="14492" y="3320"/>
                    </a:lnTo>
                    <a:lnTo>
                      <a:pt x="14480" y="3279"/>
                    </a:lnTo>
                    <a:lnTo>
                      <a:pt x="14468" y="3239"/>
                    </a:lnTo>
                    <a:lnTo>
                      <a:pt x="14455" y="3198"/>
                    </a:lnTo>
                    <a:lnTo>
                      <a:pt x="14439" y="3159"/>
                    </a:lnTo>
                    <a:lnTo>
                      <a:pt x="14422" y="3119"/>
                    </a:lnTo>
                    <a:lnTo>
                      <a:pt x="14403" y="3081"/>
                    </a:lnTo>
                    <a:lnTo>
                      <a:pt x="14382" y="3043"/>
                    </a:lnTo>
                    <a:lnTo>
                      <a:pt x="14360" y="3006"/>
                    </a:lnTo>
                    <a:lnTo>
                      <a:pt x="14336" y="2970"/>
                    </a:lnTo>
                    <a:lnTo>
                      <a:pt x="14309" y="2935"/>
                    </a:lnTo>
                    <a:lnTo>
                      <a:pt x="14282" y="2901"/>
                    </a:lnTo>
                    <a:lnTo>
                      <a:pt x="14253" y="2868"/>
                    </a:lnTo>
                    <a:lnTo>
                      <a:pt x="14222" y="2834"/>
                    </a:lnTo>
                    <a:lnTo>
                      <a:pt x="13254" y="1869"/>
                    </a:lnTo>
                    <a:lnTo>
                      <a:pt x="13236" y="1852"/>
                    </a:lnTo>
                    <a:lnTo>
                      <a:pt x="13217" y="1834"/>
                    </a:lnTo>
                    <a:lnTo>
                      <a:pt x="13198" y="1817"/>
                    </a:lnTo>
                    <a:lnTo>
                      <a:pt x="13179" y="1801"/>
                    </a:lnTo>
                    <a:lnTo>
                      <a:pt x="13159" y="1786"/>
                    </a:lnTo>
                    <a:lnTo>
                      <a:pt x="13139" y="1771"/>
                    </a:lnTo>
                    <a:lnTo>
                      <a:pt x="13118" y="1755"/>
                    </a:lnTo>
                    <a:lnTo>
                      <a:pt x="13097" y="1741"/>
                    </a:lnTo>
                    <a:lnTo>
                      <a:pt x="13076" y="1728"/>
                    </a:lnTo>
                    <a:lnTo>
                      <a:pt x="13055" y="1715"/>
                    </a:lnTo>
                    <a:lnTo>
                      <a:pt x="13034" y="1702"/>
                    </a:lnTo>
                    <a:lnTo>
                      <a:pt x="13012" y="1691"/>
                    </a:lnTo>
                    <a:lnTo>
                      <a:pt x="12990" y="1680"/>
                    </a:lnTo>
                    <a:lnTo>
                      <a:pt x="12968" y="1669"/>
                    </a:lnTo>
                    <a:lnTo>
                      <a:pt x="12945" y="1659"/>
                    </a:lnTo>
                    <a:lnTo>
                      <a:pt x="12923" y="1649"/>
                    </a:lnTo>
                    <a:lnTo>
                      <a:pt x="12900" y="1640"/>
                    </a:lnTo>
                    <a:lnTo>
                      <a:pt x="12877" y="1632"/>
                    </a:lnTo>
                    <a:lnTo>
                      <a:pt x="12854" y="1624"/>
                    </a:lnTo>
                    <a:lnTo>
                      <a:pt x="12831" y="1617"/>
                    </a:lnTo>
                    <a:lnTo>
                      <a:pt x="12808" y="1610"/>
                    </a:lnTo>
                    <a:lnTo>
                      <a:pt x="12783" y="1604"/>
                    </a:lnTo>
                    <a:lnTo>
                      <a:pt x="12759" y="1599"/>
                    </a:lnTo>
                    <a:lnTo>
                      <a:pt x="12736" y="1594"/>
                    </a:lnTo>
                    <a:lnTo>
                      <a:pt x="12712" y="1590"/>
                    </a:lnTo>
                    <a:lnTo>
                      <a:pt x="12688" y="1586"/>
                    </a:lnTo>
                    <a:lnTo>
                      <a:pt x="12664" y="1583"/>
                    </a:lnTo>
                    <a:lnTo>
                      <a:pt x="12640" y="1580"/>
                    </a:lnTo>
                    <a:lnTo>
                      <a:pt x="12615" y="1578"/>
                    </a:lnTo>
                    <a:lnTo>
                      <a:pt x="12591" y="1577"/>
                    </a:lnTo>
                    <a:lnTo>
                      <a:pt x="12566" y="1576"/>
                    </a:lnTo>
                    <a:lnTo>
                      <a:pt x="12542" y="1575"/>
                    </a:lnTo>
                    <a:lnTo>
                      <a:pt x="12506" y="1576"/>
                    </a:lnTo>
                    <a:lnTo>
                      <a:pt x="12470" y="1578"/>
                    </a:lnTo>
                    <a:lnTo>
                      <a:pt x="12433" y="1581"/>
                    </a:lnTo>
                    <a:lnTo>
                      <a:pt x="12398" y="1586"/>
                    </a:lnTo>
                    <a:lnTo>
                      <a:pt x="12362" y="1592"/>
                    </a:lnTo>
                    <a:lnTo>
                      <a:pt x="12326" y="1599"/>
                    </a:lnTo>
                    <a:lnTo>
                      <a:pt x="12291" y="1607"/>
                    </a:lnTo>
                    <a:lnTo>
                      <a:pt x="12255" y="1617"/>
                    </a:lnTo>
                    <a:lnTo>
                      <a:pt x="12220" y="1628"/>
                    </a:lnTo>
                    <a:lnTo>
                      <a:pt x="12185" y="1641"/>
                    </a:lnTo>
                    <a:lnTo>
                      <a:pt x="12151" y="1654"/>
                    </a:lnTo>
                    <a:lnTo>
                      <a:pt x="12117" y="1670"/>
                    </a:lnTo>
                    <a:lnTo>
                      <a:pt x="12083" y="1686"/>
                    </a:lnTo>
                    <a:lnTo>
                      <a:pt x="12050" y="1704"/>
                    </a:lnTo>
                    <a:lnTo>
                      <a:pt x="12018" y="1723"/>
                    </a:lnTo>
                    <a:lnTo>
                      <a:pt x="11986" y="1743"/>
                    </a:lnTo>
                    <a:lnTo>
                      <a:pt x="10676" y="2615"/>
                    </a:lnTo>
                    <a:lnTo>
                      <a:pt x="10597" y="2577"/>
                    </a:lnTo>
                    <a:lnTo>
                      <a:pt x="10517" y="2540"/>
                    </a:lnTo>
                    <a:lnTo>
                      <a:pt x="10437" y="2505"/>
                    </a:lnTo>
                    <a:lnTo>
                      <a:pt x="10356" y="2471"/>
                    </a:lnTo>
                    <a:lnTo>
                      <a:pt x="10275" y="2438"/>
                    </a:lnTo>
                    <a:lnTo>
                      <a:pt x="10192" y="2406"/>
                    </a:lnTo>
                    <a:lnTo>
                      <a:pt x="10110" y="2375"/>
                    </a:lnTo>
                    <a:lnTo>
                      <a:pt x="10026" y="2346"/>
                    </a:lnTo>
                    <a:lnTo>
                      <a:pt x="9718" y="808"/>
                    </a:lnTo>
                    <a:lnTo>
                      <a:pt x="9708" y="764"/>
                    </a:lnTo>
                    <a:lnTo>
                      <a:pt x="9697" y="721"/>
                    </a:lnTo>
                    <a:lnTo>
                      <a:pt x="9683" y="679"/>
                    </a:lnTo>
                    <a:lnTo>
                      <a:pt x="9668" y="638"/>
                    </a:lnTo>
                    <a:lnTo>
                      <a:pt x="9652" y="598"/>
                    </a:lnTo>
                    <a:lnTo>
                      <a:pt x="9633" y="559"/>
                    </a:lnTo>
                    <a:lnTo>
                      <a:pt x="9614" y="520"/>
                    </a:lnTo>
                    <a:lnTo>
                      <a:pt x="9592" y="483"/>
                    </a:lnTo>
                    <a:lnTo>
                      <a:pt x="9568" y="447"/>
                    </a:lnTo>
                    <a:lnTo>
                      <a:pt x="9544" y="413"/>
                    </a:lnTo>
                    <a:lnTo>
                      <a:pt x="9518" y="378"/>
                    </a:lnTo>
                    <a:lnTo>
                      <a:pt x="9491" y="345"/>
                    </a:lnTo>
                    <a:lnTo>
                      <a:pt x="9463" y="314"/>
                    </a:lnTo>
                    <a:lnTo>
                      <a:pt x="9433" y="284"/>
                    </a:lnTo>
                    <a:lnTo>
                      <a:pt x="9401" y="255"/>
                    </a:lnTo>
                    <a:lnTo>
                      <a:pt x="9369" y="228"/>
                    </a:lnTo>
                    <a:lnTo>
                      <a:pt x="9336" y="202"/>
                    </a:lnTo>
                    <a:lnTo>
                      <a:pt x="9302" y="177"/>
                    </a:lnTo>
                    <a:lnTo>
                      <a:pt x="9267" y="154"/>
                    </a:lnTo>
                    <a:lnTo>
                      <a:pt x="9229" y="131"/>
                    </a:lnTo>
                    <a:lnTo>
                      <a:pt x="9192" y="111"/>
                    </a:lnTo>
                    <a:lnTo>
                      <a:pt x="9154" y="92"/>
                    </a:lnTo>
                    <a:lnTo>
                      <a:pt x="9115" y="75"/>
                    </a:lnTo>
                    <a:lnTo>
                      <a:pt x="9075" y="60"/>
                    </a:lnTo>
                    <a:lnTo>
                      <a:pt x="9034" y="46"/>
                    </a:lnTo>
                    <a:lnTo>
                      <a:pt x="8993" y="34"/>
                    </a:lnTo>
                    <a:lnTo>
                      <a:pt x="8951" y="24"/>
                    </a:lnTo>
                    <a:lnTo>
                      <a:pt x="8908" y="15"/>
                    </a:lnTo>
                    <a:lnTo>
                      <a:pt x="8864" y="9"/>
                    </a:lnTo>
                    <a:lnTo>
                      <a:pt x="8821" y="4"/>
                    </a:lnTo>
                    <a:lnTo>
                      <a:pt x="8777" y="1"/>
                    </a:lnTo>
                    <a:lnTo>
                      <a:pt x="8732" y="0"/>
                    </a:lnTo>
                    <a:lnTo>
                      <a:pt x="7363" y="0"/>
                    </a:lnTo>
                    <a:lnTo>
                      <a:pt x="7318" y="1"/>
                    </a:lnTo>
                    <a:lnTo>
                      <a:pt x="7274" y="4"/>
                    </a:lnTo>
                    <a:lnTo>
                      <a:pt x="7231" y="9"/>
                    </a:lnTo>
                    <a:lnTo>
                      <a:pt x="7187" y="15"/>
                    </a:lnTo>
                    <a:lnTo>
                      <a:pt x="7144" y="24"/>
                    </a:lnTo>
                    <a:lnTo>
                      <a:pt x="7102" y="34"/>
                    </a:lnTo>
                    <a:lnTo>
                      <a:pt x="7061" y="46"/>
                    </a:lnTo>
                    <a:lnTo>
                      <a:pt x="7020" y="60"/>
                    </a:lnTo>
                    <a:lnTo>
                      <a:pt x="6980" y="75"/>
                    </a:lnTo>
                    <a:lnTo>
                      <a:pt x="6941" y="92"/>
                    </a:lnTo>
                    <a:lnTo>
                      <a:pt x="6903" y="111"/>
                    </a:lnTo>
                    <a:lnTo>
                      <a:pt x="6866" y="131"/>
                    </a:lnTo>
                    <a:lnTo>
                      <a:pt x="6829" y="154"/>
                    </a:lnTo>
                    <a:lnTo>
                      <a:pt x="6793" y="177"/>
                    </a:lnTo>
                    <a:lnTo>
                      <a:pt x="6759" y="202"/>
                    </a:lnTo>
                    <a:lnTo>
                      <a:pt x="6726" y="228"/>
                    </a:lnTo>
                    <a:lnTo>
                      <a:pt x="6694" y="255"/>
                    </a:lnTo>
                    <a:lnTo>
                      <a:pt x="6662" y="284"/>
                    </a:lnTo>
                    <a:lnTo>
                      <a:pt x="6633" y="314"/>
                    </a:lnTo>
                    <a:lnTo>
                      <a:pt x="6604" y="345"/>
                    </a:lnTo>
                    <a:lnTo>
                      <a:pt x="6577" y="378"/>
                    </a:lnTo>
                    <a:lnTo>
                      <a:pt x="6551" y="413"/>
                    </a:lnTo>
                    <a:lnTo>
                      <a:pt x="6527" y="447"/>
                    </a:lnTo>
                    <a:lnTo>
                      <a:pt x="6503" y="483"/>
                    </a:lnTo>
                    <a:lnTo>
                      <a:pt x="6482" y="520"/>
                    </a:lnTo>
                    <a:lnTo>
                      <a:pt x="6462" y="559"/>
                    </a:lnTo>
                    <a:lnTo>
                      <a:pt x="6444" y="598"/>
                    </a:lnTo>
                    <a:lnTo>
                      <a:pt x="6427" y="638"/>
                    </a:lnTo>
                    <a:lnTo>
                      <a:pt x="6412" y="679"/>
                    </a:lnTo>
                    <a:lnTo>
                      <a:pt x="6398" y="721"/>
                    </a:lnTo>
                    <a:lnTo>
                      <a:pt x="6387" y="764"/>
                    </a:lnTo>
                    <a:lnTo>
                      <a:pt x="6377" y="808"/>
                    </a:lnTo>
                    <a:lnTo>
                      <a:pt x="6069" y="2346"/>
                    </a:lnTo>
                    <a:lnTo>
                      <a:pt x="5985" y="2375"/>
                    </a:lnTo>
                    <a:lnTo>
                      <a:pt x="5903" y="2406"/>
                    </a:lnTo>
                    <a:lnTo>
                      <a:pt x="5820" y="2438"/>
                    </a:lnTo>
                    <a:lnTo>
                      <a:pt x="5739" y="2471"/>
                    </a:lnTo>
                    <a:lnTo>
                      <a:pt x="5658" y="2505"/>
                    </a:lnTo>
                    <a:lnTo>
                      <a:pt x="5578" y="2540"/>
                    </a:lnTo>
                    <a:lnTo>
                      <a:pt x="5499" y="2577"/>
                    </a:lnTo>
                    <a:lnTo>
                      <a:pt x="5420" y="2615"/>
                    </a:lnTo>
                    <a:lnTo>
                      <a:pt x="4110" y="1743"/>
                    </a:lnTo>
                    <a:lnTo>
                      <a:pt x="4078" y="1723"/>
                    </a:lnTo>
                    <a:lnTo>
                      <a:pt x="4046" y="1704"/>
                    </a:lnTo>
                    <a:lnTo>
                      <a:pt x="4012" y="1686"/>
                    </a:lnTo>
                    <a:lnTo>
                      <a:pt x="3978" y="1670"/>
                    </a:lnTo>
                    <a:lnTo>
                      <a:pt x="3944" y="1654"/>
                    </a:lnTo>
                    <a:lnTo>
                      <a:pt x="3910" y="1641"/>
                    </a:lnTo>
                    <a:lnTo>
                      <a:pt x="3875" y="1628"/>
                    </a:lnTo>
                    <a:lnTo>
                      <a:pt x="3840" y="1617"/>
                    </a:lnTo>
                    <a:lnTo>
                      <a:pt x="3804" y="1607"/>
                    </a:lnTo>
                    <a:lnTo>
                      <a:pt x="3769" y="1599"/>
                    </a:lnTo>
                    <a:lnTo>
                      <a:pt x="3733" y="1592"/>
                    </a:lnTo>
                    <a:lnTo>
                      <a:pt x="3698" y="1586"/>
                    </a:lnTo>
                    <a:lnTo>
                      <a:pt x="3662" y="1581"/>
                    </a:lnTo>
                    <a:lnTo>
                      <a:pt x="3625" y="1578"/>
                    </a:lnTo>
                    <a:lnTo>
                      <a:pt x="3589" y="1576"/>
                    </a:lnTo>
                    <a:lnTo>
                      <a:pt x="3553" y="1575"/>
                    </a:lnTo>
                    <a:lnTo>
                      <a:pt x="3529" y="1576"/>
                    </a:lnTo>
                    <a:lnTo>
                      <a:pt x="3504" y="1577"/>
                    </a:lnTo>
                    <a:lnTo>
                      <a:pt x="3480" y="1578"/>
                    </a:lnTo>
                    <a:lnTo>
                      <a:pt x="3455" y="1580"/>
                    </a:lnTo>
                    <a:lnTo>
                      <a:pt x="3431" y="1583"/>
                    </a:lnTo>
                    <a:lnTo>
                      <a:pt x="3407" y="1586"/>
                    </a:lnTo>
                    <a:lnTo>
                      <a:pt x="3383" y="1590"/>
                    </a:lnTo>
                    <a:lnTo>
                      <a:pt x="3359" y="1594"/>
                    </a:lnTo>
                    <a:lnTo>
                      <a:pt x="3336" y="1599"/>
                    </a:lnTo>
                    <a:lnTo>
                      <a:pt x="3312" y="1604"/>
                    </a:lnTo>
                    <a:lnTo>
                      <a:pt x="3288" y="1610"/>
                    </a:lnTo>
                    <a:lnTo>
                      <a:pt x="3264" y="1617"/>
                    </a:lnTo>
                    <a:lnTo>
                      <a:pt x="3241" y="1624"/>
                    </a:lnTo>
                    <a:lnTo>
                      <a:pt x="3218" y="1632"/>
                    </a:lnTo>
                    <a:lnTo>
                      <a:pt x="3195" y="1640"/>
                    </a:lnTo>
                    <a:lnTo>
                      <a:pt x="3173" y="1649"/>
                    </a:lnTo>
                    <a:lnTo>
                      <a:pt x="3150" y="1659"/>
                    </a:lnTo>
                    <a:lnTo>
                      <a:pt x="3127" y="1669"/>
                    </a:lnTo>
                    <a:lnTo>
                      <a:pt x="3105" y="1680"/>
                    </a:lnTo>
                    <a:lnTo>
                      <a:pt x="3083" y="1691"/>
                    </a:lnTo>
                    <a:lnTo>
                      <a:pt x="3061" y="1702"/>
                    </a:lnTo>
                    <a:lnTo>
                      <a:pt x="3040" y="1715"/>
                    </a:lnTo>
                    <a:lnTo>
                      <a:pt x="3019" y="1728"/>
                    </a:lnTo>
                    <a:lnTo>
                      <a:pt x="2998" y="1741"/>
                    </a:lnTo>
                    <a:lnTo>
                      <a:pt x="2978" y="1755"/>
                    </a:lnTo>
                    <a:lnTo>
                      <a:pt x="2956" y="1771"/>
                    </a:lnTo>
                    <a:lnTo>
                      <a:pt x="2936" y="1786"/>
                    </a:lnTo>
                    <a:lnTo>
                      <a:pt x="2917" y="1801"/>
                    </a:lnTo>
                    <a:lnTo>
                      <a:pt x="2897" y="1817"/>
                    </a:lnTo>
                    <a:lnTo>
                      <a:pt x="2878" y="1834"/>
                    </a:lnTo>
                    <a:lnTo>
                      <a:pt x="2860" y="1852"/>
                    </a:lnTo>
                    <a:lnTo>
                      <a:pt x="2841" y="1869"/>
                    </a:lnTo>
                    <a:lnTo>
                      <a:pt x="1873" y="2834"/>
                    </a:lnTo>
                    <a:lnTo>
                      <a:pt x="1843" y="2868"/>
                    </a:lnTo>
                    <a:lnTo>
                      <a:pt x="1814" y="2901"/>
                    </a:lnTo>
                    <a:lnTo>
                      <a:pt x="1786" y="2935"/>
                    </a:lnTo>
                    <a:lnTo>
                      <a:pt x="1759" y="2970"/>
                    </a:lnTo>
                    <a:lnTo>
                      <a:pt x="1735" y="3006"/>
                    </a:lnTo>
                    <a:lnTo>
                      <a:pt x="1713" y="3043"/>
                    </a:lnTo>
                    <a:lnTo>
                      <a:pt x="1692" y="3081"/>
                    </a:lnTo>
                    <a:lnTo>
                      <a:pt x="1673" y="3119"/>
                    </a:lnTo>
                    <a:lnTo>
                      <a:pt x="1656" y="3159"/>
                    </a:lnTo>
                    <a:lnTo>
                      <a:pt x="1641" y="3198"/>
                    </a:lnTo>
                    <a:lnTo>
                      <a:pt x="1627" y="3239"/>
                    </a:lnTo>
                    <a:lnTo>
                      <a:pt x="1615" y="3279"/>
                    </a:lnTo>
                    <a:lnTo>
                      <a:pt x="1604" y="3320"/>
                    </a:lnTo>
                    <a:lnTo>
                      <a:pt x="1595" y="3361"/>
                    </a:lnTo>
                    <a:lnTo>
                      <a:pt x="1588" y="3404"/>
                    </a:lnTo>
                    <a:lnTo>
                      <a:pt x="1583" y="3446"/>
                    </a:lnTo>
                    <a:lnTo>
                      <a:pt x="1580" y="3488"/>
                    </a:lnTo>
                    <a:lnTo>
                      <a:pt x="1579" y="3530"/>
                    </a:lnTo>
                    <a:lnTo>
                      <a:pt x="1579" y="3572"/>
                    </a:lnTo>
                    <a:lnTo>
                      <a:pt x="1581" y="3614"/>
                    </a:lnTo>
                    <a:lnTo>
                      <a:pt x="1585" y="3656"/>
                    </a:lnTo>
                    <a:lnTo>
                      <a:pt x="1590" y="3699"/>
                    </a:lnTo>
                    <a:lnTo>
                      <a:pt x="1598" y="3741"/>
                    </a:lnTo>
                    <a:lnTo>
                      <a:pt x="1607" y="3783"/>
                    </a:lnTo>
                    <a:lnTo>
                      <a:pt x="1619" y="3824"/>
                    </a:lnTo>
                    <a:lnTo>
                      <a:pt x="1632" y="3865"/>
                    </a:lnTo>
                    <a:lnTo>
                      <a:pt x="1646" y="3906"/>
                    </a:lnTo>
                    <a:lnTo>
                      <a:pt x="1663" y="3947"/>
                    </a:lnTo>
                    <a:lnTo>
                      <a:pt x="1681" y="3986"/>
                    </a:lnTo>
                    <a:lnTo>
                      <a:pt x="1702" y="4025"/>
                    </a:lnTo>
                    <a:lnTo>
                      <a:pt x="1724" y="4063"/>
                    </a:lnTo>
                    <a:lnTo>
                      <a:pt x="1747" y="4101"/>
                    </a:lnTo>
                    <a:lnTo>
                      <a:pt x="2620" y="5408"/>
                    </a:lnTo>
                    <a:lnTo>
                      <a:pt x="2583" y="5486"/>
                    </a:lnTo>
                    <a:lnTo>
                      <a:pt x="2546" y="5565"/>
                    </a:lnTo>
                    <a:lnTo>
                      <a:pt x="2511" y="5646"/>
                    </a:lnTo>
                    <a:lnTo>
                      <a:pt x="2477" y="5726"/>
                    </a:lnTo>
                    <a:lnTo>
                      <a:pt x="2443" y="5807"/>
                    </a:lnTo>
                    <a:lnTo>
                      <a:pt x="2411" y="5890"/>
                    </a:lnTo>
                    <a:lnTo>
                      <a:pt x="2380" y="5972"/>
                    </a:lnTo>
                    <a:lnTo>
                      <a:pt x="2351" y="6055"/>
                    </a:lnTo>
                    <a:lnTo>
                      <a:pt x="809" y="6362"/>
                    </a:lnTo>
                    <a:lnTo>
                      <a:pt x="766" y="6372"/>
                    </a:lnTo>
                    <a:lnTo>
                      <a:pt x="722" y="6383"/>
                    </a:lnTo>
                    <a:lnTo>
                      <a:pt x="681" y="6398"/>
                    </a:lnTo>
                    <a:lnTo>
                      <a:pt x="640" y="6413"/>
                    </a:lnTo>
                    <a:lnTo>
                      <a:pt x="600" y="6429"/>
                    </a:lnTo>
                    <a:lnTo>
                      <a:pt x="559" y="6448"/>
                    </a:lnTo>
                    <a:lnTo>
                      <a:pt x="521" y="6467"/>
                    </a:lnTo>
                    <a:lnTo>
                      <a:pt x="484" y="6489"/>
                    </a:lnTo>
                    <a:lnTo>
                      <a:pt x="448" y="6512"/>
                    </a:lnTo>
                    <a:lnTo>
                      <a:pt x="412" y="6536"/>
                    </a:lnTo>
                    <a:lnTo>
                      <a:pt x="379" y="6562"/>
                    </a:lnTo>
                    <a:lnTo>
                      <a:pt x="346" y="6589"/>
                    </a:lnTo>
                    <a:lnTo>
                      <a:pt x="315" y="6617"/>
                    </a:lnTo>
                    <a:lnTo>
                      <a:pt x="285" y="6647"/>
                    </a:lnTo>
                    <a:lnTo>
                      <a:pt x="256" y="6679"/>
                    </a:lnTo>
                    <a:lnTo>
                      <a:pt x="228" y="6711"/>
                    </a:lnTo>
                    <a:lnTo>
                      <a:pt x="202" y="6744"/>
                    </a:lnTo>
                    <a:lnTo>
                      <a:pt x="177" y="6778"/>
                    </a:lnTo>
                    <a:lnTo>
                      <a:pt x="154" y="6813"/>
                    </a:lnTo>
                    <a:lnTo>
                      <a:pt x="132" y="6850"/>
                    </a:lnTo>
                    <a:lnTo>
                      <a:pt x="112" y="6887"/>
                    </a:lnTo>
                    <a:lnTo>
                      <a:pt x="93" y="6925"/>
                    </a:lnTo>
                    <a:lnTo>
                      <a:pt x="75" y="6965"/>
                    </a:lnTo>
                    <a:lnTo>
                      <a:pt x="60" y="7005"/>
                    </a:lnTo>
                    <a:lnTo>
                      <a:pt x="46" y="7045"/>
                    </a:lnTo>
                    <a:lnTo>
                      <a:pt x="34" y="7086"/>
                    </a:lnTo>
                    <a:lnTo>
                      <a:pt x="24" y="7128"/>
                    </a:lnTo>
                    <a:lnTo>
                      <a:pt x="15" y="7171"/>
                    </a:lnTo>
                    <a:lnTo>
                      <a:pt x="9" y="7215"/>
                    </a:lnTo>
                    <a:lnTo>
                      <a:pt x="4" y="7258"/>
                    </a:lnTo>
                    <a:lnTo>
                      <a:pt x="1" y="7302"/>
                    </a:lnTo>
                    <a:lnTo>
                      <a:pt x="0" y="7347"/>
                    </a:lnTo>
                    <a:lnTo>
                      <a:pt x="0" y="8712"/>
                    </a:lnTo>
                    <a:lnTo>
                      <a:pt x="1" y="8757"/>
                    </a:lnTo>
                    <a:lnTo>
                      <a:pt x="4" y="8801"/>
                    </a:lnTo>
                    <a:lnTo>
                      <a:pt x="9" y="8844"/>
                    </a:lnTo>
                    <a:lnTo>
                      <a:pt x="15" y="8888"/>
                    </a:lnTo>
                    <a:lnTo>
                      <a:pt x="24" y="8931"/>
                    </a:lnTo>
                    <a:lnTo>
                      <a:pt x="34" y="8972"/>
                    </a:lnTo>
                    <a:lnTo>
                      <a:pt x="46" y="9014"/>
                    </a:lnTo>
                    <a:lnTo>
                      <a:pt x="60" y="9054"/>
                    </a:lnTo>
                    <a:lnTo>
                      <a:pt x="75" y="9094"/>
                    </a:lnTo>
                    <a:lnTo>
                      <a:pt x="93" y="9134"/>
                    </a:lnTo>
                    <a:lnTo>
                      <a:pt x="112" y="9172"/>
                    </a:lnTo>
                    <a:lnTo>
                      <a:pt x="132" y="9209"/>
                    </a:lnTo>
                    <a:lnTo>
                      <a:pt x="154" y="9245"/>
                    </a:lnTo>
                    <a:lnTo>
                      <a:pt x="177" y="9280"/>
                    </a:lnTo>
                    <a:lnTo>
                      <a:pt x="202" y="9315"/>
                    </a:lnTo>
                    <a:lnTo>
                      <a:pt x="228" y="9348"/>
                    </a:lnTo>
                    <a:lnTo>
                      <a:pt x="256" y="9380"/>
                    </a:lnTo>
                    <a:lnTo>
                      <a:pt x="285" y="9412"/>
                    </a:lnTo>
                    <a:lnTo>
                      <a:pt x="315" y="9441"/>
                    </a:lnTo>
                    <a:lnTo>
                      <a:pt x="346" y="9470"/>
                    </a:lnTo>
                    <a:lnTo>
                      <a:pt x="379" y="9497"/>
                    </a:lnTo>
                    <a:lnTo>
                      <a:pt x="412" y="9523"/>
                    </a:lnTo>
                    <a:lnTo>
                      <a:pt x="448" y="9547"/>
                    </a:lnTo>
                    <a:lnTo>
                      <a:pt x="484" y="9570"/>
                    </a:lnTo>
                    <a:lnTo>
                      <a:pt x="521" y="9591"/>
                    </a:lnTo>
                    <a:lnTo>
                      <a:pt x="559" y="9611"/>
                    </a:lnTo>
                    <a:lnTo>
                      <a:pt x="600" y="9629"/>
                    </a:lnTo>
                    <a:lnTo>
                      <a:pt x="640" y="9646"/>
                    </a:lnTo>
                    <a:lnTo>
                      <a:pt x="681" y="9661"/>
                    </a:lnTo>
                    <a:lnTo>
                      <a:pt x="722" y="9675"/>
                    </a:lnTo>
                    <a:lnTo>
                      <a:pt x="766" y="9687"/>
                    </a:lnTo>
                    <a:lnTo>
                      <a:pt x="809" y="9697"/>
                    </a:lnTo>
                    <a:lnTo>
                      <a:pt x="2351" y="10004"/>
                    </a:lnTo>
                    <a:lnTo>
                      <a:pt x="2380" y="10087"/>
                    </a:lnTo>
                    <a:lnTo>
                      <a:pt x="2411" y="10169"/>
                    </a:lnTo>
                    <a:lnTo>
                      <a:pt x="2443" y="10252"/>
                    </a:lnTo>
                    <a:lnTo>
                      <a:pt x="2477" y="10333"/>
                    </a:lnTo>
                    <a:lnTo>
                      <a:pt x="2511" y="10413"/>
                    </a:lnTo>
                    <a:lnTo>
                      <a:pt x="2546" y="10494"/>
                    </a:lnTo>
                    <a:lnTo>
                      <a:pt x="2583" y="10573"/>
                    </a:lnTo>
                    <a:lnTo>
                      <a:pt x="2620" y="10651"/>
                    </a:lnTo>
                    <a:lnTo>
                      <a:pt x="1747" y="11957"/>
                    </a:lnTo>
                    <a:lnTo>
                      <a:pt x="1724" y="11995"/>
                    </a:lnTo>
                    <a:lnTo>
                      <a:pt x="1702" y="12033"/>
                    </a:lnTo>
                    <a:lnTo>
                      <a:pt x="1681" y="12072"/>
                    </a:lnTo>
                    <a:lnTo>
                      <a:pt x="1663" y="12111"/>
                    </a:lnTo>
                    <a:lnTo>
                      <a:pt x="1646" y="12153"/>
                    </a:lnTo>
                    <a:lnTo>
                      <a:pt x="1632" y="12193"/>
                    </a:lnTo>
                    <a:lnTo>
                      <a:pt x="1619" y="12234"/>
                    </a:lnTo>
                    <a:lnTo>
                      <a:pt x="1607" y="12275"/>
                    </a:lnTo>
                    <a:lnTo>
                      <a:pt x="1598" y="12317"/>
                    </a:lnTo>
                    <a:lnTo>
                      <a:pt x="1590" y="12359"/>
                    </a:lnTo>
                    <a:lnTo>
                      <a:pt x="1585" y="12402"/>
                    </a:lnTo>
                    <a:lnTo>
                      <a:pt x="1581" y="12444"/>
                    </a:lnTo>
                    <a:lnTo>
                      <a:pt x="1579" y="12486"/>
                    </a:lnTo>
                    <a:lnTo>
                      <a:pt x="1579" y="12528"/>
                    </a:lnTo>
                    <a:lnTo>
                      <a:pt x="1580" y="12571"/>
                    </a:lnTo>
                    <a:lnTo>
                      <a:pt x="1583" y="12613"/>
                    </a:lnTo>
                    <a:lnTo>
                      <a:pt x="1588" y="12654"/>
                    </a:lnTo>
                    <a:lnTo>
                      <a:pt x="1595" y="12697"/>
                    </a:lnTo>
                    <a:lnTo>
                      <a:pt x="1604" y="12738"/>
                    </a:lnTo>
                    <a:lnTo>
                      <a:pt x="1615" y="12779"/>
                    </a:lnTo>
                    <a:lnTo>
                      <a:pt x="1627" y="12820"/>
                    </a:lnTo>
                    <a:lnTo>
                      <a:pt x="1641" y="12860"/>
                    </a:lnTo>
                    <a:lnTo>
                      <a:pt x="1656" y="12900"/>
                    </a:lnTo>
                    <a:lnTo>
                      <a:pt x="1673" y="12940"/>
                    </a:lnTo>
                    <a:lnTo>
                      <a:pt x="1692" y="12978"/>
                    </a:lnTo>
                    <a:lnTo>
                      <a:pt x="1713" y="13016"/>
                    </a:lnTo>
                    <a:lnTo>
                      <a:pt x="1735" y="13052"/>
                    </a:lnTo>
                    <a:lnTo>
                      <a:pt x="1759" y="13088"/>
                    </a:lnTo>
                    <a:lnTo>
                      <a:pt x="1786" y="13124"/>
                    </a:lnTo>
                    <a:lnTo>
                      <a:pt x="1814" y="13158"/>
                    </a:lnTo>
                    <a:lnTo>
                      <a:pt x="1843" y="13191"/>
                    </a:lnTo>
                    <a:lnTo>
                      <a:pt x="1873" y="13224"/>
                    </a:lnTo>
                    <a:lnTo>
                      <a:pt x="2841" y="14189"/>
                    </a:lnTo>
                    <a:lnTo>
                      <a:pt x="2860" y="14207"/>
                    </a:lnTo>
                    <a:lnTo>
                      <a:pt x="2878" y="14224"/>
                    </a:lnTo>
                    <a:lnTo>
                      <a:pt x="2897" y="14241"/>
                    </a:lnTo>
                    <a:lnTo>
                      <a:pt x="2917" y="14257"/>
                    </a:lnTo>
                    <a:lnTo>
                      <a:pt x="2936" y="14273"/>
                    </a:lnTo>
                    <a:lnTo>
                      <a:pt x="2956" y="14288"/>
                    </a:lnTo>
                    <a:lnTo>
                      <a:pt x="2978" y="14303"/>
                    </a:lnTo>
                    <a:lnTo>
                      <a:pt x="2998" y="14317"/>
                    </a:lnTo>
                    <a:lnTo>
                      <a:pt x="3019" y="14331"/>
                    </a:lnTo>
                    <a:lnTo>
                      <a:pt x="3040" y="14344"/>
                    </a:lnTo>
                    <a:lnTo>
                      <a:pt x="3061" y="14356"/>
                    </a:lnTo>
                    <a:lnTo>
                      <a:pt x="3083" y="14368"/>
                    </a:lnTo>
                    <a:lnTo>
                      <a:pt x="3105" y="14379"/>
                    </a:lnTo>
                    <a:lnTo>
                      <a:pt x="3127" y="14389"/>
                    </a:lnTo>
                    <a:lnTo>
                      <a:pt x="3150" y="14399"/>
                    </a:lnTo>
                    <a:lnTo>
                      <a:pt x="3173" y="14409"/>
                    </a:lnTo>
                    <a:lnTo>
                      <a:pt x="3195" y="14418"/>
                    </a:lnTo>
                    <a:lnTo>
                      <a:pt x="3218" y="14426"/>
                    </a:lnTo>
                    <a:lnTo>
                      <a:pt x="3241" y="14434"/>
                    </a:lnTo>
                    <a:lnTo>
                      <a:pt x="3264" y="14441"/>
                    </a:lnTo>
                    <a:lnTo>
                      <a:pt x="3288" y="14448"/>
                    </a:lnTo>
                    <a:lnTo>
                      <a:pt x="3312" y="14454"/>
                    </a:lnTo>
                    <a:lnTo>
                      <a:pt x="3336" y="14459"/>
                    </a:lnTo>
                    <a:lnTo>
                      <a:pt x="3359" y="14464"/>
                    </a:lnTo>
                    <a:lnTo>
                      <a:pt x="3383" y="14469"/>
                    </a:lnTo>
                    <a:lnTo>
                      <a:pt x="3407" y="14473"/>
                    </a:lnTo>
                    <a:lnTo>
                      <a:pt x="3431" y="14476"/>
                    </a:lnTo>
                    <a:lnTo>
                      <a:pt x="3455" y="14478"/>
                    </a:lnTo>
                    <a:lnTo>
                      <a:pt x="3480" y="14480"/>
                    </a:lnTo>
                    <a:lnTo>
                      <a:pt x="3504" y="14482"/>
                    </a:lnTo>
                    <a:lnTo>
                      <a:pt x="3529" y="14483"/>
                    </a:lnTo>
                    <a:lnTo>
                      <a:pt x="3553" y="14483"/>
                    </a:lnTo>
                    <a:lnTo>
                      <a:pt x="3589" y="14482"/>
                    </a:lnTo>
                    <a:lnTo>
                      <a:pt x="3625" y="14480"/>
                    </a:lnTo>
                    <a:lnTo>
                      <a:pt x="3662" y="14477"/>
                    </a:lnTo>
                    <a:lnTo>
                      <a:pt x="3698" y="14473"/>
                    </a:lnTo>
                    <a:lnTo>
                      <a:pt x="3733" y="14467"/>
                    </a:lnTo>
                    <a:lnTo>
                      <a:pt x="3769" y="14460"/>
                    </a:lnTo>
                    <a:lnTo>
                      <a:pt x="3804" y="14451"/>
                    </a:lnTo>
                    <a:lnTo>
                      <a:pt x="3840" y="14441"/>
                    </a:lnTo>
                    <a:lnTo>
                      <a:pt x="3875" y="14430"/>
                    </a:lnTo>
                    <a:lnTo>
                      <a:pt x="3910" y="14418"/>
                    </a:lnTo>
                    <a:lnTo>
                      <a:pt x="3944" y="14404"/>
                    </a:lnTo>
                    <a:lnTo>
                      <a:pt x="3978" y="14389"/>
                    </a:lnTo>
                    <a:lnTo>
                      <a:pt x="4013" y="14372"/>
                    </a:lnTo>
                    <a:lnTo>
                      <a:pt x="4046" y="14355"/>
                    </a:lnTo>
                    <a:lnTo>
                      <a:pt x="4078" y="14336"/>
                    </a:lnTo>
                    <a:lnTo>
                      <a:pt x="4110" y="14315"/>
                    </a:lnTo>
                    <a:lnTo>
                      <a:pt x="5420" y="13443"/>
                    </a:lnTo>
                    <a:lnTo>
                      <a:pt x="5499" y="13482"/>
                    </a:lnTo>
                    <a:lnTo>
                      <a:pt x="5578" y="13518"/>
                    </a:lnTo>
                    <a:lnTo>
                      <a:pt x="5658" y="13553"/>
                    </a:lnTo>
                    <a:lnTo>
                      <a:pt x="5739" y="13587"/>
                    </a:lnTo>
                    <a:lnTo>
                      <a:pt x="5820" y="13620"/>
                    </a:lnTo>
                    <a:lnTo>
                      <a:pt x="5903" y="13652"/>
                    </a:lnTo>
                    <a:lnTo>
                      <a:pt x="5985" y="13683"/>
                    </a:lnTo>
                    <a:lnTo>
                      <a:pt x="6069" y="13713"/>
                    </a:lnTo>
                    <a:lnTo>
                      <a:pt x="6377" y="15251"/>
                    </a:lnTo>
                    <a:lnTo>
                      <a:pt x="6387" y="15295"/>
                    </a:lnTo>
                    <a:lnTo>
                      <a:pt x="6398" y="15337"/>
                    </a:lnTo>
                    <a:lnTo>
                      <a:pt x="6412" y="15380"/>
                    </a:lnTo>
                    <a:lnTo>
                      <a:pt x="6427" y="15421"/>
                    </a:lnTo>
                    <a:lnTo>
                      <a:pt x="6444" y="15461"/>
                    </a:lnTo>
                    <a:lnTo>
                      <a:pt x="6462" y="15500"/>
                    </a:lnTo>
                    <a:lnTo>
                      <a:pt x="6482" y="15538"/>
                    </a:lnTo>
                    <a:lnTo>
                      <a:pt x="6503" y="15575"/>
                    </a:lnTo>
                    <a:lnTo>
                      <a:pt x="6527" y="15611"/>
                    </a:lnTo>
                    <a:lnTo>
                      <a:pt x="6551" y="15646"/>
                    </a:lnTo>
                    <a:lnTo>
                      <a:pt x="6577" y="15681"/>
                    </a:lnTo>
                    <a:lnTo>
                      <a:pt x="6604" y="15713"/>
                    </a:lnTo>
                    <a:lnTo>
                      <a:pt x="6633" y="15744"/>
                    </a:lnTo>
                    <a:lnTo>
                      <a:pt x="6662" y="15774"/>
                    </a:lnTo>
                    <a:lnTo>
                      <a:pt x="6694" y="15803"/>
                    </a:lnTo>
                    <a:lnTo>
                      <a:pt x="6726" y="15831"/>
                    </a:lnTo>
                    <a:lnTo>
                      <a:pt x="6759" y="15857"/>
                    </a:lnTo>
                    <a:lnTo>
                      <a:pt x="6793" y="15881"/>
                    </a:lnTo>
                    <a:lnTo>
                      <a:pt x="6829" y="15904"/>
                    </a:lnTo>
                    <a:lnTo>
                      <a:pt x="6866" y="15927"/>
                    </a:lnTo>
                    <a:lnTo>
                      <a:pt x="6903" y="15947"/>
                    </a:lnTo>
                    <a:lnTo>
                      <a:pt x="6941" y="15966"/>
                    </a:lnTo>
                    <a:lnTo>
                      <a:pt x="6980" y="15983"/>
                    </a:lnTo>
                    <a:lnTo>
                      <a:pt x="7020" y="15998"/>
                    </a:lnTo>
                    <a:lnTo>
                      <a:pt x="7061" y="16012"/>
                    </a:lnTo>
                    <a:lnTo>
                      <a:pt x="7102" y="16024"/>
                    </a:lnTo>
                    <a:lnTo>
                      <a:pt x="7144" y="16034"/>
                    </a:lnTo>
                    <a:lnTo>
                      <a:pt x="7187" y="16043"/>
                    </a:lnTo>
                    <a:lnTo>
                      <a:pt x="7231" y="16049"/>
                    </a:lnTo>
                    <a:lnTo>
                      <a:pt x="7274" y="16054"/>
                    </a:lnTo>
                    <a:lnTo>
                      <a:pt x="7318" y="16057"/>
                    </a:lnTo>
                    <a:lnTo>
                      <a:pt x="7363" y="16058"/>
                    </a:lnTo>
                    <a:lnTo>
                      <a:pt x="8732" y="16058"/>
                    </a:lnTo>
                    <a:lnTo>
                      <a:pt x="8777" y="16057"/>
                    </a:lnTo>
                    <a:lnTo>
                      <a:pt x="8821" y="16054"/>
                    </a:lnTo>
                    <a:lnTo>
                      <a:pt x="8864" y="16049"/>
                    </a:lnTo>
                    <a:lnTo>
                      <a:pt x="8908" y="16043"/>
                    </a:lnTo>
                    <a:lnTo>
                      <a:pt x="8951" y="16034"/>
                    </a:lnTo>
                    <a:lnTo>
                      <a:pt x="8993" y="16024"/>
                    </a:lnTo>
                    <a:lnTo>
                      <a:pt x="9034" y="16012"/>
                    </a:lnTo>
                    <a:lnTo>
                      <a:pt x="9075" y="15998"/>
                    </a:lnTo>
                    <a:lnTo>
                      <a:pt x="9115" y="15983"/>
                    </a:lnTo>
                    <a:lnTo>
                      <a:pt x="9154" y="15966"/>
                    </a:lnTo>
                    <a:lnTo>
                      <a:pt x="9192" y="15947"/>
                    </a:lnTo>
                    <a:lnTo>
                      <a:pt x="9229" y="15927"/>
                    </a:lnTo>
                    <a:lnTo>
                      <a:pt x="9267" y="15904"/>
                    </a:lnTo>
                    <a:lnTo>
                      <a:pt x="9302" y="15881"/>
                    </a:lnTo>
                    <a:lnTo>
                      <a:pt x="9336" y="15857"/>
                    </a:lnTo>
                    <a:lnTo>
                      <a:pt x="9369" y="15831"/>
                    </a:lnTo>
                    <a:lnTo>
                      <a:pt x="9401" y="15803"/>
                    </a:lnTo>
                    <a:lnTo>
                      <a:pt x="9433" y="15774"/>
                    </a:lnTo>
                    <a:lnTo>
                      <a:pt x="9463" y="15744"/>
                    </a:lnTo>
                    <a:lnTo>
                      <a:pt x="9491" y="15713"/>
                    </a:lnTo>
                    <a:lnTo>
                      <a:pt x="9518" y="15681"/>
                    </a:lnTo>
                    <a:lnTo>
                      <a:pt x="9544" y="15646"/>
                    </a:lnTo>
                    <a:lnTo>
                      <a:pt x="9568" y="15611"/>
                    </a:lnTo>
                    <a:lnTo>
                      <a:pt x="9592" y="15575"/>
                    </a:lnTo>
                    <a:lnTo>
                      <a:pt x="9614" y="15538"/>
                    </a:lnTo>
                    <a:lnTo>
                      <a:pt x="9633" y="15500"/>
                    </a:lnTo>
                    <a:lnTo>
                      <a:pt x="9652" y="15461"/>
                    </a:lnTo>
                    <a:lnTo>
                      <a:pt x="9668" y="15421"/>
                    </a:lnTo>
                    <a:lnTo>
                      <a:pt x="9683" y="15380"/>
                    </a:lnTo>
                    <a:lnTo>
                      <a:pt x="9697" y="15337"/>
                    </a:lnTo>
                    <a:lnTo>
                      <a:pt x="9708" y="15295"/>
                    </a:lnTo>
                    <a:lnTo>
                      <a:pt x="9718" y="15251"/>
                    </a:lnTo>
                    <a:lnTo>
                      <a:pt x="10027" y="13713"/>
                    </a:lnTo>
                    <a:lnTo>
                      <a:pt x="10111" y="13683"/>
                    </a:lnTo>
                    <a:lnTo>
                      <a:pt x="10193" y="13652"/>
                    </a:lnTo>
                    <a:lnTo>
                      <a:pt x="10276" y="13620"/>
                    </a:lnTo>
                    <a:lnTo>
                      <a:pt x="10357" y="13587"/>
                    </a:lnTo>
                    <a:lnTo>
                      <a:pt x="10438" y="13553"/>
                    </a:lnTo>
                    <a:lnTo>
                      <a:pt x="10517" y="13518"/>
                    </a:lnTo>
                    <a:lnTo>
                      <a:pt x="10597" y="13481"/>
                    </a:lnTo>
                    <a:lnTo>
                      <a:pt x="10676" y="13443"/>
                    </a:lnTo>
                    <a:lnTo>
                      <a:pt x="11986" y="14315"/>
                    </a:lnTo>
                    <a:lnTo>
                      <a:pt x="12018" y="14336"/>
                    </a:lnTo>
                    <a:lnTo>
                      <a:pt x="12050" y="14355"/>
                    </a:lnTo>
                    <a:lnTo>
                      <a:pt x="12083" y="14372"/>
                    </a:lnTo>
                    <a:lnTo>
                      <a:pt x="12117" y="14389"/>
                    </a:lnTo>
                    <a:lnTo>
                      <a:pt x="12151" y="14404"/>
                    </a:lnTo>
                    <a:lnTo>
                      <a:pt x="12185" y="14418"/>
                    </a:lnTo>
                    <a:lnTo>
                      <a:pt x="12220" y="14430"/>
                    </a:lnTo>
                    <a:lnTo>
                      <a:pt x="12255" y="14441"/>
                    </a:lnTo>
                    <a:lnTo>
                      <a:pt x="12291" y="14451"/>
                    </a:lnTo>
                    <a:lnTo>
                      <a:pt x="12326" y="14460"/>
                    </a:lnTo>
                    <a:lnTo>
                      <a:pt x="12362" y="14467"/>
                    </a:lnTo>
                    <a:lnTo>
                      <a:pt x="12398" y="14473"/>
                    </a:lnTo>
                    <a:lnTo>
                      <a:pt x="12433" y="14477"/>
                    </a:lnTo>
                    <a:lnTo>
                      <a:pt x="12470" y="14480"/>
                    </a:lnTo>
                    <a:lnTo>
                      <a:pt x="12506" y="14482"/>
                    </a:lnTo>
                    <a:lnTo>
                      <a:pt x="12542" y="14483"/>
                    </a:lnTo>
                    <a:lnTo>
                      <a:pt x="12566" y="14483"/>
                    </a:lnTo>
                    <a:lnTo>
                      <a:pt x="12591" y="14482"/>
                    </a:lnTo>
                    <a:lnTo>
                      <a:pt x="12615" y="14480"/>
                    </a:lnTo>
                    <a:lnTo>
                      <a:pt x="12640" y="14478"/>
                    </a:lnTo>
                    <a:lnTo>
                      <a:pt x="12664" y="14476"/>
                    </a:lnTo>
                    <a:lnTo>
                      <a:pt x="12688" y="14473"/>
                    </a:lnTo>
                    <a:lnTo>
                      <a:pt x="12712" y="14469"/>
                    </a:lnTo>
                    <a:lnTo>
                      <a:pt x="12736" y="14464"/>
                    </a:lnTo>
                    <a:lnTo>
                      <a:pt x="12759" y="14459"/>
                    </a:lnTo>
                    <a:lnTo>
                      <a:pt x="12783" y="14454"/>
                    </a:lnTo>
                    <a:lnTo>
                      <a:pt x="12808" y="14448"/>
                    </a:lnTo>
                    <a:lnTo>
                      <a:pt x="12831" y="14441"/>
                    </a:lnTo>
                    <a:lnTo>
                      <a:pt x="12854" y="14434"/>
                    </a:lnTo>
                    <a:lnTo>
                      <a:pt x="12877" y="14426"/>
                    </a:lnTo>
                    <a:lnTo>
                      <a:pt x="12900" y="14418"/>
                    </a:lnTo>
                    <a:lnTo>
                      <a:pt x="12923" y="14409"/>
                    </a:lnTo>
                    <a:lnTo>
                      <a:pt x="12945" y="14399"/>
                    </a:lnTo>
                    <a:lnTo>
                      <a:pt x="12968" y="14389"/>
                    </a:lnTo>
                    <a:lnTo>
                      <a:pt x="12990" y="14379"/>
                    </a:lnTo>
                    <a:lnTo>
                      <a:pt x="13012" y="14368"/>
                    </a:lnTo>
                    <a:lnTo>
                      <a:pt x="13034" y="14356"/>
                    </a:lnTo>
                    <a:lnTo>
                      <a:pt x="13055" y="14344"/>
                    </a:lnTo>
                    <a:lnTo>
                      <a:pt x="13076" y="14331"/>
                    </a:lnTo>
                    <a:lnTo>
                      <a:pt x="13097" y="14317"/>
                    </a:lnTo>
                    <a:lnTo>
                      <a:pt x="13118" y="14303"/>
                    </a:lnTo>
                    <a:lnTo>
                      <a:pt x="13139" y="14288"/>
                    </a:lnTo>
                    <a:lnTo>
                      <a:pt x="13159" y="14273"/>
                    </a:lnTo>
                    <a:lnTo>
                      <a:pt x="13179" y="14257"/>
                    </a:lnTo>
                    <a:lnTo>
                      <a:pt x="13198" y="14241"/>
                    </a:lnTo>
                    <a:lnTo>
                      <a:pt x="13217" y="14224"/>
                    </a:lnTo>
                    <a:lnTo>
                      <a:pt x="13236" y="14207"/>
                    </a:lnTo>
                    <a:lnTo>
                      <a:pt x="13254" y="14189"/>
                    </a:lnTo>
                    <a:lnTo>
                      <a:pt x="14222" y="13224"/>
                    </a:lnTo>
                    <a:lnTo>
                      <a:pt x="14253" y="13191"/>
                    </a:lnTo>
                    <a:lnTo>
                      <a:pt x="14282" y="13158"/>
                    </a:lnTo>
                    <a:lnTo>
                      <a:pt x="14309" y="13124"/>
                    </a:lnTo>
                    <a:lnTo>
                      <a:pt x="14336" y="13088"/>
                    </a:lnTo>
                    <a:lnTo>
                      <a:pt x="14360" y="13052"/>
                    </a:lnTo>
                    <a:lnTo>
                      <a:pt x="14382" y="13016"/>
                    </a:lnTo>
                    <a:lnTo>
                      <a:pt x="14403" y="12978"/>
                    </a:lnTo>
                    <a:lnTo>
                      <a:pt x="14422" y="12940"/>
                    </a:lnTo>
                    <a:lnTo>
                      <a:pt x="14439" y="12900"/>
                    </a:lnTo>
                    <a:lnTo>
                      <a:pt x="14455" y="12860"/>
                    </a:lnTo>
                    <a:lnTo>
                      <a:pt x="14468" y="12820"/>
                    </a:lnTo>
                    <a:lnTo>
                      <a:pt x="14480" y="12779"/>
                    </a:lnTo>
                    <a:lnTo>
                      <a:pt x="14492" y="12738"/>
                    </a:lnTo>
                    <a:lnTo>
                      <a:pt x="14500" y="12697"/>
                    </a:lnTo>
                    <a:lnTo>
                      <a:pt x="14507" y="12654"/>
                    </a:lnTo>
                    <a:lnTo>
                      <a:pt x="14512" y="12613"/>
                    </a:lnTo>
                    <a:lnTo>
                      <a:pt x="14515" y="12571"/>
                    </a:lnTo>
                    <a:lnTo>
                      <a:pt x="14517" y="12528"/>
                    </a:lnTo>
                    <a:lnTo>
                      <a:pt x="14517" y="12486"/>
                    </a:lnTo>
                    <a:lnTo>
                      <a:pt x="14515" y="12444"/>
                    </a:lnTo>
                    <a:lnTo>
                      <a:pt x="14511" y="12402"/>
                    </a:lnTo>
                    <a:lnTo>
                      <a:pt x="14505" y="12359"/>
                    </a:lnTo>
                    <a:lnTo>
                      <a:pt x="14498" y="12317"/>
                    </a:lnTo>
                    <a:lnTo>
                      <a:pt x="14489" y="12275"/>
                    </a:lnTo>
                    <a:lnTo>
                      <a:pt x="14476" y="12234"/>
                    </a:lnTo>
                    <a:lnTo>
                      <a:pt x="14464" y="12193"/>
                    </a:lnTo>
                    <a:lnTo>
                      <a:pt x="14449" y="12153"/>
                    </a:lnTo>
                    <a:lnTo>
                      <a:pt x="14433" y="12111"/>
                    </a:lnTo>
                    <a:lnTo>
                      <a:pt x="14414" y="12072"/>
                    </a:lnTo>
                    <a:lnTo>
                      <a:pt x="14394" y="12033"/>
                    </a:lnTo>
                    <a:lnTo>
                      <a:pt x="14372" y="11995"/>
                    </a:lnTo>
                    <a:lnTo>
                      <a:pt x="14348" y="11957"/>
                    </a:lnTo>
                    <a:lnTo>
                      <a:pt x="13475" y="10651"/>
                    </a:lnTo>
                    <a:lnTo>
                      <a:pt x="13512" y="10572"/>
                    </a:lnTo>
                    <a:lnTo>
                      <a:pt x="13549" y="10493"/>
                    </a:lnTo>
                    <a:lnTo>
                      <a:pt x="13584" y="10413"/>
                    </a:lnTo>
                    <a:lnTo>
                      <a:pt x="13618" y="10332"/>
                    </a:lnTo>
                    <a:lnTo>
                      <a:pt x="13652" y="10251"/>
                    </a:lnTo>
                    <a:lnTo>
                      <a:pt x="13684" y="10169"/>
                    </a:lnTo>
                    <a:lnTo>
                      <a:pt x="13715" y="10087"/>
                    </a:lnTo>
                    <a:lnTo>
                      <a:pt x="13745" y="10004"/>
                    </a:lnTo>
                    <a:lnTo>
                      <a:pt x="15286" y="9697"/>
                    </a:lnTo>
                    <a:lnTo>
                      <a:pt x="15329" y="9687"/>
                    </a:lnTo>
                    <a:lnTo>
                      <a:pt x="15373" y="9675"/>
                    </a:lnTo>
                    <a:lnTo>
                      <a:pt x="15414" y="9661"/>
                    </a:lnTo>
                    <a:lnTo>
                      <a:pt x="15455" y="9646"/>
                    </a:lnTo>
                    <a:lnTo>
                      <a:pt x="15495" y="9629"/>
                    </a:lnTo>
                    <a:lnTo>
                      <a:pt x="15536" y="9611"/>
                    </a:lnTo>
                    <a:lnTo>
                      <a:pt x="15574" y="9591"/>
                    </a:lnTo>
                    <a:lnTo>
                      <a:pt x="15611" y="9570"/>
                    </a:lnTo>
                    <a:lnTo>
                      <a:pt x="15647" y="9547"/>
                    </a:lnTo>
                    <a:lnTo>
                      <a:pt x="15683" y="9523"/>
                    </a:lnTo>
                    <a:lnTo>
                      <a:pt x="15716" y="9497"/>
                    </a:lnTo>
                    <a:lnTo>
                      <a:pt x="15749" y="9470"/>
                    </a:lnTo>
                    <a:lnTo>
                      <a:pt x="15780" y="9441"/>
                    </a:lnTo>
                    <a:lnTo>
                      <a:pt x="15810" y="9412"/>
                    </a:lnTo>
                    <a:lnTo>
                      <a:pt x="15839" y="9380"/>
                    </a:lnTo>
                    <a:lnTo>
                      <a:pt x="15867" y="9348"/>
                    </a:lnTo>
                    <a:lnTo>
                      <a:pt x="15893" y="9315"/>
                    </a:lnTo>
                    <a:lnTo>
                      <a:pt x="15918" y="9280"/>
                    </a:lnTo>
                    <a:lnTo>
                      <a:pt x="15941" y="9245"/>
                    </a:lnTo>
                    <a:lnTo>
                      <a:pt x="15963" y="9209"/>
                    </a:lnTo>
                    <a:lnTo>
                      <a:pt x="15983" y="9172"/>
                    </a:lnTo>
                    <a:lnTo>
                      <a:pt x="16002" y="9134"/>
                    </a:lnTo>
                    <a:lnTo>
                      <a:pt x="16020" y="9094"/>
                    </a:lnTo>
                    <a:lnTo>
                      <a:pt x="16035" y="9054"/>
                    </a:lnTo>
                    <a:lnTo>
                      <a:pt x="16049" y="9014"/>
                    </a:lnTo>
                    <a:lnTo>
                      <a:pt x="16061" y="8972"/>
                    </a:lnTo>
                    <a:lnTo>
                      <a:pt x="16071" y="8931"/>
                    </a:lnTo>
                    <a:lnTo>
                      <a:pt x="16080" y="8888"/>
                    </a:lnTo>
                    <a:lnTo>
                      <a:pt x="16086" y="8844"/>
                    </a:lnTo>
                    <a:lnTo>
                      <a:pt x="16091" y="8801"/>
                    </a:lnTo>
                    <a:lnTo>
                      <a:pt x="16094" y="8757"/>
                    </a:lnTo>
                    <a:lnTo>
                      <a:pt x="16095" y="8712"/>
                    </a:lnTo>
                    <a:lnTo>
                      <a:pt x="16095" y="7347"/>
                    </a:lnTo>
                    <a:lnTo>
                      <a:pt x="16094" y="7302"/>
                    </a:lnTo>
                    <a:lnTo>
                      <a:pt x="16091" y="7258"/>
                    </a:lnTo>
                    <a:lnTo>
                      <a:pt x="16086" y="7215"/>
                    </a:lnTo>
                    <a:lnTo>
                      <a:pt x="16080" y="7171"/>
                    </a:lnTo>
                    <a:lnTo>
                      <a:pt x="16071" y="7128"/>
                    </a:lnTo>
                    <a:lnTo>
                      <a:pt x="16061" y="7086"/>
                    </a:lnTo>
                    <a:lnTo>
                      <a:pt x="16049" y="7045"/>
                    </a:lnTo>
                    <a:lnTo>
                      <a:pt x="16035" y="7005"/>
                    </a:lnTo>
                    <a:lnTo>
                      <a:pt x="16020" y="6965"/>
                    </a:lnTo>
                    <a:lnTo>
                      <a:pt x="16002" y="6925"/>
                    </a:lnTo>
                    <a:lnTo>
                      <a:pt x="15983" y="6887"/>
                    </a:lnTo>
                    <a:lnTo>
                      <a:pt x="15963" y="6850"/>
                    </a:lnTo>
                    <a:lnTo>
                      <a:pt x="15941" y="6813"/>
                    </a:lnTo>
                    <a:lnTo>
                      <a:pt x="15918" y="6778"/>
                    </a:lnTo>
                    <a:lnTo>
                      <a:pt x="15893" y="6744"/>
                    </a:lnTo>
                    <a:lnTo>
                      <a:pt x="15867" y="6711"/>
                    </a:lnTo>
                    <a:lnTo>
                      <a:pt x="15839" y="6679"/>
                    </a:lnTo>
                    <a:lnTo>
                      <a:pt x="15810" y="6647"/>
                    </a:lnTo>
                    <a:lnTo>
                      <a:pt x="15780" y="6617"/>
                    </a:lnTo>
                    <a:lnTo>
                      <a:pt x="15749" y="6589"/>
                    </a:lnTo>
                    <a:lnTo>
                      <a:pt x="15716" y="6562"/>
                    </a:lnTo>
                    <a:lnTo>
                      <a:pt x="15683" y="6536"/>
                    </a:lnTo>
                    <a:lnTo>
                      <a:pt x="15647" y="6512"/>
                    </a:lnTo>
                    <a:lnTo>
                      <a:pt x="15611" y="6489"/>
                    </a:lnTo>
                    <a:lnTo>
                      <a:pt x="15574" y="6467"/>
                    </a:lnTo>
                    <a:lnTo>
                      <a:pt x="15536" y="6448"/>
                    </a:lnTo>
                    <a:lnTo>
                      <a:pt x="15495" y="6429"/>
                    </a:lnTo>
                    <a:lnTo>
                      <a:pt x="15455" y="6413"/>
                    </a:lnTo>
                    <a:lnTo>
                      <a:pt x="15414" y="6398"/>
                    </a:lnTo>
                    <a:lnTo>
                      <a:pt x="15373" y="6383"/>
                    </a:lnTo>
                    <a:lnTo>
                      <a:pt x="15329" y="6372"/>
                    </a:lnTo>
                    <a:lnTo>
                      <a:pt x="15286" y="63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" name="Freeform 75"/>
              <p:cNvSpPr>
                <a:spLocks noEditPoints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4787900" y="2312988"/>
                <a:ext cx="303213" cy="301625"/>
              </a:xfrm>
              <a:custGeom>
                <a:avLst/>
                <a:gdLst>
                  <a:gd name="T0" fmla="*/ 2899 w 7040"/>
                  <a:gd name="T1" fmla="*/ 6524 h 7025"/>
                  <a:gd name="T2" fmla="*/ 2185 w 7040"/>
                  <a:gd name="T3" fmla="*/ 6283 h 7025"/>
                  <a:gd name="T4" fmla="*/ 1560 w 7040"/>
                  <a:gd name="T5" fmla="*/ 5884 h 7025"/>
                  <a:gd name="T6" fmla="*/ 1051 w 7040"/>
                  <a:gd name="T7" fmla="*/ 5351 h 7025"/>
                  <a:gd name="T8" fmla="*/ 682 w 7040"/>
                  <a:gd name="T9" fmla="*/ 4709 h 7025"/>
                  <a:gd name="T10" fmla="*/ 475 w 7040"/>
                  <a:gd name="T11" fmla="*/ 3980 h 7025"/>
                  <a:gd name="T12" fmla="*/ 455 w 7040"/>
                  <a:gd name="T13" fmla="*/ 3198 h 7025"/>
                  <a:gd name="T14" fmla="*/ 626 w 7040"/>
                  <a:gd name="T15" fmla="*/ 2456 h 7025"/>
                  <a:gd name="T16" fmla="*/ 965 w 7040"/>
                  <a:gd name="T17" fmla="*/ 1794 h 7025"/>
                  <a:gd name="T18" fmla="*/ 1448 w 7040"/>
                  <a:gd name="T19" fmla="*/ 1237 h 7025"/>
                  <a:gd name="T20" fmla="*/ 2052 w 7040"/>
                  <a:gd name="T21" fmla="*/ 810 h 7025"/>
                  <a:gd name="T22" fmla="*/ 2750 w 7040"/>
                  <a:gd name="T23" fmla="*/ 536 h 7025"/>
                  <a:gd name="T24" fmla="*/ 3520 w 7040"/>
                  <a:gd name="T25" fmla="*/ 439 h 7025"/>
                  <a:gd name="T26" fmla="*/ 4289 w 7040"/>
                  <a:gd name="T27" fmla="*/ 536 h 7025"/>
                  <a:gd name="T28" fmla="*/ 4988 w 7040"/>
                  <a:gd name="T29" fmla="*/ 810 h 7025"/>
                  <a:gd name="T30" fmla="*/ 5591 w 7040"/>
                  <a:gd name="T31" fmla="*/ 1237 h 7025"/>
                  <a:gd name="T32" fmla="*/ 6075 w 7040"/>
                  <a:gd name="T33" fmla="*/ 1794 h 7025"/>
                  <a:gd name="T34" fmla="*/ 6414 w 7040"/>
                  <a:gd name="T35" fmla="*/ 2456 h 7025"/>
                  <a:gd name="T36" fmla="*/ 6585 w 7040"/>
                  <a:gd name="T37" fmla="*/ 3198 h 7025"/>
                  <a:gd name="T38" fmla="*/ 6565 w 7040"/>
                  <a:gd name="T39" fmla="*/ 3980 h 7025"/>
                  <a:gd name="T40" fmla="*/ 6358 w 7040"/>
                  <a:gd name="T41" fmla="*/ 4709 h 7025"/>
                  <a:gd name="T42" fmla="*/ 5988 w 7040"/>
                  <a:gd name="T43" fmla="*/ 5351 h 7025"/>
                  <a:gd name="T44" fmla="*/ 5479 w 7040"/>
                  <a:gd name="T45" fmla="*/ 5884 h 7025"/>
                  <a:gd name="T46" fmla="*/ 4855 w 7040"/>
                  <a:gd name="T47" fmla="*/ 6283 h 7025"/>
                  <a:gd name="T48" fmla="*/ 4140 w 7040"/>
                  <a:gd name="T49" fmla="*/ 6524 h 7025"/>
                  <a:gd name="T50" fmla="*/ 3520 w 7040"/>
                  <a:gd name="T51" fmla="*/ 0 h 7025"/>
                  <a:gd name="T52" fmla="*/ 2640 w 7040"/>
                  <a:gd name="T53" fmla="*/ 110 h 7025"/>
                  <a:gd name="T54" fmla="*/ 1842 w 7040"/>
                  <a:gd name="T55" fmla="*/ 424 h 7025"/>
                  <a:gd name="T56" fmla="*/ 1153 w 7040"/>
                  <a:gd name="T57" fmla="*/ 912 h 7025"/>
                  <a:gd name="T58" fmla="*/ 600 w 7040"/>
                  <a:gd name="T59" fmla="*/ 1548 h 7025"/>
                  <a:gd name="T60" fmla="*/ 213 w 7040"/>
                  <a:gd name="T61" fmla="*/ 2305 h 7025"/>
                  <a:gd name="T62" fmla="*/ 18 w 7040"/>
                  <a:gd name="T63" fmla="*/ 3153 h 7025"/>
                  <a:gd name="T64" fmla="*/ 40 w 7040"/>
                  <a:gd name="T65" fmla="*/ 4047 h 7025"/>
                  <a:gd name="T66" fmla="*/ 276 w 7040"/>
                  <a:gd name="T67" fmla="*/ 4880 h 7025"/>
                  <a:gd name="T68" fmla="*/ 699 w 7040"/>
                  <a:gd name="T69" fmla="*/ 5614 h 7025"/>
                  <a:gd name="T70" fmla="*/ 1280 w 7040"/>
                  <a:gd name="T71" fmla="*/ 6222 h 7025"/>
                  <a:gd name="T72" fmla="*/ 1993 w 7040"/>
                  <a:gd name="T73" fmla="*/ 6678 h 7025"/>
                  <a:gd name="T74" fmla="*/ 2810 w 7040"/>
                  <a:gd name="T75" fmla="*/ 6953 h 7025"/>
                  <a:gd name="T76" fmla="*/ 3702 w 7040"/>
                  <a:gd name="T77" fmla="*/ 7020 h 7025"/>
                  <a:gd name="T78" fmla="*/ 4567 w 7040"/>
                  <a:gd name="T79" fmla="*/ 6867 h 7025"/>
                  <a:gd name="T80" fmla="*/ 5345 w 7040"/>
                  <a:gd name="T81" fmla="*/ 6517 h 7025"/>
                  <a:gd name="T82" fmla="*/ 6009 w 7040"/>
                  <a:gd name="T83" fmla="*/ 5996 h 7025"/>
                  <a:gd name="T84" fmla="*/ 6531 w 7040"/>
                  <a:gd name="T85" fmla="*/ 5333 h 7025"/>
                  <a:gd name="T86" fmla="*/ 6882 w 7040"/>
                  <a:gd name="T87" fmla="*/ 4556 h 7025"/>
                  <a:gd name="T88" fmla="*/ 7036 w 7040"/>
                  <a:gd name="T89" fmla="*/ 3693 h 7025"/>
                  <a:gd name="T90" fmla="*/ 6969 w 7040"/>
                  <a:gd name="T91" fmla="*/ 2805 h 7025"/>
                  <a:gd name="T92" fmla="*/ 6693 w 7040"/>
                  <a:gd name="T93" fmla="*/ 1990 h 7025"/>
                  <a:gd name="T94" fmla="*/ 6237 w 7040"/>
                  <a:gd name="T95" fmla="*/ 1278 h 7025"/>
                  <a:gd name="T96" fmla="*/ 5626 w 7040"/>
                  <a:gd name="T97" fmla="*/ 697 h 7025"/>
                  <a:gd name="T98" fmla="*/ 4891 w 7040"/>
                  <a:gd name="T99" fmla="*/ 276 h 7025"/>
                  <a:gd name="T100" fmla="*/ 4056 w 7040"/>
                  <a:gd name="T101" fmla="*/ 40 h 70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040" h="7025">
                    <a:moveTo>
                      <a:pt x="3520" y="6586"/>
                    </a:moveTo>
                    <a:lnTo>
                      <a:pt x="3362" y="6582"/>
                    </a:lnTo>
                    <a:lnTo>
                      <a:pt x="3205" y="6570"/>
                    </a:lnTo>
                    <a:lnTo>
                      <a:pt x="3051" y="6551"/>
                    </a:lnTo>
                    <a:lnTo>
                      <a:pt x="2899" y="6524"/>
                    </a:lnTo>
                    <a:lnTo>
                      <a:pt x="2750" y="6489"/>
                    </a:lnTo>
                    <a:lnTo>
                      <a:pt x="2604" y="6447"/>
                    </a:lnTo>
                    <a:lnTo>
                      <a:pt x="2460" y="6399"/>
                    </a:lnTo>
                    <a:lnTo>
                      <a:pt x="2320" y="6344"/>
                    </a:lnTo>
                    <a:lnTo>
                      <a:pt x="2185" y="6283"/>
                    </a:lnTo>
                    <a:lnTo>
                      <a:pt x="2052" y="6214"/>
                    </a:lnTo>
                    <a:lnTo>
                      <a:pt x="1922" y="6141"/>
                    </a:lnTo>
                    <a:lnTo>
                      <a:pt x="1797" y="6061"/>
                    </a:lnTo>
                    <a:lnTo>
                      <a:pt x="1677" y="5976"/>
                    </a:lnTo>
                    <a:lnTo>
                      <a:pt x="1560" y="5884"/>
                    </a:lnTo>
                    <a:lnTo>
                      <a:pt x="1448" y="5788"/>
                    </a:lnTo>
                    <a:lnTo>
                      <a:pt x="1342" y="5685"/>
                    </a:lnTo>
                    <a:lnTo>
                      <a:pt x="1240" y="5579"/>
                    </a:lnTo>
                    <a:lnTo>
                      <a:pt x="1142" y="5468"/>
                    </a:lnTo>
                    <a:lnTo>
                      <a:pt x="1051" y="5351"/>
                    </a:lnTo>
                    <a:lnTo>
                      <a:pt x="965" y="5231"/>
                    </a:lnTo>
                    <a:lnTo>
                      <a:pt x="885" y="5106"/>
                    </a:lnTo>
                    <a:lnTo>
                      <a:pt x="812" y="4977"/>
                    </a:lnTo>
                    <a:lnTo>
                      <a:pt x="743" y="4844"/>
                    </a:lnTo>
                    <a:lnTo>
                      <a:pt x="682" y="4709"/>
                    </a:lnTo>
                    <a:lnTo>
                      <a:pt x="626" y="4569"/>
                    </a:lnTo>
                    <a:lnTo>
                      <a:pt x="578" y="4426"/>
                    </a:lnTo>
                    <a:lnTo>
                      <a:pt x="536" y="4280"/>
                    </a:lnTo>
                    <a:lnTo>
                      <a:pt x="502" y="4132"/>
                    </a:lnTo>
                    <a:lnTo>
                      <a:pt x="475" y="3980"/>
                    </a:lnTo>
                    <a:lnTo>
                      <a:pt x="455" y="3827"/>
                    </a:lnTo>
                    <a:lnTo>
                      <a:pt x="443" y="3670"/>
                    </a:lnTo>
                    <a:lnTo>
                      <a:pt x="439" y="3513"/>
                    </a:lnTo>
                    <a:lnTo>
                      <a:pt x="443" y="3354"/>
                    </a:lnTo>
                    <a:lnTo>
                      <a:pt x="455" y="3198"/>
                    </a:lnTo>
                    <a:lnTo>
                      <a:pt x="475" y="3044"/>
                    </a:lnTo>
                    <a:lnTo>
                      <a:pt x="502" y="2893"/>
                    </a:lnTo>
                    <a:lnTo>
                      <a:pt x="536" y="2745"/>
                    </a:lnTo>
                    <a:lnTo>
                      <a:pt x="578" y="2598"/>
                    </a:lnTo>
                    <a:lnTo>
                      <a:pt x="626" y="2456"/>
                    </a:lnTo>
                    <a:lnTo>
                      <a:pt x="682" y="2316"/>
                    </a:lnTo>
                    <a:lnTo>
                      <a:pt x="743" y="2180"/>
                    </a:lnTo>
                    <a:lnTo>
                      <a:pt x="812" y="2047"/>
                    </a:lnTo>
                    <a:lnTo>
                      <a:pt x="885" y="1919"/>
                    </a:lnTo>
                    <a:lnTo>
                      <a:pt x="965" y="1794"/>
                    </a:lnTo>
                    <a:lnTo>
                      <a:pt x="1051" y="1674"/>
                    </a:lnTo>
                    <a:lnTo>
                      <a:pt x="1142" y="1557"/>
                    </a:lnTo>
                    <a:lnTo>
                      <a:pt x="1240" y="1446"/>
                    </a:lnTo>
                    <a:lnTo>
                      <a:pt x="1342" y="1340"/>
                    </a:lnTo>
                    <a:lnTo>
                      <a:pt x="1448" y="1237"/>
                    </a:lnTo>
                    <a:lnTo>
                      <a:pt x="1560" y="1141"/>
                    </a:lnTo>
                    <a:lnTo>
                      <a:pt x="1677" y="1049"/>
                    </a:lnTo>
                    <a:lnTo>
                      <a:pt x="1797" y="964"/>
                    </a:lnTo>
                    <a:lnTo>
                      <a:pt x="1922" y="884"/>
                    </a:lnTo>
                    <a:lnTo>
                      <a:pt x="2052" y="810"/>
                    </a:lnTo>
                    <a:lnTo>
                      <a:pt x="2185" y="742"/>
                    </a:lnTo>
                    <a:lnTo>
                      <a:pt x="2320" y="680"/>
                    </a:lnTo>
                    <a:lnTo>
                      <a:pt x="2460" y="625"/>
                    </a:lnTo>
                    <a:lnTo>
                      <a:pt x="2604" y="577"/>
                    </a:lnTo>
                    <a:lnTo>
                      <a:pt x="2750" y="536"/>
                    </a:lnTo>
                    <a:lnTo>
                      <a:pt x="2899" y="501"/>
                    </a:lnTo>
                    <a:lnTo>
                      <a:pt x="3051" y="474"/>
                    </a:lnTo>
                    <a:lnTo>
                      <a:pt x="3205" y="454"/>
                    </a:lnTo>
                    <a:lnTo>
                      <a:pt x="3362" y="443"/>
                    </a:lnTo>
                    <a:lnTo>
                      <a:pt x="3520" y="439"/>
                    </a:lnTo>
                    <a:lnTo>
                      <a:pt x="3678" y="443"/>
                    </a:lnTo>
                    <a:lnTo>
                      <a:pt x="3834" y="454"/>
                    </a:lnTo>
                    <a:lnTo>
                      <a:pt x="3989" y="474"/>
                    </a:lnTo>
                    <a:lnTo>
                      <a:pt x="4140" y="501"/>
                    </a:lnTo>
                    <a:lnTo>
                      <a:pt x="4289" y="536"/>
                    </a:lnTo>
                    <a:lnTo>
                      <a:pt x="4436" y="577"/>
                    </a:lnTo>
                    <a:lnTo>
                      <a:pt x="4579" y="625"/>
                    </a:lnTo>
                    <a:lnTo>
                      <a:pt x="4719" y="680"/>
                    </a:lnTo>
                    <a:lnTo>
                      <a:pt x="4855" y="742"/>
                    </a:lnTo>
                    <a:lnTo>
                      <a:pt x="4988" y="810"/>
                    </a:lnTo>
                    <a:lnTo>
                      <a:pt x="5117" y="884"/>
                    </a:lnTo>
                    <a:lnTo>
                      <a:pt x="5242" y="964"/>
                    </a:lnTo>
                    <a:lnTo>
                      <a:pt x="5362" y="1049"/>
                    </a:lnTo>
                    <a:lnTo>
                      <a:pt x="5479" y="1141"/>
                    </a:lnTo>
                    <a:lnTo>
                      <a:pt x="5591" y="1237"/>
                    </a:lnTo>
                    <a:lnTo>
                      <a:pt x="5698" y="1340"/>
                    </a:lnTo>
                    <a:lnTo>
                      <a:pt x="5800" y="1446"/>
                    </a:lnTo>
                    <a:lnTo>
                      <a:pt x="5897" y="1557"/>
                    </a:lnTo>
                    <a:lnTo>
                      <a:pt x="5988" y="1674"/>
                    </a:lnTo>
                    <a:lnTo>
                      <a:pt x="6075" y="1794"/>
                    </a:lnTo>
                    <a:lnTo>
                      <a:pt x="6154" y="1919"/>
                    </a:lnTo>
                    <a:lnTo>
                      <a:pt x="6228" y="2047"/>
                    </a:lnTo>
                    <a:lnTo>
                      <a:pt x="6297" y="2180"/>
                    </a:lnTo>
                    <a:lnTo>
                      <a:pt x="6358" y="2316"/>
                    </a:lnTo>
                    <a:lnTo>
                      <a:pt x="6414" y="2456"/>
                    </a:lnTo>
                    <a:lnTo>
                      <a:pt x="6462" y="2598"/>
                    </a:lnTo>
                    <a:lnTo>
                      <a:pt x="6503" y="2745"/>
                    </a:lnTo>
                    <a:lnTo>
                      <a:pt x="6538" y="2893"/>
                    </a:lnTo>
                    <a:lnTo>
                      <a:pt x="6565" y="3044"/>
                    </a:lnTo>
                    <a:lnTo>
                      <a:pt x="6585" y="3198"/>
                    </a:lnTo>
                    <a:lnTo>
                      <a:pt x="6597" y="3354"/>
                    </a:lnTo>
                    <a:lnTo>
                      <a:pt x="6601" y="3513"/>
                    </a:lnTo>
                    <a:lnTo>
                      <a:pt x="6597" y="3670"/>
                    </a:lnTo>
                    <a:lnTo>
                      <a:pt x="6585" y="3827"/>
                    </a:lnTo>
                    <a:lnTo>
                      <a:pt x="6565" y="3980"/>
                    </a:lnTo>
                    <a:lnTo>
                      <a:pt x="6538" y="4132"/>
                    </a:lnTo>
                    <a:lnTo>
                      <a:pt x="6503" y="4280"/>
                    </a:lnTo>
                    <a:lnTo>
                      <a:pt x="6462" y="4426"/>
                    </a:lnTo>
                    <a:lnTo>
                      <a:pt x="6414" y="4569"/>
                    </a:lnTo>
                    <a:lnTo>
                      <a:pt x="6358" y="4709"/>
                    </a:lnTo>
                    <a:lnTo>
                      <a:pt x="6297" y="4844"/>
                    </a:lnTo>
                    <a:lnTo>
                      <a:pt x="6228" y="4977"/>
                    </a:lnTo>
                    <a:lnTo>
                      <a:pt x="6154" y="5106"/>
                    </a:lnTo>
                    <a:lnTo>
                      <a:pt x="6075" y="5231"/>
                    </a:lnTo>
                    <a:lnTo>
                      <a:pt x="5988" y="5351"/>
                    </a:lnTo>
                    <a:lnTo>
                      <a:pt x="5897" y="5468"/>
                    </a:lnTo>
                    <a:lnTo>
                      <a:pt x="5800" y="5579"/>
                    </a:lnTo>
                    <a:lnTo>
                      <a:pt x="5698" y="5685"/>
                    </a:lnTo>
                    <a:lnTo>
                      <a:pt x="5591" y="5788"/>
                    </a:lnTo>
                    <a:lnTo>
                      <a:pt x="5479" y="5884"/>
                    </a:lnTo>
                    <a:lnTo>
                      <a:pt x="5362" y="5976"/>
                    </a:lnTo>
                    <a:lnTo>
                      <a:pt x="5242" y="6061"/>
                    </a:lnTo>
                    <a:lnTo>
                      <a:pt x="5117" y="6141"/>
                    </a:lnTo>
                    <a:lnTo>
                      <a:pt x="4988" y="6214"/>
                    </a:lnTo>
                    <a:lnTo>
                      <a:pt x="4855" y="6283"/>
                    </a:lnTo>
                    <a:lnTo>
                      <a:pt x="4719" y="6344"/>
                    </a:lnTo>
                    <a:lnTo>
                      <a:pt x="4579" y="6399"/>
                    </a:lnTo>
                    <a:lnTo>
                      <a:pt x="4436" y="6447"/>
                    </a:lnTo>
                    <a:lnTo>
                      <a:pt x="4289" y="6489"/>
                    </a:lnTo>
                    <a:lnTo>
                      <a:pt x="4140" y="6524"/>
                    </a:lnTo>
                    <a:lnTo>
                      <a:pt x="3989" y="6551"/>
                    </a:lnTo>
                    <a:lnTo>
                      <a:pt x="3834" y="6570"/>
                    </a:lnTo>
                    <a:lnTo>
                      <a:pt x="3678" y="6582"/>
                    </a:lnTo>
                    <a:lnTo>
                      <a:pt x="3520" y="6586"/>
                    </a:lnTo>
                    <a:close/>
                    <a:moveTo>
                      <a:pt x="3520" y="0"/>
                    </a:moveTo>
                    <a:lnTo>
                      <a:pt x="3338" y="5"/>
                    </a:lnTo>
                    <a:lnTo>
                      <a:pt x="3160" y="18"/>
                    </a:lnTo>
                    <a:lnTo>
                      <a:pt x="2984" y="40"/>
                    </a:lnTo>
                    <a:lnTo>
                      <a:pt x="2810" y="71"/>
                    </a:lnTo>
                    <a:lnTo>
                      <a:pt x="2640" y="110"/>
                    </a:lnTo>
                    <a:lnTo>
                      <a:pt x="2473" y="157"/>
                    </a:lnTo>
                    <a:lnTo>
                      <a:pt x="2309" y="213"/>
                    </a:lnTo>
                    <a:lnTo>
                      <a:pt x="2149" y="276"/>
                    </a:lnTo>
                    <a:lnTo>
                      <a:pt x="1993" y="346"/>
                    </a:lnTo>
                    <a:lnTo>
                      <a:pt x="1842" y="424"/>
                    </a:lnTo>
                    <a:lnTo>
                      <a:pt x="1695" y="508"/>
                    </a:lnTo>
                    <a:lnTo>
                      <a:pt x="1552" y="600"/>
                    </a:lnTo>
                    <a:lnTo>
                      <a:pt x="1414" y="697"/>
                    </a:lnTo>
                    <a:lnTo>
                      <a:pt x="1280" y="802"/>
                    </a:lnTo>
                    <a:lnTo>
                      <a:pt x="1153" y="912"/>
                    </a:lnTo>
                    <a:lnTo>
                      <a:pt x="1031" y="1028"/>
                    </a:lnTo>
                    <a:lnTo>
                      <a:pt x="914" y="1151"/>
                    </a:lnTo>
                    <a:lnTo>
                      <a:pt x="803" y="1278"/>
                    </a:lnTo>
                    <a:lnTo>
                      <a:pt x="699" y="1411"/>
                    </a:lnTo>
                    <a:lnTo>
                      <a:pt x="600" y="1548"/>
                    </a:lnTo>
                    <a:lnTo>
                      <a:pt x="509" y="1691"/>
                    </a:lnTo>
                    <a:lnTo>
                      <a:pt x="424" y="1838"/>
                    </a:lnTo>
                    <a:lnTo>
                      <a:pt x="347" y="1990"/>
                    </a:lnTo>
                    <a:lnTo>
                      <a:pt x="276" y="2145"/>
                    </a:lnTo>
                    <a:lnTo>
                      <a:pt x="213" y="2305"/>
                    </a:lnTo>
                    <a:lnTo>
                      <a:pt x="158" y="2468"/>
                    </a:lnTo>
                    <a:lnTo>
                      <a:pt x="110" y="2634"/>
                    </a:lnTo>
                    <a:lnTo>
                      <a:pt x="71" y="2805"/>
                    </a:lnTo>
                    <a:lnTo>
                      <a:pt x="40" y="2978"/>
                    </a:lnTo>
                    <a:lnTo>
                      <a:pt x="18" y="3153"/>
                    </a:lnTo>
                    <a:lnTo>
                      <a:pt x="4" y="3332"/>
                    </a:lnTo>
                    <a:lnTo>
                      <a:pt x="0" y="3513"/>
                    </a:lnTo>
                    <a:lnTo>
                      <a:pt x="4" y="3693"/>
                    </a:lnTo>
                    <a:lnTo>
                      <a:pt x="18" y="3872"/>
                    </a:lnTo>
                    <a:lnTo>
                      <a:pt x="40" y="4047"/>
                    </a:lnTo>
                    <a:lnTo>
                      <a:pt x="71" y="4220"/>
                    </a:lnTo>
                    <a:lnTo>
                      <a:pt x="110" y="4390"/>
                    </a:lnTo>
                    <a:lnTo>
                      <a:pt x="158" y="4556"/>
                    </a:lnTo>
                    <a:lnTo>
                      <a:pt x="213" y="4720"/>
                    </a:lnTo>
                    <a:lnTo>
                      <a:pt x="276" y="4880"/>
                    </a:lnTo>
                    <a:lnTo>
                      <a:pt x="347" y="5035"/>
                    </a:lnTo>
                    <a:lnTo>
                      <a:pt x="424" y="5187"/>
                    </a:lnTo>
                    <a:lnTo>
                      <a:pt x="509" y="5333"/>
                    </a:lnTo>
                    <a:lnTo>
                      <a:pt x="600" y="5476"/>
                    </a:lnTo>
                    <a:lnTo>
                      <a:pt x="699" y="5614"/>
                    </a:lnTo>
                    <a:lnTo>
                      <a:pt x="803" y="5747"/>
                    </a:lnTo>
                    <a:lnTo>
                      <a:pt x="914" y="5874"/>
                    </a:lnTo>
                    <a:lnTo>
                      <a:pt x="1031" y="5996"/>
                    </a:lnTo>
                    <a:lnTo>
                      <a:pt x="1153" y="6112"/>
                    </a:lnTo>
                    <a:lnTo>
                      <a:pt x="1280" y="6222"/>
                    </a:lnTo>
                    <a:lnTo>
                      <a:pt x="1414" y="6327"/>
                    </a:lnTo>
                    <a:lnTo>
                      <a:pt x="1552" y="6425"/>
                    </a:lnTo>
                    <a:lnTo>
                      <a:pt x="1695" y="6517"/>
                    </a:lnTo>
                    <a:lnTo>
                      <a:pt x="1842" y="6601"/>
                    </a:lnTo>
                    <a:lnTo>
                      <a:pt x="1993" y="6678"/>
                    </a:lnTo>
                    <a:lnTo>
                      <a:pt x="2149" y="6748"/>
                    </a:lnTo>
                    <a:lnTo>
                      <a:pt x="2309" y="6812"/>
                    </a:lnTo>
                    <a:lnTo>
                      <a:pt x="2473" y="6867"/>
                    </a:lnTo>
                    <a:lnTo>
                      <a:pt x="2640" y="6914"/>
                    </a:lnTo>
                    <a:lnTo>
                      <a:pt x="2810" y="6953"/>
                    </a:lnTo>
                    <a:lnTo>
                      <a:pt x="2984" y="6984"/>
                    </a:lnTo>
                    <a:lnTo>
                      <a:pt x="3160" y="7006"/>
                    </a:lnTo>
                    <a:lnTo>
                      <a:pt x="3338" y="7020"/>
                    </a:lnTo>
                    <a:lnTo>
                      <a:pt x="3520" y="7025"/>
                    </a:lnTo>
                    <a:lnTo>
                      <a:pt x="3702" y="7020"/>
                    </a:lnTo>
                    <a:lnTo>
                      <a:pt x="3880" y="7006"/>
                    </a:lnTo>
                    <a:lnTo>
                      <a:pt x="4056" y="6984"/>
                    </a:lnTo>
                    <a:lnTo>
                      <a:pt x="4230" y="6953"/>
                    </a:lnTo>
                    <a:lnTo>
                      <a:pt x="4400" y="6914"/>
                    </a:lnTo>
                    <a:lnTo>
                      <a:pt x="4567" y="6867"/>
                    </a:lnTo>
                    <a:lnTo>
                      <a:pt x="4731" y="6812"/>
                    </a:lnTo>
                    <a:lnTo>
                      <a:pt x="4891" y="6748"/>
                    </a:lnTo>
                    <a:lnTo>
                      <a:pt x="5047" y="6678"/>
                    </a:lnTo>
                    <a:lnTo>
                      <a:pt x="5197" y="6601"/>
                    </a:lnTo>
                    <a:lnTo>
                      <a:pt x="5345" y="6517"/>
                    </a:lnTo>
                    <a:lnTo>
                      <a:pt x="5488" y="6425"/>
                    </a:lnTo>
                    <a:lnTo>
                      <a:pt x="5626" y="6327"/>
                    </a:lnTo>
                    <a:lnTo>
                      <a:pt x="5759" y="6222"/>
                    </a:lnTo>
                    <a:lnTo>
                      <a:pt x="5886" y="6112"/>
                    </a:lnTo>
                    <a:lnTo>
                      <a:pt x="6009" y="5996"/>
                    </a:lnTo>
                    <a:lnTo>
                      <a:pt x="6126" y="5874"/>
                    </a:lnTo>
                    <a:lnTo>
                      <a:pt x="6237" y="5747"/>
                    </a:lnTo>
                    <a:lnTo>
                      <a:pt x="6341" y="5614"/>
                    </a:lnTo>
                    <a:lnTo>
                      <a:pt x="6439" y="5476"/>
                    </a:lnTo>
                    <a:lnTo>
                      <a:pt x="6531" y="5333"/>
                    </a:lnTo>
                    <a:lnTo>
                      <a:pt x="6616" y="5187"/>
                    </a:lnTo>
                    <a:lnTo>
                      <a:pt x="6693" y="5035"/>
                    </a:lnTo>
                    <a:lnTo>
                      <a:pt x="6764" y="4880"/>
                    </a:lnTo>
                    <a:lnTo>
                      <a:pt x="6827" y="4720"/>
                    </a:lnTo>
                    <a:lnTo>
                      <a:pt x="6882" y="4556"/>
                    </a:lnTo>
                    <a:lnTo>
                      <a:pt x="6930" y="4390"/>
                    </a:lnTo>
                    <a:lnTo>
                      <a:pt x="6969" y="4220"/>
                    </a:lnTo>
                    <a:lnTo>
                      <a:pt x="7000" y="4047"/>
                    </a:lnTo>
                    <a:lnTo>
                      <a:pt x="7022" y="3872"/>
                    </a:lnTo>
                    <a:lnTo>
                      <a:pt x="7036" y="3693"/>
                    </a:lnTo>
                    <a:lnTo>
                      <a:pt x="7040" y="3513"/>
                    </a:lnTo>
                    <a:lnTo>
                      <a:pt x="7036" y="3332"/>
                    </a:lnTo>
                    <a:lnTo>
                      <a:pt x="7022" y="3153"/>
                    </a:lnTo>
                    <a:lnTo>
                      <a:pt x="7000" y="2978"/>
                    </a:lnTo>
                    <a:lnTo>
                      <a:pt x="6969" y="2805"/>
                    </a:lnTo>
                    <a:lnTo>
                      <a:pt x="6930" y="2634"/>
                    </a:lnTo>
                    <a:lnTo>
                      <a:pt x="6882" y="2468"/>
                    </a:lnTo>
                    <a:lnTo>
                      <a:pt x="6827" y="2305"/>
                    </a:lnTo>
                    <a:lnTo>
                      <a:pt x="6764" y="2145"/>
                    </a:lnTo>
                    <a:lnTo>
                      <a:pt x="6693" y="1990"/>
                    </a:lnTo>
                    <a:lnTo>
                      <a:pt x="6616" y="1838"/>
                    </a:lnTo>
                    <a:lnTo>
                      <a:pt x="6531" y="1691"/>
                    </a:lnTo>
                    <a:lnTo>
                      <a:pt x="6439" y="1548"/>
                    </a:lnTo>
                    <a:lnTo>
                      <a:pt x="6341" y="1411"/>
                    </a:lnTo>
                    <a:lnTo>
                      <a:pt x="6237" y="1278"/>
                    </a:lnTo>
                    <a:lnTo>
                      <a:pt x="6126" y="1151"/>
                    </a:lnTo>
                    <a:lnTo>
                      <a:pt x="6009" y="1028"/>
                    </a:lnTo>
                    <a:lnTo>
                      <a:pt x="5886" y="912"/>
                    </a:lnTo>
                    <a:lnTo>
                      <a:pt x="5759" y="802"/>
                    </a:lnTo>
                    <a:lnTo>
                      <a:pt x="5626" y="697"/>
                    </a:lnTo>
                    <a:lnTo>
                      <a:pt x="5488" y="600"/>
                    </a:lnTo>
                    <a:lnTo>
                      <a:pt x="5345" y="508"/>
                    </a:lnTo>
                    <a:lnTo>
                      <a:pt x="5197" y="424"/>
                    </a:lnTo>
                    <a:lnTo>
                      <a:pt x="5047" y="346"/>
                    </a:lnTo>
                    <a:lnTo>
                      <a:pt x="4891" y="276"/>
                    </a:lnTo>
                    <a:lnTo>
                      <a:pt x="4731" y="213"/>
                    </a:lnTo>
                    <a:lnTo>
                      <a:pt x="4567" y="157"/>
                    </a:lnTo>
                    <a:lnTo>
                      <a:pt x="4400" y="110"/>
                    </a:lnTo>
                    <a:lnTo>
                      <a:pt x="4230" y="71"/>
                    </a:lnTo>
                    <a:lnTo>
                      <a:pt x="4056" y="40"/>
                    </a:lnTo>
                    <a:lnTo>
                      <a:pt x="3880" y="18"/>
                    </a:lnTo>
                    <a:lnTo>
                      <a:pt x="3702" y="5"/>
                    </a:lnTo>
                    <a:lnTo>
                      <a:pt x="352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Freeform 76"/>
              <p:cNvSpPr>
                <a:spLocks noEditPoints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4852988" y="2378076"/>
                <a:ext cx="173038" cy="171450"/>
              </a:xfrm>
              <a:custGeom>
                <a:avLst/>
                <a:gdLst>
                  <a:gd name="T0" fmla="*/ 1708 w 4023"/>
                  <a:gd name="T1" fmla="*/ 3482 h 4015"/>
                  <a:gd name="T2" fmla="*/ 1358 w 4023"/>
                  <a:gd name="T3" fmla="*/ 3364 h 4015"/>
                  <a:gd name="T4" fmla="*/ 1052 w 4023"/>
                  <a:gd name="T5" fmla="*/ 3169 h 4015"/>
                  <a:gd name="T6" fmla="*/ 803 w 4023"/>
                  <a:gd name="T7" fmla="*/ 2908 h 4015"/>
                  <a:gd name="T8" fmla="*/ 621 w 4023"/>
                  <a:gd name="T9" fmla="*/ 2593 h 4015"/>
                  <a:gd name="T10" fmla="*/ 521 w 4023"/>
                  <a:gd name="T11" fmla="*/ 2236 h 4015"/>
                  <a:gd name="T12" fmla="*/ 511 w 4023"/>
                  <a:gd name="T13" fmla="*/ 1853 h 4015"/>
                  <a:gd name="T14" fmla="*/ 595 w 4023"/>
                  <a:gd name="T15" fmla="*/ 1490 h 4015"/>
                  <a:gd name="T16" fmla="*/ 761 w 4023"/>
                  <a:gd name="T17" fmla="*/ 1165 h 4015"/>
                  <a:gd name="T18" fmla="*/ 998 w 4023"/>
                  <a:gd name="T19" fmla="*/ 893 h 4015"/>
                  <a:gd name="T20" fmla="*/ 1293 w 4023"/>
                  <a:gd name="T21" fmla="*/ 684 h 4015"/>
                  <a:gd name="T22" fmla="*/ 1635 w 4023"/>
                  <a:gd name="T23" fmla="*/ 549 h 4015"/>
                  <a:gd name="T24" fmla="*/ 2012 w 4023"/>
                  <a:gd name="T25" fmla="*/ 502 h 4015"/>
                  <a:gd name="T26" fmla="*/ 2389 w 4023"/>
                  <a:gd name="T27" fmla="*/ 549 h 4015"/>
                  <a:gd name="T28" fmla="*/ 2731 w 4023"/>
                  <a:gd name="T29" fmla="*/ 684 h 4015"/>
                  <a:gd name="T30" fmla="*/ 3026 w 4023"/>
                  <a:gd name="T31" fmla="*/ 893 h 4015"/>
                  <a:gd name="T32" fmla="*/ 3263 w 4023"/>
                  <a:gd name="T33" fmla="*/ 1165 h 4015"/>
                  <a:gd name="T34" fmla="*/ 3429 w 4023"/>
                  <a:gd name="T35" fmla="*/ 1490 h 4015"/>
                  <a:gd name="T36" fmla="*/ 3513 w 4023"/>
                  <a:gd name="T37" fmla="*/ 1853 h 4015"/>
                  <a:gd name="T38" fmla="*/ 3503 w 4023"/>
                  <a:gd name="T39" fmla="*/ 2236 h 4015"/>
                  <a:gd name="T40" fmla="*/ 3402 w 4023"/>
                  <a:gd name="T41" fmla="*/ 2593 h 4015"/>
                  <a:gd name="T42" fmla="*/ 3221 w 4023"/>
                  <a:gd name="T43" fmla="*/ 2908 h 4015"/>
                  <a:gd name="T44" fmla="*/ 2971 w 4023"/>
                  <a:gd name="T45" fmla="*/ 3169 h 4015"/>
                  <a:gd name="T46" fmla="*/ 2665 w 4023"/>
                  <a:gd name="T47" fmla="*/ 3364 h 4015"/>
                  <a:gd name="T48" fmla="*/ 2316 w 4023"/>
                  <a:gd name="T49" fmla="*/ 3482 h 4015"/>
                  <a:gd name="T50" fmla="*/ 2012 w 4023"/>
                  <a:gd name="T51" fmla="*/ 0 h 4015"/>
                  <a:gd name="T52" fmla="*/ 1509 w 4023"/>
                  <a:gd name="T53" fmla="*/ 63 h 4015"/>
                  <a:gd name="T54" fmla="*/ 1053 w 4023"/>
                  <a:gd name="T55" fmla="*/ 242 h 4015"/>
                  <a:gd name="T56" fmla="*/ 659 w 4023"/>
                  <a:gd name="T57" fmla="*/ 521 h 4015"/>
                  <a:gd name="T58" fmla="*/ 344 w 4023"/>
                  <a:gd name="T59" fmla="*/ 884 h 4015"/>
                  <a:gd name="T60" fmla="*/ 122 w 4023"/>
                  <a:gd name="T61" fmla="*/ 1317 h 4015"/>
                  <a:gd name="T62" fmla="*/ 11 w 4023"/>
                  <a:gd name="T63" fmla="*/ 1802 h 4015"/>
                  <a:gd name="T64" fmla="*/ 23 w 4023"/>
                  <a:gd name="T65" fmla="*/ 2313 h 4015"/>
                  <a:gd name="T66" fmla="*/ 159 w 4023"/>
                  <a:gd name="T67" fmla="*/ 2788 h 4015"/>
                  <a:gd name="T68" fmla="*/ 399 w 4023"/>
                  <a:gd name="T69" fmla="*/ 3209 h 4015"/>
                  <a:gd name="T70" fmla="*/ 732 w 4023"/>
                  <a:gd name="T71" fmla="*/ 3556 h 4015"/>
                  <a:gd name="T72" fmla="*/ 1139 w 4023"/>
                  <a:gd name="T73" fmla="*/ 3817 h 4015"/>
                  <a:gd name="T74" fmla="*/ 1606 w 4023"/>
                  <a:gd name="T75" fmla="*/ 3974 h 4015"/>
                  <a:gd name="T76" fmla="*/ 2115 w 4023"/>
                  <a:gd name="T77" fmla="*/ 4012 h 4015"/>
                  <a:gd name="T78" fmla="*/ 2610 w 4023"/>
                  <a:gd name="T79" fmla="*/ 3925 h 4015"/>
                  <a:gd name="T80" fmla="*/ 3055 w 4023"/>
                  <a:gd name="T81" fmla="*/ 3724 h 4015"/>
                  <a:gd name="T82" fmla="*/ 3435 w 4023"/>
                  <a:gd name="T83" fmla="*/ 3427 h 4015"/>
                  <a:gd name="T84" fmla="*/ 3733 w 4023"/>
                  <a:gd name="T85" fmla="*/ 3048 h 4015"/>
                  <a:gd name="T86" fmla="*/ 3933 w 4023"/>
                  <a:gd name="T87" fmla="*/ 2605 h 4015"/>
                  <a:gd name="T88" fmla="*/ 4021 w 4023"/>
                  <a:gd name="T89" fmla="*/ 2111 h 4015"/>
                  <a:gd name="T90" fmla="*/ 3983 w 4023"/>
                  <a:gd name="T91" fmla="*/ 1603 h 4015"/>
                  <a:gd name="T92" fmla="*/ 3825 w 4023"/>
                  <a:gd name="T93" fmla="*/ 1137 h 4015"/>
                  <a:gd name="T94" fmla="*/ 3565 w 4023"/>
                  <a:gd name="T95" fmla="*/ 731 h 4015"/>
                  <a:gd name="T96" fmla="*/ 3216 w 4023"/>
                  <a:gd name="T97" fmla="*/ 399 h 4015"/>
                  <a:gd name="T98" fmla="*/ 2795 w 4023"/>
                  <a:gd name="T99" fmla="*/ 158 h 4015"/>
                  <a:gd name="T100" fmla="*/ 2318 w 4023"/>
                  <a:gd name="T101" fmla="*/ 23 h 40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023" h="4015">
                    <a:moveTo>
                      <a:pt x="2012" y="3513"/>
                    </a:moveTo>
                    <a:lnTo>
                      <a:pt x="1934" y="3511"/>
                    </a:lnTo>
                    <a:lnTo>
                      <a:pt x="1858" y="3505"/>
                    </a:lnTo>
                    <a:lnTo>
                      <a:pt x="1782" y="3495"/>
                    </a:lnTo>
                    <a:lnTo>
                      <a:pt x="1708" y="3482"/>
                    </a:lnTo>
                    <a:lnTo>
                      <a:pt x="1635" y="3465"/>
                    </a:lnTo>
                    <a:lnTo>
                      <a:pt x="1564" y="3445"/>
                    </a:lnTo>
                    <a:lnTo>
                      <a:pt x="1493" y="3422"/>
                    </a:lnTo>
                    <a:lnTo>
                      <a:pt x="1425" y="3395"/>
                    </a:lnTo>
                    <a:lnTo>
                      <a:pt x="1358" y="3364"/>
                    </a:lnTo>
                    <a:lnTo>
                      <a:pt x="1293" y="3331"/>
                    </a:lnTo>
                    <a:lnTo>
                      <a:pt x="1230" y="3294"/>
                    </a:lnTo>
                    <a:lnTo>
                      <a:pt x="1169" y="3255"/>
                    </a:lnTo>
                    <a:lnTo>
                      <a:pt x="1109" y="3213"/>
                    </a:lnTo>
                    <a:lnTo>
                      <a:pt x="1052" y="3169"/>
                    </a:lnTo>
                    <a:lnTo>
                      <a:pt x="998" y="3122"/>
                    </a:lnTo>
                    <a:lnTo>
                      <a:pt x="945" y="3071"/>
                    </a:lnTo>
                    <a:lnTo>
                      <a:pt x="895" y="3019"/>
                    </a:lnTo>
                    <a:lnTo>
                      <a:pt x="848" y="2965"/>
                    </a:lnTo>
                    <a:lnTo>
                      <a:pt x="803" y="2908"/>
                    </a:lnTo>
                    <a:lnTo>
                      <a:pt x="761" y="2849"/>
                    </a:lnTo>
                    <a:lnTo>
                      <a:pt x="722" y="2787"/>
                    </a:lnTo>
                    <a:lnTo>
                      <a:pt x="686" y="2725"/>
                    </a:lnTo>
                    <a:lnTo>
                      <a:pt x="651" y="2660"/>
                    </a:lnTo>
                    <a:lnTo>
                      <a:pt x="621" y="2593"/>
                    </a:lnTo>
                    <a:lnTo>
                      <a:pt x="595" y="2524"/>
                    </a:lnTo>
                    <a:lnTo>
                      <a:pt x="571" y="2455"/>
                    </a:lnTo>
                    <a:lnTo>
                      <a:pt x="551" y="2383"/>
                    </a:lnTo>
                    <a:lnTo>
                      <a:pt x="534" y="2311"/>
                    </a:lnTo>
                    <a:lnTo>
                      <a:pt x="521" y="2236"/>
                    </a:lnTo>
                    <a:lnTo>
                      <a:pt x="511" y="2161"/>
                    </a:lnTo>
                    <a:lnTo>
                      <a:pt x="505" y="2085"/>
                    </a:lnTo>
                    <a:lnTo>
                      <a:pt x="504" y="2008"/>
                    </a:lnTo>
                    <a:lnTo>
                      <a:pt x="505" y="1930"/>
                    </a:lnTo>
                    <a:lnTo>
                      <a:pt x="511" y="1853"/>
                    </a:lnTo>
                    <a:lnTo>
                      <a:pt x="521" y="1778"/>
                    </a:lnTo>
                    <a:lnTo>
                      <a:pt x="534" y="1704"/>
                    </a:lnTo>
                    <a:lnTo>
                      <a:pt x="551" y="1631"/>
                    </a:lnTo>
                    <a:lnTo>
                      <a:pt x="571" y="1560"/>
                    </a:lnTo>
                    <a:lnTo>
                      <a:pt x="595" y="1490"/>
                    </a:lnTo>
                    <a:lnTo>
                      <a:pt x="621" y="1421"/>
                    </a:lnTo>
                    <a:lnTo>
                      <a:pt x="651" y="1355"/>
                    </a:lnTo>
                    <a:lnTo>
                      <a:pt x="686" y="1290"/>
                    </a:lnTo>
                    <a:lnTo>
                      <a:pt x="722" y="1227"/>
                    </a:lnTo>
                    <a:lnTo>
                      <a:pt x="761" y="1165"/>
                    </a:lnTo>
                    <a:lnTo>
                      <a:pt x="803" y="1107"/>
                    </a:lnTo>
                    <a:lnTo>
                      <a:pt x="848" y="1050"/>
                    </a:lnTo>
                    <a:lnTo>
                      <a:pt x="895" y="995"/>
                    </a:lnTo>
                    <a:lnTo>
                      <a:pt x="945" y="943"/>
                    </a:lnTo>
                    <a:lnTo>
                      <a:pt x="998" y="893"/>
                    </a:lnTo>
                    <a:lnTo>
                      <a:pt x="1052" y="845"/>
                    </a:lnTo>
                    <a:lnTo>
                      <a:pt x="1109" y="801"/>
                    </a:lnTo>
                    <a:lnTo>
                      <a:pt x="1169" y="759"/>
                    </a:lnTo>
                    <a:lnTo>
                      <a:pt x="1230" y="720"/>
                    </a:lnTo>
                    <a:lnTo>
                      <a:pt x="1293" y="684"/>
                    </a:lnTo>
                    <a:lnTo>
                      <a:pt x="1358" y="651"/>
                    </a:lnTo>
                    <a:lnTo>
                      <a:pt x="1425" y="620"/>
                    </a:lnTo>
                    <a:lnTo>
                      <a:pt x="1493" y="593"/>
                    </a:lnTo>
                    <a:lnTo>
                      <a:pt x="1564" y="569"/>
                    </a:lnTo>
                    <a:lnTo>
                      <a:pt x="1635" y="549"/>
                    </a:lnTo>
                    <a:lnTo>
                      <a:pt x="1708" y="532"/>
                    </a:lnTo>
                    <a:lnTo>
                      <a:pt x="1782" y="519"/>
                    </a:lnTo>
                    <a:lnTo>
                      <a:pt x="1858" y="510"/>
                    </a:lnTo>
                    <a:lnTo>
                      <a:pt x="1934" y="504"/>
                    </a:lnTo>
                    <a:lnTo>
                      <a:pt x="2012" y="502"/>
                    </a:lnTo>
                    <a:lnTo>
                      <a:pt x="2090" y="504"/>
                    </a:lnTo>
                    <a:lnTo>
                      <a:pt x="2166" y="510"/>
                    </a:lnTo>
                    <a:lnTo>
                      <a:pt x="2242" y="519"/>
                    </a:lnTo>
                    <a:lnTo>
                      <a:pt x="2316" y="532"/>
                    </a:lnTo>
                    <a:lnTo>
                      <a:pt x="2389" y="549"/>
                    </a:lnTo>
                    <a:lnTo>
                      <a:pt x="2460" y="569"/>
                    </a:lnTo>
                    <a:lnTo>
                      <a:pt x="2531" y="593"/>
                    </a:lnTo>
                    <a:lnTo>
                      <a:pt x="2599" y="620"/>
                    </a:lnTo>
                    <a:lnTo>
                      <a:pt x="2665" y="651"/>
                    </a:lnTo>
                    <a:lnTo>
                      <a:pt x="2731" y="684"/>
                    </a:lnTo>
                    <a:lnTo>
                      <a:pt x="2794" y="720"/>
                    </a:lnTo>
                    <a:lnTo>
                      <a:pt x="2855" y="759"/>
                    </a:lnTo>
                    <a:lnTo>
                      <a:pt x="2915" y="801"/>
                    </a:lnTo>
                    <a:lnTo>
                      <a:pt x="2971" y="845"/>
                    </a:lnTo>
                    <a:lnTo>
                      <a:pt x="3026" y="893"/>
                    </a:lnTo>
                    <a:lnTo>
                      <a:pt x="3079" y="943"/>
                    </a:lnTo>
                    <a:lnTo>
                      <a:pt x="3129" y="995"/>
                    </a:lnTo>
                    <a:lnTo>
                      <a:pt x="3176" y="1050"/>
                    </a:lnTo>
                    <a:lnTo>
                      <a:pt x="3221" y="1107"/>
                    </a:lnTo>
                    <a:lnTo>
                      <a:pt x="3263" y="1165"/>
                    </a:lnTo>
                    <a:lnTo>
                      <a:pt x="3302" y="1227"/>
                    </a:lnTo>
                    <a:lnTo>
                      <a:pt x="3338" y="1290"/>
                    </a:lnTo>
                    <a:lnTo>
                      <a:pt x="3372" y="1355"/>
                    </a:lnTo>
                    <a:lnTo>
                      <a:pt x="3402" y="1421"/>
                    </a:lnTo>
                    <a:lnTo>
                      <a:pt x="3429" y="1490"/>
                    </a:lnTo>
                    <a:lnTo>
                      <a:pt x="3453" y="1560"/>
                    </a:lnTo>
                    <a:lnTo>
                      <a:pt x="3473" y="1631"/>
                    </a:lnTo>
                    <a:lnTo>
                      <a:pt x="3490" y="1704"/>
                    </a:lnTo>
                    <a:lnTo>
                      <a:pt x="3503" y="1778"/>
                    </a:lnTo>
                    <a:lnTo>
                      <a:pt x="3513" y="1853"/>
                    </a:lnTo>
                    <a:lnTo>
                      <a:pt x="3518" y="1930"/>
                    </a:lnTo>
                    <a:lnTo>
                      <a:pt x="3520" y="2008"/>
                    </a:lnTo>
                    <a:lnTo>
                      <a:pt x="3518" y="2085"/>
                    </a:lnTo>
                    <a:lnTo>
                      <a:pt x="3513" y="2161"/>
                    </a:lnTo>
                    <a:lnTo>
                      <a:pt x="3503" y="2236"/>
                    </a:lnTo>
                    <a:lnTo>
                      <a:pt x="3490" y="2311"/>
                    </a:lnTo>
                    <a:lnTo>
                      <a:pt x="3473" y="2383"/>
                    </a:lnTo>
                    <a:lnTo>
                      <a:pt x="3453" y="2455"/>
                    </a:lnTo>
                    <a:lnTo>
                      <a:pt x="3429" y="2524"/>
                    </a:lnTo>
                    <a:lnTo>
                      <a:pt x="3402" y="2593"/>
                    </a:lnTo>
                    <a:lnTo>
                      <a:pt x="3372" y="2660"/>
                    </a:lnTo>
                    <a:lnTo>
                      <a:pt x="3338" y="2725"/>
                    </a:lnTo>
                    <a:lnTo>
                      <a:pt x="3302" y="2787"/>
                    </a:lnTo>
                    <a:lnTo>
                      <a:pt x="3263" y="2849"/>
                    </a:lnTo>
                    <a:lnTo>
                      <a:pt x="3221" y="2908"/>
                    </a:lnTo>
                    <a:lnTo>
                      <a:pt x="3176" y="2965"/>
                    </a:lnTo>
                    <a:lnTo>
                      <a:pt x="3129" y="3019"/>
                    </a:lnTo>
                    <a:lnTo>
                      <a:pt x="3079" y="3071"/>
                    </a:lnTo>
                    <a:lnTo>
                      <a:pt x="3026" y="3122"/>
                    </a:lnTo>
                    <a:lnTo>
                      <a:pt x="2971" y="3169"/>
                    </a:lnTo>
                    <a:lnTo>
                      <a:pt x="2915" y="3213"/>
                    </a:lnTo>
                    <a:lnTo>
                      <a:pt x="2855" y="3255"/>
                    </a:lnTo>
                    <a:lnTo>
                      <a:pt x="2794" y="3294"/>
                    </a:lnTo>
                    <a:lnTo>
                      <a:pt x="2731" y="3331"/>
                    </a:lnTo>
                    <a:lnTo>
                      <a:pt x="2665" y="3364"/>
                    </a:lnTo>
                    <a:lnTo>
                      <a:pt x="2599" y="3395"/>
                    </a:lnTo>
                    <a:lnTo>
                      <a:pt x="2531" y="3422"/>
                    </a:lnTo>
                    <a:lnTo>
                      <a:pt x="2460" y="3445"/>
                    </a:lnTo>
                    <a:lnTo>
                      <a:pt x="2389" y="3465"/>
                    </a:lnTo>
                    <a:lnTo>
                      <a:pt x="2316" y="3482"/>
                    </a:lnTo>
                    <a:lnTo>
                      <a:pt x="2242" y="3495"/>
                    </a:lnTo>
                    <a:lnTo>
                      <a:pt x="2166" y="3505"/>
                    </a:lnTo>
                    <a:lnTo>
                      <a:pt x="2090" y="3511"/>
                    </a:lnTo>
                    <a:lnTo>
                      <a:pt x="2012" y="3513"/>
                    </a:lnTo>
                    <a:close/>
                    <a:moveTo>
                      <a:pt x="2012" y="0"/>
                    </a:moveTo>
                    <a:lnTo>
                      <a:pt x="1908" y="3"/>
                    </a:lnTo>
                    <a:lnTo>
                      <a:pt x="1806" y="10"/>
                    </a:lnTo>
                    <a:lnTo>
                      <a:pt x="1706" y="23"/>
                    </a:lnTo>
                    <a:lnTo>
                      <a:pt x="1606" y="41"/>
                    </a:lnTo>
                    <a:lnTo>
                      <a:pt x="1509" y="63"/>
                    </a:lnTo>
                    <a:lnTo>
                      <a:pt x="1413" y="90"/>
                    </a:lnTo>
                    <a:lnTo>
                      <a:pt x="1319" y="122"/>
                    </a:lnTo>
                    <a:lnTo>
                      <a:pt x="1229" y="158"/>
                    </a:lnTo>
                    <a:lnTo>
                      <a:pt x="1139" y="198"/>
                    </a:lnTo>
                    <a:lnTo>
                      <a:pt x="1053" y="242"/>
                    </a:lnTo>
                    <a:lnTo>
                      <a:pt x="968" y="290"/>
                    </a:lnTo>
                    <a:lnTo>
                      <a:pt x="887" y="342"/>
                    </a:lnTo>
                    <a:lnTo>
                      <a:pt x="807" y="399"/>
                    </a:lnTo>
                    <a:lnTo>
                      <a:pt x="732" y="458"/>
                    </a:lnTo>
                    <a:lnTo>
                      <a:pt x="659" y="521"/>
                    </a:lnTo>
                    <a:lnTo>
                      <a:pt x="589" y="587"/>
                    </a:lnTo>
                    <a:lnTo>
                      <a:pt x="523" y="658"/>
                    </a:lnTo>
                    <a:lnTo>
                      <a:pt x="459" y="731"/>
                    </a:lnTo>
                    <a:lnTo>
                      <a:pt x="399" y="806"/>
                    </a:lnTo>
                    <a:lnTo>
                      <a:pt x="344" y="884"/>
                    </a:lnTo>
                    <a:lnTo>
                      <a:pt x="291" y="967"/>
                    </a:lnTo>
                    <a:lnTo>
                      <a:pt x="243" y="1050"/>
                    </a:lnTo>
                    <a:lnTo>
                      <a:pt x="198" y="1137"/>
                    </a:lnTo>
                    <a:lnTo>
                      <a:pt x="159" y="1226"/>
                    </a:lnTo>
                    <a:lnTo>
                      <a:pt x="122" y="1317"/>
                    </a:lnTo>
                    <a:lnTo>
                      <a:pt x="90" y="1410"/>
                    </a:lnTo>
                    <a:lnTo>
                      <a:pt x="63" y="1506"/>
                    </a:lnTo>
                    <a:lnTo>
                      <a:pt x="41" y="1603"/>
                    </a:lnTo>
                    <a:lnTo>
                      <a:pt x="23" y="1701"/>
                    </a:lnTo>
                    <a:lnTo>
                      <a:pt x="11" y="1802"/>
                    </a:lnTo>
                    <a:lnTo>
                      <a:pt x="3" y="1904"/>
                    </a:lnTo>
                    <a:lnTo>
                      <a:pt x="0" y="2008"/>
                    </a:lnTo>
                    <a:lnTo>
                      <a:pt x="3" y="2111"/>
                    </a:lnTo>
                    <a:lnTo>
                      <a:pt x="11" y="2212"/>
                    </a:lnTo>
                    <a:lnTo>
                      <a:pt x="23" y="2313"/>
                    </a:lnTo>
                    <a:lnTo>
                      <a:pt x="41" y="2412"/>
                    </a:lnTo>
                    <a:lnTo>
                      <a:pt x="63" y="2509"/>
                    </a:lnTo>
                    <a:lnTo>
                      <a:pt x="90" y="2605"/>
                    </a:lnTo>
                    <a:lnTo>
                      <a:pt x="122" y="2698"/>
                    </a:lnTo>
                    <a:lnTo>
                      <a:pt x="159" y="2788"/>
                    </a:lnTo>
                    <a:lnTo>
                      <a:pt x="198" y="2878"/>
                    </a:lnTo>
                    <a:lnTo>
                      <a:pt x="243" y="2964"/>
                    </a:lnTo>
                    <a:lnTo>
                      <a:pt x="291" y="3048"/>
                    </a:lnTo>
                    <a:lnTo>
                      <a:pt x="344" y="3130"/>
                    </a:lnTo>
                    <a:lnTo>
                      <a:pt x="399" y="3209"/>
                    </a:lnTo>
                    <a:lnTo>
                      <a:pt x="459" y="3284"/>
                    </a:lnTo>
                    <a:lnTo>
                      <a:pt x="523" y="3357"/>
                    </a:lnTo>
                    <a:lnTo>
                      <a:pt x="589" y="3427"/>
                    </a:lnTo>
                    <a:lnTo>
                      <a:pt x="659" y="3493"/>
                    </a:lnTo>
                    <a:lnTo>
                      <a:pt x="732" y="3556"/>
                    </a:lnTo>
                    <a:lnTo>
                      <a:pt x="807" y="3616"/>
                    </a:lnTo>
                    <a:lnTo>
                      <a:pt x="887" y="3672"/>
                    </a:lnTo>
                    <a:lnTo>
                      <a:pt x="968" y="3724"/>
                    </a:lnTo>
                    <a:lnTo>
                      <a:pt x="1053" y="3772"/>
                    </a:lnTo>
                    <a:lnTo>
                      <a:pt x="1139" y="3817"/>
                    </a:lnTo>
                    <a:lnTo>
                      <a:pt x="1229" y="3857"/>
                    </a:lnTo>
                    <a:lnTo>
                      <a:pt x="1319" y="3892"/>
                    </a:lnTo>
                    <a:lnTo>
                      <a:pt x="1413" y="3925"/>
                    </a:lnTo>
                    <a:lnTo>
                      <a:pt x="1509" y="3952"/>
                    </a:lnTo>
                    <a:lnTo>
                      <a:pt x="1606" y="3974"/>
                    </a:lnTo>
                    <a:lnTo>
                      <a:pt x="1706" y="3992"/>
                    </a:lnTo>
                    <a:lnTo>
                      <a:pt x="1806" y="4004"/>
                    </a:lnTo>
                    <a:lnTo>
                      <a:pt x="1908" y="4012"/>
                    </a:lnTo>
                    <a:lnTo>
                      <a:pt x="2012" y="4015"/>
                    </a:lnTo>
                    <a:lnTo>
                      <a:pt x="2115" y="4012"/>
                    </a:lnTo>
                    <a:lnTo>
                      <a:pt x="2218" y="4004"/>
                    </a:lnTo>
                    <a:lnTo>
                      <a:pt x="2318" y="3992"/>
                    </a:lnTo>
                    <a:lnTo>
                      <a:pt x="2417" y="3974"/>
                    </a:lnTo>
                    <a:lnTo>
                      <a:pt x="2514" y="3952"/>
                    </a:lnTo>
                    <a:lnTo>
                      <a:pt x="2610" y="3925"/>
                    </a:lnTo>
                    <a:lnTo>
                      <a:pt x="2704" y="3892"/>
                    </a:lnTo>
                    <a:lnTo>
                      <a:pt x="2795" y="3857"/>
                    </a:lnTo>
                    <a:lnTo>
                      <a:pt x="2884" y="3817"/>
                    </a:lnTo>
                    <a:lnTo>
                      <a:pt x="2971" y="3772"/>
                    </a:lnTo>
                    <a:lnTo>
                      <a:pt x="3055" y="3724"/>
                    </a:lnTo>
                    <a:lnTo>
                      <a:pt x="3137" y="3672"/>
                    </a:lnTo>
                    <a:lnTo>
                      <a:pt x="3216" y="3616"/>
                    </a:lnTo>
                    <a:lnTo>
                      <a:pt x="3292" y="3556"/>
                    </a:lnTo>
                    <a:lnTo>
                      <a:pt x="3364" y="3493"/>
                    </a:lnTo>
                    <a:lnTo>
                      <a:pt x="3435" y="3427"/>
                    </a:lnTo>
                    <a:lnTo>
                      <a:pt x="3501" y="3357"/>
                    </a:lnTo>
                    <a:lnTo>
                      <a:pt x="3565" y="3284"/>
                    </a:lnTo>
                    <a:lnTo>
                      <a:pt x="3624" y="3209"/>
                    </a:lnTo>
                    <a:lnTo>
                      <a:pt x="3680" y="3130"/>
                    </a:lnTo>
                    <a:lnTo>
                      <a:pt x="3733" y="3048"/>
                    </a:lnTo>
                    <a:lnTo>
                      <a:pt x="3781" y="2964"/>
                    </a:lnTo>
                    <a:lnTo>
                      <a:pt x="3825" y="2878"/>
                    </a:lnTo>
                    <a:lnTo>
                      <a:pt x="3865" y="2788"/>
                    </a:lnTo>
                    <a:lnTo>
                      <a:pt x="3902" y="2698"/>
                    </a:lnTo>
                    <a:lnTo>
                      <a:pt x="3933" y="2605"/>
                    </a:lnTo>
                    <a:lnTo>
                      <a:pt x="3960" y="2509"/>
                    </a:lnTo>
                    <a:lnTo>
                      <a:pt x="3983" y="2412"/>
                    </a:lnTo>
                    <a:lnTo>
                      <a:pt x="4000" y="2313"/>
                    </a:lnTo>
                    <a:lnTo>
                      <a:pt x="4013" y="2212"/>
                    </a:lnTo>
                    <a:lnTo>
                      <a:pt x="4021" y="2111"/>
                    </a:lnTo>
                    <a:lnTo>
                      <a:pt x="4023" y="2008"/>
                    </a:lnTo>
                    <a:lnTo>
                      <a:pt x="4021" y="1904"/>
                    </a:lnTo>
                    <a:lnTo>
                      <a:pt x="4013" y="1802"/>
                    </a:lnTo>
                    <a:lnTo>
                      <a:pt x="4000" y="1701"/>
                    </a:lnTo>
                    <a:lnTo>
                      <a:pt x="3983" y="1603"/>
                    </a:lnTo>
                    <a:lnTo>
                      <a:pt x="3960" y="1506"/>
                    </a:lnTo>
                    <a:lnTo>
                      <a:pt x="3933" y="1410"/>
                    </a:lnTo>
                    <a:lnTo>
                      <a:pt x="3902" y="1317"/>
                    </a:lnTo>
                    <a:lnTo>
                      <a:pt x="3865" y="1226"/>
                    </a:lnTo>
                    <a:lnTo>
                      <a:pt x="3825" y="1137"/>
                    </a:lnTo>
                    <a:lnTo>
                      <a:pt x="3781" y="1050"/>
                    </a:lnTo>
                    <a:lnTo>
                      <a:pt x="3733" y="967"/>
                    </a:lnTo>
                    <a:lnTo>
                      <a:pt x="3680" y="884"/>
                    </a:lnTo>
                    <a:lnTo>
                      <a:pt x="3624" y="806"/>
                    </a:lnTo>
                    <a:lnTo>
                      <a:pt x="3565" y="731"/>
                    </a:lnTo>
                    <a:lnTo>
                      <a:pt x="3501" y="658"/>
                    </a:lnTo>
                    <a:lnTo>
                      <a:pt x="3435" y="587"/>
                    </a:lnTo>
                    <a:lnTo>
                      <a:pt x="3364" y="521"/>
                    </a:lnTo>
                    <a:lnTo>
                      <a:pt x="3292" y="458"/>
                    </a:lnTo>
                    <a:lnTo>
                      <a:pt x="3216" y="399"/>
                    </a:lnTo>
                    <a:lnTo>
                      <a:pt x="3137" y="342"/>
                    </a:lnTo>
                    <a:lnTo>
                      <a:pt x="3055" y="290"/>
                    </a:lnTo>
                    <a:lnTo>
                      <a:pt x="2971" y="242"/>
                    </a:lnTo>
                    <a:lnTo>
                      <a:pt x="2884" y="198"/>
                    </a:lnTo>
                    <a:lnTo>
                      <a:pt x="2795" y="158"/>
                    </a:lnTo>
                    <a:lnTo>
                      <a:pt x="2704" y="122"/>
                    </a:lnTo>
                    <a:lnTo>
                      <a:pt x="2610" y="90"/>
                    </a:lnTo>
                    <a:lnTo>
                      <a:pt x="2514" y="63"/>
                    </a:lnTo>
                    <a:lnTo>
                      <a:pt x="2417" y="41"/>
                    </a:lnTo>
                    <a:lnTo>
                      <a:pt x="2318" y="23"/>
                    </a:lnTo>
                    <a:lnTo>
                      <a:pt x="2218" y="10"/>
                    </a:lnTo>
                    <a:lnTo>
                      <a:pt x="2115" y="3"/>
                    </a:lnTo>
                    <a:lnTo>
                      <a:pt x="20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1" name="Group 39"/>
            <p:cNvGrpSpPr/>
            <p:nvPr>
              <p:custDataLst>
                <p:tags r:id="rId23"/>
              </p:custDataLst>
            </p:nvPr>
          </p:nvGrpSpPr>
          <p:grpSpPr>
            <a:xfrm>
              <a:off x="7771" y="5283"/>
              <a:ext cx="656" cy="614"/>
              <a:chOff x="6964363" y="2108200"/>
              <a:chExt cx="690562" cy="646113"/>
            </a:xfrm>
            <a:solidFill>
              <a:srgbClr val="027BD0"/>
            </a:solidFill>
          </p:grpSpPr>
          <p:sp>
            <p:nvSpPr>
              <p:cNvPr id="52" name="Freeform 91"/>
              <p:cNvSpPr>
                <a:spLocks noEditPoints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7050088" y="2193925"/>
                <a:ext cx="519112" cy="344488"/>
              </a:xfrm>
              <a:custGeom>
                <a:avLst/>
                <a:gdLst>
                  <a:gd name="T0" fmla="*/ 503 w 12071"/>
                  <a:gd name="T1" fmla="*/ 502 h 8033"/>
                  <a:gd name="T2" fmla="*/ 11568 w 12071"/>
                  <a:gd name="T3" fmla="*/ 0 h 8033"/>
                  <a:gd name="T4" fmla="*/ 452 w 12071"/>
                  <a:gd name="T5" fmla="*/ 5 h 8033"/>
                  <a:gd name="T6" fmla="*/ 377 w 12071"/>
                  <a:gd name="T7" fmla="*/ 18 h 8033"/>
                  <a:gd name="T8" fmla="*/ 307 w 12071"/>
                  <a:gd name="T9" fmla="*/ 41 h 8033"/>
                  <a:gd name="T10" fmla="*/ 242 w 12071"/>
                  <a:gd name="T11" fmla="*/ 74 h 8033"/>
                  <a:gd name="T12" fmla="*/ 183 w 12071"/>
                  <a:gd name="T13" fmla="*/ 116 h 8033"/>
                  <a:gd name="T14" fmla="*/ 131 w 12071"/>
                  <a:gd name="T15" fmla="*/ 166 h 8033"/>
                  <a:gd name="T16" fmla="*/ 85 w 12071"/>
                  <a:gd name="T17" fmla="*/ 222 h 8033"/>
                  <a:gd name="T18" fmla="*/ 49 w 12071"/>
                  <a:gd name="T19" fmla="*/ 284 h 8033"/>
                  <a:gd name="T20" fmla="*/ 22 w 12071"/>
                  <a:gd name="T21" fmla="*/ 353 h 8033"/>
                  <a:gd name="T22" fmla="*/ 6 w 12071"/>
                  <a:gd name="T23" fmla="*/ 426 h 8033"/>
                  <a:gd name="T24" fmla="*/ 0 w 12071"/>
                  <a:gd name="T25" fmla="*/ 502 h 8033"/>
                  <a:gd name="T26" fmla="*/ 3 w 12071"/>
                  <a:gd name="T27" fmla="*/ 7582 h 8033"/>
                  <a:gd name="T28" fmla="*/ 16 w 12071"/>
                  <a:gd name="T29" fmla="*/ 7656 h 8033"/>
                  <a:gd name="T30" fmla="*/ 39 w 12071"/>
                  <a:gd name="T31" fmla="*/ 7726 h 8033"/>
                  <a:gd name="T32" fmla="*/ 72 w 12071"/>
                  <a:gd name="T33" fmla="*/ 7792 h 8033"/>
                  <a:gd name="T34" fmla="*/ 115 w 12071"/>
                  <a:gd name="T35" fmla="*/ 7850 h 8033"/>
                  <a:gd name="T36" fmla="*/ 165 w 12071"/>
                  <a:gd name="T37" fmla="*/ 7902 h 8033"/>
                  <a:gd name="T38" fmla="*/ 221 w 12071"/>
                  <a:gd name="T39" fmla="*/ 7947 h 8033"/>
                  <a:gd name="T40" fmla="*/ 285 w 12071"/>
                  <a:gd name="T41" fmla="*/ 7983 h 8033"/>
                  <a:gd name="T42" fmla="*/ 353 w 12071"/>
                  <a:gd name="T43" fmla="*/ 8011 h 8033"/>
                  <a:gd name="T44" fmla="*/ 426 w 12071"/>
                  <a:gd name="T45" fmla="*/ 8027 h 8033"/>
                  <a:gd name="T46" fmla="*/ 503 w 12071"/>
                  <a:gd name="T47" fmla="*/ 8033 h 8033"/>
                  <a:gd name="T48" fmla="*/ 11619 w 12071"/>
                  <a:gd name="T49" fmla="*/ 8030 h 8033"/>
                  <a:gd name="T50" fmla="*/ 11694 w 12071"/>
                  <a:gd name="T51" fmla="*/ 8017 h 8033"/>
                  <a:gd name="T52" fmla="*/ 11764 w 12071"/>
                  <a:gd name="T53" fmla="*/ 7994 h 8033"/>
                  <a:gd name="T54" fmla="*/ 11829 w 12071"/>
                  <a:gd name="T55" fmla="*/ 7960 h 8033"/>
                  <a:gd name="T56" fmla="*/ 11888 w 12071"/>
                  <a:gd name="T57" fmla="*/ 7918 h 8033"/>
                  <a:gd name="T58" fmla="*/ 11940 w 12071"/>
                  <a:gd name="T59" fmla="*/ 7868 h 8033"/>
                  <a:gd name="T60" fmla="*/ 11986 w 12071"/>
                  <a:gd name="T61" fmla="*/ 7812 h 8033"/>
                  <a:gd name="T62" fmla="*/ 12022 w 12071"/>
                  <a:gd name="T63" fmla="*/ 7749 h 8033"/>
                  <a:gd name="T64" fmla="*/ 12049 w 12071"/>
                  <a:gd name="T65" fmla="*/ 7680 h 8033"/>
                  <a:gd name="T66" fmla="*/ 12065 w 12071"/>
                  <a:gd name="T67" fmla="*/ 7607 h 8033"/>
                  <a:gd name="T68" fmla="*/ 12071 w 12071"/>
                  <a:gd name="T69" fmla="*/ 7531 h 8033"/>
                  <a:gd name="T70" fmla="*/ 12068 w 12071"/>
                  <a:gd name="T71" fmla="*/ 451 h 8033"/>
                  <a:gd name="T72" fmla="*/ 12055 w 12071"/>
                  <a:gd name="T73" fmla="*/ 377 h 8033"/>
                  <a:gd name="T74" fmla="*/ 12032 w 12071"/>
                  <a:gd name="T75" fmla="*/ 306 h 8033"/>
                  <a:gd name="T76" fmla="*/ 11999 w 12071"/>
                  <a:gd name="T77" fmla="*/ 242 h 8033"/>
                  <a:gd name="T78" fmla="*/ 11956 w 12071"/>
                  <a:gd name="T79" fmla="*/ 183 h 8033"/>
                  <a:gd name="T80" fmla="*/ 11906 w 12071"/>
                  <a:gd name="T81" fmla="*/ 131 h 8033"/>
                  <a:gd name="T82" fmla="*/ 11850 w 12071"/>
                  <a:gd name="T83" fmla="*/ 85 h 8033"/>
                  <a:gd name="T84" fmla="*/ 11786 w 12071"/>
                  <a:gd name="T85" fmla="*/ 49 h 8033"/>
                  <a:gd name="T86" fmla="*/ 11718 w 12071"/>
                  <a:gd name="T87" fmla="*/ 22 h 8033"/>
                  <a:gd name="T88" fmla="*/ 11645 w 12071"/>
                  <a:gd name="T89" fmla="*/ 6 h 8033"/>
                  <a:gd name="T90" fmla="*/ 11568 w 12071"/>
                  <a:gd name="T91" fmla="*/ 0 h 80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2071" h="8033">
                    <a:moveTo>
                      <a:pt x="11568" y="7533"/>
                    </a:moveTo>
                    <a:lnTo>
                      <a:pt x="503" y="7533"/>
                    </a:lnTo>
                    <a:lnTo>
                      <a:pt x="503" y="502"/>
                    </a:lnTo>
                    <a:lnTo>
                      <a:pt x="11568" y="502"/>
                    </a:lnTo>
                    <a:lnTo>
                      <a:pt x="11568" y="7533"/>
                    </a:lnTo>
                    <a:close/>
                    <a:moveTo>
                      <a:pt x="11568" y="0"/>
                    </a:moveTo>
                    <a:lnTo>
                      <a:pt x="503" y="2"/>
                    </a:lnTo>
                    <a:lnTo>
                      <a:pt x="477" y="3"/>
                    </a:lnTo>
                    <a:lnTo>
                      <a:pt x="452" y="5"/>
                    </a:lnTo>
                    <a:lnTo>
                      <a:pt x="426" y="8"/>
                    </a:lnTo>
                    <a:lnTo>
                      <a:pt x="401" y="12"/>
                    </a:lnTo>
                    <a:lnTo>
                      <a:pt x="377" y="18"/>
                    </a:lnTo>
                    <a:lnTo>
                      <a:pt x="353" y="24"/>
                    </a:lnTo>
                    <a:lnTo>
                      <a:pt x="330" y="32"/>
                    </a:lnTo>
                    <a:lnTo>
                      <a:pt x="307" y="41"/>
                    </a:lnTo>
                    <a:lnTo>
                      <a:pt x="285" y="51"/>
                    </a:lnTo>
                    <a:lnTo>
                      <a:pt x="263" y="62"/>
                    </a:lnTo>
                    <a:lnTo>
                      <a:pt x="242" y="74"/>
                    </a:lnTo>
                    <a:lnTo>
                      <a:pt x="221" y="87"/>
                    </a:lnTo>
                    <a:lnTo>
                      <a:pt x="202" y="102"/>
                    </a:lnTo>
                    <a:lnTo>
                      <a:pt x="183" y="116"/>
                    </a:lnTo>
                    <a:lnTo>
                      <a:pt x="165" y="132"/>
                    </a:lnTo>
                    <a:lnTo>
                      <a:pt x="147" y="148"/>
                    </a:lnTo>
                    <a:lnTo>
                      <a:pt x="131" y="166"/>
                    </a:lnTo>
                    <a:lnTo>
                      <a:pt x="115" y="184"/>
                    </a:lnTo>
                    <a:lnTo>
                      <a:pt x="99" y="202"/>
                    </a:lnTo>
                    <a:lnTo>
                      <a:pt x="85" y="222"/>
                    </a:lnTo>
                    <a:lnTo>
                      <a:pt x="72" y="242"/>
                    </a:lnTo>
                    <a:lnTo>
                      <a:pt x="60" y="263"/>
                    </a:lnTo>
                    <a:lnTo>
                      <a:pt x="49" y="284"/>
                    </a:lnTo>
                    <a:lnTo>
                      <a:pt x="39" y="307"/>
                    </a:lnTo>
                    <a:lnTo>
                      <a:pt x="30" y="329"/>
                    </a:lnTo>
                    <a:lnTo>
                      <a:pt x="22" y="353"/>
                    </a:lnTo>
                    <a:lnTo>
                      <a:pt x="16" y="377"/>
                    </a:lnTo>
                    <a:lnTo>
                      <a:pt x="10" y="401"/>
                    </a:lnTo>
                    <a:lnTo>
                      <a:pt x="6" y="426"/>
                    </a:lnTo>
                    <a:lnTo>
                      <a:pt x="3" y="451"/>
                    </a:lnTo>
                    <a:lnTo>
                      <a:pt x="1" y="476"/>
                    </a:lnTo>
                    <a:lnTo>
                      <a:pt x="0" y="502"/>
                    </a:lnTo>
                    <a:lnTo>
                      <a:pt x="0" y="7531"/>
                    </a:lnTo>
                    <a:lnTo>
                      <a:pt x="1" y="7557"/>
                    </a:lnTo>
                    <a:lnTo>
                      <a:pt x="3" y="7582"/>
                    </a:lnTo>
                    <a:lnTo>
                      <a:pt x="6" y="7607"/>
                    </a:lnTo>
                    <a:lnTo>
                      <a:pt x="10" y="7632"/>
                    </a:lnTo>
                    <a:lnTo>
                      <a:pt x="16" y="7656"/>
                    </a:lnTo>
                    <a:lnTo>
                      <a:pt x="22" y="7680"/>
                    </a:lnTo>
                    <a:lnTo>
                      <a:pt x="30" y="7703"/>
                    </a:lnTo>
                    <a:lnTo>
                      <a:pt x="39" y="7726"/>
                    </a:lnTo>
                    <a:lnTo>
                      <a:pt x="49" y="7749"/>
                    </a:lnTo>
                    <a:lnTo>
                      <a:pt x="60" y="7771"/>
                    </a:lnTo>
                    <a:lnTo>
                      <a:pt x="72" y="7792"/>
                    </a:lnTo>
                    <a:lnTo>
                      <a:pt x="85" y="7812"/>
                    </a:lnTo>
                    <a:lnTo>
                      <a:pt x="99" y="7831"/>
                    </a:lnTo>
                    <a:lnTo>
                      <a:pt x="115" y="7850"/>
                    </a:lnTo>
                    <a:lnTo>
                      <a:pt x="131" y="7868"/>
                    </a:lnTo>
                    <a:lnTo>
                      <a:pt x="147" y="7886"/>
                    </a:lnTo>
                    <a:lnTo>
                      <a:pt x="165" y="7902"/>
                    </a:lnTo>
                    <a:lnTo>
                      <a:pt x="183" y="7918"/>
                    </a:lnTo>
                    <a:lnTo>
                      <a:pt x="202" y="7933"/>
                    </a:lnTo>
                    <a:lnTo>
                      <a:pt x="221" y="7947"/>
                    </a:lnTo>
                    <a:lnTo>
                      <a:pt x="242" y="7960"/>
                    </a:lnTo>
                    <a:lnTo>
                      <a:pt x="263" y="7972"/>
                    </a:lnTo>
                    <a:lnTo>
                      <a:pt x="285" y="7983"/>
                    </a:lnTo>
                    <a:lnTo>
                      <a:pt x="307" y="7994"/>
                    </a:lnTo>
                    <a:lnTo>
                      <a:pt x="330" y="8003"/>
                    </a:lnTo>
                    <a:lnTo>
                      <a:pt x="353" y="8011"/>
                    </a:lnTo>
                    <a:lnTo>
                      <a:pt x="377" y="8017"/>
                    </a:lnTo>
                    <a:lnTo>
                      <a:pt x="401" y="8023"/>
                    </a:lnTo>
                    <a:lnTo>
                      <a:pt x="426" y="8027"/>
                    </a:lnTo>
                    <a:lnTo>
                      <a:pt x="452" y="8030"/>
                    </a:lnTo>
                    <a:lnTo>
                      <a:pt x="477" y="8032"/>
                    </a:lnTo>
                    <a:lnTo>
                      <a:pt x="503" y="8033"/>
                    </a:lnTo>
                    <a:lnTo>
                      <a:pt x="11568" y="8033"/>
                    </a:lnTo>
                    <a:lnTo>
                      <a:pt x="11594" y="8032"/>
                    </a:lnTo>
                    <a:lnTo>
                      <a:pt x="11619" y="8030"/>
                    </a:lnTo>
                    <a:lnTo>
                      <a:pt x="11645" y="8027"/>
                    </a:lnTo>
                    <a:lnTo>
                      <a:pt x="11670" y="8023"/>
                    </a:lnTo>
                    <a:lnTo>
                      <a:pt x="11694" y="8017"/>
                    </a:lnTo>
                    <a:lnTo>
                      <a:pt x="11718" y="8011"/>
                    </a:lnTo>
                    <a:lnTo>
                      <a:pt x="11741" y="8003"/>
                    </a:lnTo>
                    <a:lnTo>
                      <a:pt x="11764" y="7994"/>
                    </a:lnTo>
                    <a:lnTo>
                      <a:pt x="11786" y="7983"/>
                    </a:lnTo>
                    <a:lnTo>
                      <a:pt x="11809" y="7972"/>
                    </a:lnTo>
                    <a:lnTo>
                      <a:pt x="11829" y="7960"/>
                    </a:lnTo>
                    <a:lnTo>
                      <a:pt x="11850" y="7947"/>
                    </a:lnTo>
                    <a:lnTo>
                      <a:pt x="11869" y="7933"/>
                    </a:lnTo>
                    <a:lnTo>
                      <a:pt x="11888" y="7918"/>
                    </a:lnTo>
                    <a:lnTo>
                      <a:pt x="11906" y="7902"/>
                    </a:lnTo>
                    <a:lnTo>
                      <a:pt x="11924" y="7886"/>
                    </a:lnTo>
                    <a:lnTo>
                      <a:pt x="11940" y="7868"/>
                    </a:lnTo>
                    <a:lnTo>
                      <a:pt x="11956" y="7850"/>
                    </a:lnTo>
                    <a:lnTo>
                      <a:pt x="11972" y="7831"/>
                    </a:lnTo>
                    <a:lnTo>
                      <a:pt x="11986" y="7812"/>
                    </a:lnTo>
                    <a:lnTo>
                      <a:pt x="11999" y="7792"/>
                    </a:lnTo>
                    <a:lnTo>
                      <a:pt x="12011" y="7771"/>
                    </a:lnTo>
                    <a:lnTo>
                      <a:pt x="12022" y="7749"/>
                    </a:lnTo>
                    <a:lnTo>
                      <a:pt x="12032" y="7726"/>
                    </a:lnTo>
                    <a:lnTo>
                      <a:pt x="12041" y="7703"/>
                    </a:lnTo>
                    <a:lnTo>
                      <a:pt x="12049" y="7680"/>
                    </a:lnTo>
                    <a:lnTo>
                      <a:pt x="12055" y="7656"/>
                    </a:lnTo>
                    <a:lnTo>
                      <a:pt x="12061" y="7632"/>
                    </a:lnTo>
                    <a:lnTo>
                      <a:pt x="12065" y="7607"/>
                    </a:lnTo>
                    <a:lnTo>
                      <a:pt x="12068" y="7582"/>
                    </a:lnTo>
                    <a:lnTo>
                      <a:pt x="12070" y="7557"/>
                    </a:lnTo>
                    <a:lnTo>
                      <a:pt x="12071" y="7531"/>
                    </a:lnTo>
                    <a:lnTo>
                      <a:pt x="12071" y="502"/>
                    </a:lnTo>
                    <a:lnTo>
                      <a:pt x="12070" y="476"/>
                    </a:lnTo>
                    <a:lnTo>
                      <a:pt x="12068" y="451"/>
                    </a:lnTo>
                    <a:lnTo>
                      <a:pt x="12065" y="426"/>
                    </a:lnTo>
                    <a:lnTo>
                      <a:pt x="12061" y="401"/>
                    </a:lnTo>
                    <a:lnTo>
                      <a:pt x="12055" y="377"/>
                    </a:lnTo>
                    <a:lnTo>
                      <a:pt x="12049" y="353"/>
                    </a:lnTo>
                    <a:lnTo>
                      <a:pt x="12041" y="329"/>
                    </a:lnTo>
                    <a:lnTo>
                      <a:pt x="12032" y="306"/>
                    </a:lnTo>
                    <a:lnTo>
                      <a:pt x="12022" y="284"/>
                    </a:lnTo>
                    <a:lnTo>
                      <a:pt x="12011" y="263"/>
                    </a:lnTo>
                    <a:lnTo>
                      <a:pt x="11999" y="242"/>
                    </a:lnTo>
                    <a:lnTo>
                      <a:pt x="11986" y="221"/>
                    </a:lnTo>
                    <a:lnTo>
                      <a:pt x="11972" y="202"/>
                    </a:lnTo>
                    <a:lnTo>
                      <a:pt x="11956" y="183"/>
                    </a:lnTo>
                    <a:lnTo>
                      <a:pt x="11940" y="165"/>
                    </a:lnTo>
                    <a:lnTo>
                      <a:pt x="11924" y="147"/>
                    </a:lnTo>
                    <a:lnTo>
                      <a:pt x="11906" y="131"/>
                    </a:lnTo>
                    <a:lnTo>
                      <a:pt x="11888" y="115"/>
                    </a:lnTo>
                    <a:lnTo>
                      <a:pt x="11869" y="100"/>
                    </a:lnTo>
                    <a:lnTo>
                      <a:pt x="11850" y="85"/>
                    </a:lnTo>
                    <a:lnTo>
                      <a:pt x="11829" y="72"/>
                    </a:lnTo>
                    <a:lnTo>
                      <a:pt x="11809" y="60"/>
                    </a:lnTo>
                    <a:lnTo>
                      <a:pt x="11786" y="49"/>
                    </a:lnTo>
                    <a:lnTo>
                      <a:pt x="11764" y="39"/>
                    </a:lnTo>
                    <a:lnTo>
                      <a:pt x="11741" y="30"/>
                    </a:lnTo>
                    <a:lnTo>
                      <a:pt x="11718" y="22"/>
                    </a:lnTo>
                    <a:lnTo>
                      <a:pt x="11694" y="16"/>
                    </a:lnTo>
                    <a:lnTo>
                      <a:pt x="11670" y="10"/>
                    </a:lnTo>
                    <a:lnTo>
                      <a:pt x="11645" y="6"/>
                    </a:lnTo>
                    <a:lnTo>
                      <a:pt x="11619" y="3"/>
                    </a:lnTo>
                    <a:lnTo>
                      <a:pt x="11594" y="1"/>
                    </a:lnTo>
                    <a:lnTo>
                      <a:pt x="1156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Freeform 92"/>
              <p:cNvSpPr>
                <a:spLocks noEditPoints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6964363" y="2108200"/>
                <a:ext cx="690562" cy="646113"/>
              </a:xfrm>
              <a:custGeom>
                <a:avLst/>
                <a:gdLst>
                  <a:gd name="T0" fmla="*/ 15066 w 16095"/>
                  <a:gd name="T1" fmla="*/ 11696 h 15059"/>
                  <a:gd name="T2" fmla="*/ 14988 w 16095"/>
                  <a:gd name="T3" fmla="*/ 11847 h 15059"/>
                  <a:gd name="T4" fmla="*/ 14867 w 16095"/>
                  <a:gd name="T5" fmla="*/ 11963 h 15059"/>
                  <a:gd name="T6" fmla="*/ 14712 w 16095"/>
                  <a:gd name="T7" fmla="*/ 12033 h 15059"/>
                  <a:gd name="T8" fmla="*/ 6036 w 16095"/>
                  <a:gd name="T9" fmla="*/ 12049 h 15059"/>
                  <a:gd name="T10" fmla="*/ 1359 w 16095"/>
                  <a:gd name="T11" fmla="*/ 12027 h 15059"/>
                  <a:gd name="T12" fmla="*/ 1208 w 16095"/>
                  <a:gd name="T13" fmla="*/ 11949 h 15059"/>
                  <a:gd name="T14" fmla="*/ 1091 w 16095"/>
                  <a:gd name="T15" fmla="*/ 11828 h 15059"/>
                  <a:gd name="T16" fmla="*/ 1022 w 16095"/>
                  <a:gd name="T17" fmla="*/ 11672 h 15059"/>
                  <a:gd name="T18" fmla="*/ 1007 w 16095"/>
                  <a:gd name="T19" fmla="*/ 1480 h 15059"/>
                  <a:gd name="T20" fmla="*/ 1045 w 16095"/>
                  <a:gd name="T21" fmla="*/ 1310 h 15059"/>
                  <a:gd name="T22" fmla="*/ 1137 w 16095"/>
                  <a:gd name="T23" fmla="*/ 1169 h 15059"/>
                  <a:gd name="T24" fmla="*/ 1268 w 16095"/>
                  <a:gd name="T25" fmla="*/ 1064 h 15059"/>
                  <a:gd name="T26" fmla="*/ 1432 w 16095"/>
                  <a:gd name="T27" fmla="*/ 1010 h 15059"/>
                  <a:gd name="T28" fmla="*/ 14663 w 16095"/>
                  <a:gd name="T29" fmla="*/ 1010 h 15059"/>
                  <a:gd name="T30" fmla="*/ 14826 w 16095"/>
                  <a:gd name="T31" fmla="*/ 1064 h 15059"/>
                  <a:gd name="T32" fmla="*/ 14958 w 16095"/>
                  <a:gd name="T33" fmla="*/ 1169 h 15059"/>
                  <a:gd name="T34" fmla="*/ 15050 w 16095"/>
                  <a:gd name="T35" fmla="*/ 1310 h 15059"/>
                  <a:gd name="T36" fmla="*/ 15088 w 16095"/>
                  <a:gd name="T37" fmla="*/ 1480 h 15059"/>
                  <a:gd name="T38" fmla="*/ 1279 w 16095"/>
                  <a:gd name="T39" fmla="*/ 17 h 15059"/>
                  <a:gd name="T40" fmla="*/ 790 w 16095"/>
                  <a:gd name="T41" fmla="*/ 182 h 15059"/>
                  <a:gd name="T42" fmla="*/ 391 w 16095"/>
                  <a:gd name="T43" fmla="*/ 493 h 15059"/>
                  <a:gd name="T44" fmla="*/ 119 w 16095"/>
                  <a:gd name="T45" fmla="*/ 920 h 15059"/>
                  <a:gd name="T46" fmla="*/ 2 w 16095"/>
                  <a:gd name="T47" fmla="*/ 1429 h 15059"/>
                  <a:gd name="T48" fmla="*/ 47 w 16095"/>
                  <a:gd name="T49" fmla="*/ 11922 h 15059"/>
                  <a:gd name="T50" fmla="*/ 257 w 16095"/>
                  <a:gd name="T51" fmla="*/ 12387 h 15059"/>
                  <a:gd name="T52" fmla="*/ 604 w 16095"/>
                  <a:gd name="T53" fmla="*/ 12752 h 15059"/>
                  <a:gd name="T54" fmla="*/ 1056 w 16095"/>
                  <a:gd name="T55" fmla="*/ 12984 h 15059"/>
                  <a:gd name="T56" fmla="*/ 6539 w 16095"/>
                  <a:gd name="T57" fmla="*/ 13053 h 15059"/>
                  <a:gd name="T58" fmla="*/ 3299 w 16095"/>
                  <a:gd name="T59" fmla="*/ 14106 h 15059"/>
                  <a:gd name="T60" fmla="*/ 3180 w 16095"/>
                  <a:gd name="T61" fmla="*/ 14188 h 15059"/>
                  <a:gd name="T62" fmla="*/ 3089 w 16095"/>
                  <a:gd name="T63" fmla="*/ 14299 h 15059"/>
                  <a:gd name="T64" fmla="*/ 3034 w 16095"/>
                  <a:gd name="T65" fmla="*/ 14431 h 15059"/>
                  <a:gd name="T66" fmla="*/ 3019 w 16095"/>
                  <a:gd name="T67" fmla="*/ 14583 h 15059"/>
                  <a:gd name="T68" fmla="*/ 3057 w 16095"/>
                  <a:gd name="T69" fmla="*/ 14753 h 15059"/>
                  <a:gd name="T70" fmla="*/ 3149 w 16095"/>
                  <a:gd name="T71" fmla="*/ 14894 h 15059"/>
                  <a:gd name="T72" fmla="*/ 3280 w 16095"/>
                  <a:gd name="T73" fmla="*/ 14999 h 15059"/>
                  <a:gd name="T74" fmla="*/ 3444 w 16095"/>
                  <a:gd name="T75" fmla="*/ 15053 h 15059"/>
                  <a:gd name="T76" fmla="*/ 12651 w 16095"/>
                  <a:gd name="T77" fmla="*/ 15053 h 15059"/>
                  <a:gd name="T78" fmla="*/ 12814 w 16095"/>
                  <a:gd name="T79" fmla="*/ 14999 h 15059"/>
                  <a:gd name="T80" fmla="*/ 12946 w 16095"/>
                  <a:gd name="T81" fmla="*/ 14894 h 15059"/>
                  <a:gd name="T82" fmla="*/ 13038 w 16095"/>
                  <a:gd name="T83" fmla="*/ 14753 h 15059"/>
                  <a:gd name="T84" fmla="*/ 13076 w 16095"/>
                  <a:gd name="T85" fmla="*/ 14583 h 15059"/>
                  <a:gd name="T86" fmla="*/ 13061 w 16095"/>
                  <a:gd name="T87" fmla="*/ 14431 h 15059"/>
                  <a:gd name="T88" fmla="*/ 13006 w 16095"/>
                  <a:gd name="T89" fmla="*/ 14299 h 15059"/>
                  <a:gd name="T90" fmla="*/ 12915 w 16095"/>
                  <a:gd name="T91" fmla="*/ 14188 h 15059"/>
                  <a:gd name="T92" fmla="*/ 12796 w 16095"/>
                  <a:gd name="T93" fmla="*/ 14106 h 15059"/>
                  <a:gd name="T94" fmla="*/ 9556 w 16095"/>
                  <a:gd name="T95" fmla="*/ 13053 h 15059"/>
                  <a:gd name="T96" fmla="*/ 15039 w 16095"/>
                  <a:gd name="T97" fmla="*/ 12984 h 15059"/>
                  <a:gd name="T98" fmla="*/ 15491 w 16095"/>
                  <a:gd name="T99" fmla="*/ 12752 h 15059"/>
                  <a:gd name="T100" fmla="*/ 15838 w 16095"/>
                  <a:gd name="T101" fmla="*/ 12387 h 15059"/>
                  <a:gd name="T102" fmla="*/ 16048 w 16095"/>
                  <a:gd name="T103" fmla="*/ 11922 h 15059"/>
                  <a:gd name="T104" fmla="*/ 16093 w 16095"/>
                  <a:gd name="T105" fmla="*/ 1429 h 15059"/>
                  <a:gd name="T106" fmla="*/ 15976 w 16095"/>
                  <a:gd name="T107" fmla="*/ 920 h 15059"/>
                  <a:gd name="T108" fmla="*/ 15703 w 16095"/>
                  <a:gd name="T109" fmla="*/ 493 h 15059"/>
                  <a:gd name="T110" fmla="*/ 15305 w 16095"/>
                  <a:gd name="T111" fmla="*/ 182 h 15059"/>
                  <a:gd name="T112" fmla="*/ 14815 w 16095"/>
                  <a:gd name="T113" fmla="*/ 17 h 150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095" h="15059">
                    <a:moveTo>
                      <a:pt x="15089" y="11547"/>
                    </a:moveTo>
                    <a:lnTo>
                      <a:pt x="15088" y="11573"/>
                    </a:lnTo>
                    <a:lnTo>
                      <a:pt x="15086" y="11598"/>
                    </a:lnTo>
                    <a:lnTo>
                      <a:pt x="15083" y="11623"/>
                    </a:lnTo>
                    <a:lnTo>
                      <a:pt x="15079" y="11648"/>
                    </a:lnTo>
                    <a:lnTo>
                      <a:pt x="15073" y="11672"/>
                    </a:lnTo>
                    <a:lnTo>
                      <a:pt x="15066" y="11696"/>
                    </a:lnTo>
                    <a:lnTo>
                      <a:pt x="15059" y="11719"/>
                    </a:lnTo>
                    <a:lnTo>
                      <a:pt x="15050" y="11743"/>
                    </a:lnTo>
                    <a:lnTo>
                      <a:pt x="15040" y="11765"/>
                    </a:lnTo>
                    <a:lnTo>
                      <a:pt x="15029" y="11786"/>
                    </a:lnTo>
                    <a:lnTo>
                      <a:pt x="15016" y="11807"/>
                    </a:lnTo>
                    <a:lnTo>
                      <a:pt x="15003" y="11828"/>
                    </a:lnTo>
                    <a:lnTo>
                      <a:pt x="14988" y="11847"/>
                    </a:lnTo>
                    <a:lnTo>
                      <a:pt x="14974" y="11866"/>
                    </a:lnTo>
                    <a:lnTo>
                      <a:pt x="14958" y="11884"/>
                    </a:lnTo>
                    <a:lnTo>
                      <a:pt x="14941" y="11902"/>
                    </a:lnTo>
                    <a:lnTo>
                      <a:pt x="14924" y="11918"/>
                    </a:lnTo>
                    <a:lnTo>
                      <a:pt x="14906" y="11934"/>
                    </a:lnTo>
                    <a:lnTo>
                      <a:pt x="14887" y="11949"/>
                    </a:lnTo>
                    <a:lnTo>
                      <a:pt x="14867" y="11963"/>
                    </a:lnTo>
                    <a:lnTo>
                      <a:pt x="14847" y="11977"/>
                    </a:lnTo>
                    <a:lnTo>
                      <a:pt x="14826" y="11989"/>
                    </a:lnTo>
                    <a:lnTo>
                      <a:pt x="14803" y="12000"/>
                    </a:lnTo>
                    <a:lnTo>
                      <a:pt x="14781" y="12010"/>
                    </a:lnTo>
                    <a:lnTo>
                      <a:pt x="14759" y="12019"/>
                    </a:lnTo>
                    <a:lnTo>
                      <a:pt x="14735" y="12027"/>
                    </a:lnTo>
                    <a:lnTo>
                      <a:pt x="14712" y="12033"/>
                    </a:lnTo>
                    <a:lnTo>
                      <a:pt x="14687" y="12039"/>
                    </a:lnTo>
                    <a:lnTo>
                      <a:pt x="14663" y="12043"/>
                    </a:lnTo>
                    <a:lnTo>
                      <a:pt x="14637" y="12047"/>
                    </a:lnTo>
                    <a:lnTo>
                      <a:pt x="14612" y="12048"/>
                    </a:lnTo>
                    <a:lnTo>
                      <a:pt x="14586" y="12049"/>
                    </a:lnTo>
                    <a:lnTo>
                      <a:pt x="10059" y="12049"/>
                    </a:lnTo>
                    <a:lnTo>
                      <a:pt x="6036" y="12049"/>
                    </a:lnTo>
                    <a:lnTo>
                      <a:pt x="1509" y="12049"/>
                    </a:lnTo>
                    <a:lnTo>
                      <a:pt x="1483" y="12048"/>
                    </a:lnTo>
                    <a:lnTo>
                      <a:pt x="1458" y="12047"/>
                    </a:lnTo>
                    <a:lnTo>
                      <a:pt x="1432" y="12043"/>
                    </a:lnTo>
                    <a:lnTo>
                      <a:pt x="1407" y="12039"/>
                    </a:lnTo>
                    <a:lnTo>
                      <a:pt x="1383" y="12033"/>
                    </a:lnTo>
                    <a:lnTo>
                      <a:pt x="1359" y="12027"/>
                    </a:lnTo>
                    <a:lnTo>
                      <a:pt x="1336" y="12019"/>
                    </a:lnTo>
                    <a:lnTo>
                      <a:pt x="1313" y="12010"/>
                    </a:lnTo>
                    <a:lnTo>
                      <a:pt x="1291" y="12000"/>
                    </a:lnTo>
                    <a:lnTo>
                      <a:pt x="1268" y="11989"/>
                    </a:lnTo>
                    <a:lnTo>
                      <a:pt x="1248" y="11977"/>
                    </a:lnTo>
                    <a:lnTo>
                      <a:pt x="1227" y="11963"/>
                    </a:lnTo>
                    <a:lnTo>
                      <a:pt x="1208" y="11949"/>
                    </a:lnTo>
                    <a:lnTo>
                      <a:pt x="1189" y="11934"/>
                    </a:lnTo>
                    <a:lnTo>
                      <a:pt x="1171" y="11918"/>
                    </a:lnTo>
                    <a:lnTo>
                      <a:pt x="1153" y="11902"/>
                    </a:lnTo>
                    <a:lnTo>
                      <a:pt x="1137" y="11884"/>
                    </a:lnTo>
                    <a:lnTo>
                      <a:pt x="1121" y="11866"/>
                    </a:lnTo>
                    <a:lnTo>
                      <a:pt x="1106" y="11847"/>
                    </a:lnTo>
                    <a:lnTo>
                      <a:pt x="1091" y="11828"/>
                    </a:lnTo>
                    <a:lnTo>
                      <a:pt x="1078" y="11807"/>
                    </a:lnTo>
                    <a:lnTo>
                      <a:pt x="1066" y="11786"/>
                    </a:lnTo>
                    <a:lnTo>
                      <a:pt x="1055" y="11765"/>
                    </a:lnTo>
                    <a:lnTo>
                      <a:pt x="1045" y="11743"/>
                    </a:lnTo>
                    <a:lnTo>
                      <a:pt x="1036" y="11719"/>
                    </a:lnTo>
                    <a:lnTo>
                      <a:pt x="1028" y="11696"/>
                    </a:lnTo>
                    <a:lnTo>
                      <a:pt x="1022" y="11672"/>
                    </a:lnTo>
                    <a:lnTo>
                      <a:pt x="1016" y="11648"/>
                    </a:lnTo>
                    <a:lnTo>
                      <a:pt x="1012" y="11623"/>
                    </a:lnTo>
                    <a:lnTo>
                      <a:pt x="1009" y="11598"/>
                    </a:lnTo>
                    <a:lnTo>
                      <a:pt x="1007" y="11573"/>
                    </a:lnTo>
                    <a:lnTo>
                      <a:pt x="1006" y="11547"/>
                    </a:lnTo>
                    <a:lnTo>
                      <a:pt x="1006" y="1506"/>
                    </a:lnTo>
                    <a:lnTo>
                      <a:pt x="1007" y="1480"/>
                    </a:lnTo>
                    <a:lnTo>
                      <a:pt x="1009" y="1455"/>
                    </a:lnTo>
                    <a:lnTo>
                      <a:pt x="1012" y="1430"/>
                    </a:lnTo>
                    <a:lnTo>
                      <a:pt x="1016" y="1405"/>
                    </a:lnTo>
                    <a:lnTo>
                      <a:pt x="1022" y="1381"/>
                    </a:lnTo>
                    <a:lnTo>
                      <a:pt x="1028" y="1356"/>
                    </a:lnTo>
                    <a:lnTo>
                      <a:pt x="1036" y="1333"/>
                    </a:lnTo>
                    <a:lnTo>
                      <a:pt x="1045" y="1310"/>
                    </a:lnTo>
                    <a:lnTo>
                      <a:pt x="1055" y="1288"/>
                    </a:lnTo>
                    <a:lnTo>
                      <a:pt x="1066" y="1267"/>
                    </a:lnTo>
                    <a:lnTo>
                      <a:pt x="1078" y="1246"/>
                    </a:lnTo>
                    <a:lnTo>
                      <a:pt x="1091" y="1225"/>
                    </a:lnTo>
                    <a:lnTo>
                      <a:pt x="1106" y="1206"/>
                    </a:lnTo>
                    <a:lnTo>
                      <a:pt x="1121" y="1187"/>
                    </a:lnTo>
                    <a:lnTo>
                      <a:pt x="1137" y="1169"/>
                    </a:lnTo>
                    <a:lnTo>
                      <a:pt x="1153" y="1151"/>
                    </a:lnTo>
                    <a:lnTo>
                      <a:pt x="1171" y="1135"/>
                    </a:lnTo>
                    <a:lnTo>
                      <a:pt x="1189" y="1119"/>
                    </a:lnTo>
                    <a:lnTo>
                      <a:pt x="1208" y="1103"/>
                    </a:lnTo>
                    <a:lnTo>
                      <a:pt x="1227" y="1090"/>
                    </a:lnTo>
                    <a:lnTo>
                      <a:pt x="1248" y="1077"/>
                    </a:lnTo>
                    <a:lnTo>
                      <a:pt x="1268" y="1064"/>
                    </a:lnTo>
                    <a:lnTo>
                      <a:pt x="1291" y="1053"/>
                    </a:lnTo>
                    <a:lnTo>
                      <a:pt x="1313" y="1043"/>
                    </a:lnTo>
                    <a:lnTo>
                      <a:pt x="1336" y="1034"/>
                    </a:lnTo>
                    <a:lnTo>
                      <a:pt x="1359" y="1027"/>
                    </a:lnTo>
                    <a:lnTo>
                      <a:pt x="1383" y="1020"/>
                    </a:lnTo>
                    <a:lnTo>
                      <a:pt x="1407" y="1014"/>
                    </a:lnTo>
                    <a:lnTo>
                      <a:pt x="1432" y="1010"/>
                    </a:lnTo>
                    <a:lnTo>
                      <a:pt x="1458" y="1007"/>
                    </a:lnTo>
                    <a:lnTo>
                      <a:pt x="1483" y="1005"/>
                    </a:lnTo>
                    <a:lnTo>
                      <a:pt x="1509" y="1004"/>
                    </a:lnTo>
                    <a:lnTo>
                      <a:pt x="14586" y="1004"/>
                    </a:lnTo>
                    <a:lnTo>
                      <a:pt x="14612" y="1005"/>
                    </a:lnTo>
                    <a:lnTo>
                      <a:pt x="14637" y="1007"/>
                    </a:lnTo>
                    <a:lnTo>
                      <a:pt x="14663" y="1010"/>
                    </a:lnTo>
                    <a:lnTo>
                      <a:pt x="14687" y="1014"/>
                    </a:lnTo>
                    <a:lnTo>
                      <a:pt x="14712" y="1020"/>
                    </a:lnTo>
                    <a:lnTo>
                      <a:pt x="14735" y="1027"/>
                    </a:lnTo>
                    <a:lnTo>
                      <a:pt x="14759" y="1034"/>
                    </a:lnTo>
                    <a:lnTo>
                      <a:pt x="14781" y="1043"/>
                    </a:lnTo>
                    <a:lnTo>
                      <a:pt x="14803" y="1053"/>
                    </a:lnTo>
                    <a:lnTo>
                      <a:pt x="14826" y="1064"/>
                    </a:lnTo>
                    <a:lnTo>
                      <a:pt x="14847" y="1077"/>
                    </a:lnTo>
                    <a:lnTo>
                      <a:pt x="14867" y="1090"/>
                    </a:lnTo>
                    <a:lnTo>
                      <a:pt x="14887" y="1103"/>
                    </a:lnTo>
                    <a:lnTo>
                      <a:pt x="14906" y="1119"/>
                    </a:lnTo>
                    <a:lnTo>
                      <a:pt x="14924" y="1135"/>
                    </a:lnTo>
                    <a:lnTo>
                      <a:pt x="14941" y="1151"/>
                    </a:lnTo>
                    <a:lnTo>
                      <a:pt x="14958" y="1169"/>
                    </a:lnTo>
                    <a:lnTo>
                      <a:pt x="14974" y="1187"/>
                    </a:lnTo>
                    <a:lnTo>
                      <a:pt x="14988" y="1206"/>
                    </a:lnTo>
                    <a:lnTo>
                      <a:pt x="15003" y="1225"/>
                    </a:lnTo>
                    <a:lnTo>
                      <a:pt x="15016" y="1246"/>
                    </a:lnTo>
                    <a:lnTo>
                      <a:pt x="15029" y="1267"/>
                    </a:lnTo>
                    <a:lnTo>
                      <a:pt x="15040" y="1288"/>
                    </a:lnTo>
                    <a:lnTo>
                      <a:pt x="15050" y="1310"/>
                    </a:lnTo>
                    <a:lnTo>
                      <a:pt x="15059" y="1333"/>
                    </a:lnTo>
                    <a:lnTo>
                      <a:pt x="15066" y="1356"/>
                    </a:lnTo>
                    <a:lnTo>
                      <a:pt x="15073" y="1381"/>
                    </a:lnTo>
                    <a:lnTo>
                      <a:pt x="15079" y="1405"/>
                    </a:lnTo>
                    <a:lnTo>
                      <a:pt x="15083" y="1430"/>
                    </a:lnTo>
                    <a:lnTo>
                      <a:pt x="15086" y="1455"/>
                    </a:lnTo>
                    <a:lnTo>
                      <a:pt x="15088" y="1480"/>
                    </a:lnTo>
                    <a:lnTo>
                      <a:pt x="15089" y="1506"/>
                    </a:lnTo>
                    <a:lnTo>
                      <a:pt x="15089" y="11547"/>
                    </a:lnTo>
                    <a:close/>
                    <a:moveTo>
                      <a:pt x="14586" y="0"/>
                    </a:moveTo>
                    <a:lnTo>
                      <a:pt x="1509" y="0"/>
                    </a:lnTo>
                    <a:lnTo>
                      <a:pt x="1431" y="2"/>
                    </a:lnTo>
                    <a:lnTo>
                      <a:pt x="1354" y="8"/>
                    </a:lnTo>
                    <a:lnTo>
                      <a:pt x="1279" y="17"/>
                    </a:lnTo>
                    <a:lnTo>
                      <a:pt x="1204" y="30"/>
                    </a:lnTo>
                    <a:lnTo>
                      <a:pt x="1132" y="47"/>
                    </a:lnTo>
                    <a:lnTo>
                      <a:pt x="1060" y="67"/>
                    </a:lnTo>
                    <a:lnTo>
                      <a:pt x="990" y="91"/>
                    </a:lnTo>
                    <a:lnTo>
                      <a:pt x="921" y="118"/>
                    </a:lnTo>
                    <a:lnTo>
                      <a:pt x="854" y="149"/>
                    </a:lnTo>
                    <a:lnTo>
                      <a:pt x="790" y="182"/>
                    </a:lnTo>
                    <a:lnTo>
                      <a:pt x="726" y="218"/>
                    </a:lnTo>
                    <a:lnTo>
                      <a:pt x="665" y="257"/>
                    </a:lnTo>
                    <a:lnTo>
                      <a:pt x="606" y="299"/>
                    </a:lnTo>
                    <a:lnTo>
                      <a:pt x="549" y="344"/>
                    </a:lnTo>
                    <a:lnTo>
                      <a:pt x="494" y="392"/>
                    </a:lnTo>
                    <a:lnTo>
                      <a:pt x="442" y="441"/>
                    </a:lnTo>
                    <a:lnTo>
                      <a:pt x="391" y="493"/>
                    </a:lnTo>
                    <a:lnTo>
                      <a:pt x="344" y="548"/>
                    </a:lnTo>
                    <a:lnTo>
                      <a:pt x="300" y="605"/>
                    </a:lnTo>
                    <a:lnTo>
                      <a:pt x="258" y="664"/>
                    </a:lnTo>
                    <a:lnTo>
                      <a:pt x="218" y="725"/>
                    </a:lnTo>
                    <a:lnTo>
                      <a:pt x="182" y="788"/>
                    </a:lnTo>
                    <a:lnTo>
                      <a:pt x="149" y="853"/>
                    </a:lnTo>
                    <a:lnTo>
                      <a:pt x="119" y="920"/>
                    </a:lnTo>
                    <a:lnTo>
                      <a:pt x="92" y="988"/>
                    </a:lnTo>
                    <a:lnTo>
                      <a:pt x="67" y="1058"/>
                    </a:lnTo>
                    <a:lnTo>
                      <a:pt x="47" y="1130"/>
                    </a:lnTo>
                    <a:lnTo>
                      <a:pt x="30" y="1203"/>
                    </a:lnTo>
                    <a:lnTo>
                      <a:pt x="17" y="1277"/>
                    </a:lnTo>
                    <a:lnTo>
                      <a:pt x="8" y="1352"/>
                    </a:lnTo>
                    <a:lnTo>
                      <a:pt x="2" y="1429"/>
                    </a:lnTo>
                    <a:lnTo>
                      <a:pt x="0" y="1506"/>
                    </a:lnTo>
                    <a:lnTo>
                      <a:pt x="0" y="11547"/>
                    </a:lnTo>
                    <a:lnTo>
                      <a:pt x="2" y="11624"/>
                    </a:lnTo>
                    <a:lnTo>
                      <a:pt x="8" y="11700"/>
                    </a:lnTo>
                    <a:lnTo>
                      <a:pt x="17" y="11776"/>
                    </a:lnTo>
                    <a:lnTo>
                      <a:pt x="30" y="11850"/>
                    </a:lnTo>
                    <a:lnTo>
                      <a:pt x="47" y="11922"/>
                    </a:lnTo>
                    <a:lnTo>
                      <a:pt x="67" y="11994"/>
                    </a:lnTo>
                    <a:lnTo>
                      <a:pt x="92" y="12064"/>
                    </a:lnTo>
                    <a:lnTo>
                      <a:pt x="118" y="12132"/>
                    </a:lnTo>
                    <a:lnTo>
                      <a:pt x="148" y="12198"/>
                    </a:lnTo>
                    <a:lnTo>
                      <a:pt x="181" y="12264"/>
                    </a:lnTo>
                    <a:lnTo>
                      <a:pt x="217" y="12326"/>
                    </a:lnTo>
                    <a:lnTo>
                      <a:pt x="257" y="12387"/>
                    </a:lnTo>
                    <a:lnTo>
                      <a:pt x="299" y="12446"/>
                    </a:lnTo>
                    <a:lnTo>
                      <a:pt x="343" y="12504"/>
                    </a:lnTo>
                    <a:lnTo>
                      <a:pt x="390" y="12558"/>
                    </a:lnTo>
                    <a:lnTo>
                      <a:pt x="441" y="12610"/>
                    </a:lnTo>
                    <a:lnTo>
                      <a:pt x="493" y="12660"/>
                    </a:lnTo>
                    <a:lnTo>
                      <a:pt x="547" y="12707"/>
                    </a:lnTo>
                    <a:lnTo>
                      <a:pt x="604" y="12752"/>
                    </a:lnTo>
                    <a:lnTo>
                      <a:pt x="663" y="12794"/>
                    </a:lnTo>
                    <a:lnTo>
                      <a:pt x="724" y="12833"/>
                    </a:lnTo>
                    <a:lnTo>
                      <a:pt x="787" y="12869"/>
                    </a:lnTo>
                    <a:lnTo>
                      <a:pt x="852" y="12902"/>
                    </a:lnTo>
                    <a:lnTo>
                      <a:pt x="918" y="12933"/>
                    </a:lnTo>
                    <a:lnTo>
                      <a:pt x="987" y="12959"/>
                    </a:lnTo>
                    <a:lnTo>
                      <a:pt x="1056" y="12984"/>
                    </a:lnTo>
                    <a:lnTo>
                      <a:pt x="1128" y="13004"/>
                    </a:lnTo>
                    <a:lnTo>
                      <a:pt x="1201" y="13021"/>
                    </a:lnTo>
                    <a:lnTo>
                      <a:pt x="1275" y="13035"/>
                    </a:lnTo>
                    <a:lnTo>
                      <a:pt x="1350" y="13044"/>
                    </a:lnTo>
                    <a:lnTo>
                      <a:pt x="1426" y="13050"/>
                    </a:lnTo>
                    <a:lnTo>
                      <a:pt x="1504" y="13053"/>
                    </a:lnTo>
                    <a:lnTo>
                      <a:pt x="6539" y="13053"/>
                    </a:lnTo>
                    <a:lnTo>
                      <a:pt x="6539" y="13663"/>
                    </a:lnTo>
                    <a:lnTo>
                      <a:pt x="3399" y="14070"/>
                    </a:lnTo>
                    <a:lnTo>
                      <a:pt x="3378" y="14076"/>
                    </a:lnTo>
                    <a:lnTo>
                      <a:pt x="3358" y="14082"/>
                    </a:lnTo>
                    <a:lnTo>
                      <a:pt x="3338" y="14090"/>
                    </a:lnTo>
                    <a:lnTo>
                      <a:pt x="3319" y="14098"/>
                    </a:lnTo>
                    <a:lnTo>
                      <a:pt x="3299" y="14106"/>
                    </a:lnTo>
                    <a:lnTo>
                      <a:pt x="3280" y="14116"/>
                    </a:lnTo>
                    <a:lnTo>
                      <a:pt x="3262" y="14126"/>
                    </a:lnTo>
                    <a:lnTo>
                      <a:pt x="3245" y="14137"/>
                    </a:lnTo>
                    <a:lnTo>
                      <a:pt x="3228" y="14149"/>
                    </a:lnTo>
                    <a:lnTo>
                      <a:pt x="3211" y="14161"/>
                    </a:lnTo>
                    <a:lnTo>
                      <a:pt x="3196" y="14174"/>
                    </a:lnTo>
                    <a:lnTo>
                      <a:pt x="3180" y="14188"/>
                    </a:lnTo>
                    <a:lnTo>
                      <a:pt x="3166" y="14203"/>
                    </a:lnTo>
                    <a:lnTo>
                      <a:pt x="3151" y="14217"/>
                    </a:lnTo>
                    <a:lnTo>
                      <a:pt x="3138" y="14233"/>
                    </a:lnTo>
                    <a:lnTo>
                      <a:pt x="3124" y="14249"/>
                    </a:lnTo>
                    <a:lnTo>
                      <a:pt x="3112" y="14265"/>
                    </a:lnTo>
                    <a:lnTo>
                      <a:pt x="3100" y="14282"/>
                    </a:lnTo>
                    <a:lnTo>
                      <a:pt x="3089" y="14299"/>
                    </a:lnTo>
                    <a:lnTo>
                      <a:pt x="3079" y="14316"/>
                    </a:lnTo>
                    <a:lnTo>
                      <a:pt x="3070" y="14335"/>
                    </a:lnTo>
                    <a:lnTo>
                      <a:pt x="3061" y="14353"/>
                    </a:lnTo>
                    <a:lnTo>
                      <a:pt x="3053" y="14372"/>
                    </a:lnTo>
                    <a:lnTo>
                      <a:pt x="3046" y="14391"/>
                    </a:lnTo>
                    <a:lnTo>
                      <a:pt x="3039" y="14411"/>
                    </a:lnTo>
                    <a:lnTo>
                      <a:pt x="3034" y="14431"/>
                    </a:lnTo>
                    <a:lnTo>
                      <a:pt x="3029" y="14452"/>
                    </a:lnTo>
                    <a:lnTo>
                      <a:pt x="3025" y="14473"/>
                    </a:lnTo>
                    <a:lnTo>
                      <a:pt x="3022" y="14493"/>
                    </a:lnTo>
                    <a:lnTo>
                      <a:pt x="3020" y="14514"/>
                    </a:lnTo>
                    <a:lnTo>
                      <a:pt x="3018" y="14536"/>
                    </a:lnTo>
                    <a:lnTo>
                      <a:pt x="3018" y="14557"/>
                    </a:lnTo>
                    <a:lnTo>
                      <a:pt x="3019" y="14583"/>
                    </a:lnTo>
                    <a:lnTo>
                      <a:pt x="3020" y="14608"/>
                    </a:lnTo>
                    <a:lnTo>
                      <a:pt x="3024" y="14633"/>
                    </a:lnTo>
                    <a:lnTo>
                      <a:pt x="3028" y="14658"/>
                    </a:lnTo>
                    <a:lnTo>
                      <a:pt x="3034" y="14682"/>
                    </a:lnTo>
                    <a:lnTo>
                      <a:pt x="3040" y="14707"/>
                    </a:lnTo>
                    <a:lnTo>
                      <a:pt x="3048" y="14730"/>
                    </a:lnTo>
                    <a:lnTo>
                      <a:pt x="3057" y="14753"/>
                    </a:lnTo>
                    <a:lnTo>
                      <a:pt x="3067" y="14775"/>
                    </a:lnTo>
                    <a:lnTo>
                      <a:pt x="3078" y="14797"/>
                    </a:lnTo>
                    <a:lnTo>
                      <a:pt x="3090" y="14818"/>
                    </a:lnTo>
                    <a:lnTo>
                      <a:pt x="3103" y="14838"/>
                    </a:lnTo>
                    <a:lnTo>
                      <a:pt x="3117" y="14857"/>
                    </a:lnTo>
                    <a:lnTo>
                      <a:pt x="3132" y="14876"/>
                    </a:lnTo>
                    <a:lnTo>
                      <a:pt x="3149" y="14894"/>
                    </a:lnTo>
                    <a:lnTo>
                      <a:pt x="3165" y="14912"/>
                    </a:lnTo>
                    <a:lnTo>
                      <a:pt x="3183" y="14928"/>
                    </a:lnTo>
                    <a:lnTo>
                      <a:pt x="3201" y="14945"/>
                    </a:lnTo>
                    <a:lnTo>
                      <a:pt x="3220" y="14960"/>
                    </a:lnTo>
                    <a:lnTo>
                      <a:pt x="3239" y="14974"/>
                    </a:lnTo>
                    <a:lnTo>
                      <a:pt x="3260" y="14987"/>
                    </a:lnTo>
                    <a:lnTo>
                      <a:pt x="3280" y="14999"/>
                    </a:lnTo>
                    <a:lnTo>
                      <a:pt x="3302" y="15010"/>
                    </a:lnTo>
                    <a:lnTo>
                      <a:pt x="3325" y="15020"/>
                    </a:lnTo>
                    <a:lnTo>
                      <a:pt x="3348" y="15029"/>
                    </a:lnTo>
                    <a:lnTo>
                      <a:pt x="3371" y="15037"/>
                    </a:lnTo>
                    <a:lnTo>
                      <a:pt x="3395" y="15043"/>
                    </a:lnTo>
                    <a:lnTo>
                      <a:pt x="3419" y="15049"/>
                    </a:lnTo>
                    <a:lnTo>
                      <a:pt x="3444" y="15053"/>
                    </a:lnTo>
                    <a:lnTo>
                      <a:pt x="3469" y="15056"/>
                    </a:lnTo>
                    <a:lnTo>
                      <a:pt x="3495" y="15058"/>
                    </a:lnTo>
                    <a:lnTo>
                      <a:pt x="3521" y="15059"/>
                    </a:lnTo>
                    <a:lnTo>
                      <a:pt x="12574" y="15059"/>
                    </a:lnTo>
                    <a:lnTo>
                      <a:pt x="12600" y="15058"/>
                    </a:lnTo>
                    <a:lnTo>
                      <a:pt x="12626" y="15056"/>
                    </a:lnTo>
                    <a:lnTo>
                      <a:pt x="12651" y="15053"/>
                    </a:lnTo>
                    <a:lnTo>
                      <a:pt x="12676" y="15049"/>
                    </a:lnTo>
                    <a:lnTo>
                      <a:pt x="12700" y="15043"/>
                    </a:lnTo>
                    <a:lnTo>
                      <a:pt x="12724" y="15037"/>
                    </a:lnTo>
                    <a:lnTo>
                      <a:pt x="12747" y="15029"/>
                    </a:lnTo>
                    <a:lnTo>
                      <a:pt x="12770" y="15020"/>
                    </a:lnTo>
                    <a:lnTo>
                      <a:pt x="12793" y="15010"/>
                    </a:lnTo>
                    <a:lnTo>
                      <a:pt x="12814" y="14999"/>
                    </a:lnTo>
                    <a:lnTo>
                      <a:pt x="12835" y="14987"/>
                    </a:lnTo>
                    <a:lnTo>
                      <a:pt x="12856" y="14974"/>
                    </a:lnTo>
                    <a:lnTo>
                      <a:pt x="12875" y="14960"/>
                    </a:lnTo>
                    <a:lnTo>
                      <a:pt x="12894" y="14945"/>
                    </a:lnTo>
                    <a:lnTo>
                      <a:pt x="12912" y="14928"/>
                    </a:lnTo>
                    <a:lnTo>
                      <a:pt x="12930" y="14912"/>
                    </a:lnTo>
                    <a:lnTo>
                      <a:pt x="12946" y="14894"/>
                    </a:lnTo>
                    <a:lnTo>
                      <a:pt x="12963" y="14876"/>
                    </a:lnTo>
                    <a:lnTo>
                      <a:pt x="12978" y="14857"/>
                    </a:lnTo>
                    <a:lnTo>
                      <a:pt x="12992" y="14838"/>
                    </a:lnTo>
                    <a:lnTo>
                      <a:pt x="13005" y="14818"/>
                    </a:lnTo>
                    <a:lnTo>
                      <a:pt x="13017" y="14797"/>
                    </a:lnTo>
                    <a:lnTo>
                      <a:pt x="13028" y="14775"/>
                    </a:lnTo>
                    <a:lnTo>
                      <a:pt x="13038" y="14753"/>
                    </a:lnTo>
                    <a:lnTo>
                      <a:pt x="13047" y="14730"/>
                    </a:lnTo>
                    <a:lnTo>
                      <a:pt x="13055" y="14707"/>
                    </a:lnTo>
                    <a:lnTo>
                      <a:pt x="13061" y="14682"/>
                    </a:lnTo>
                    <a:lnTo>
                      <a:pt x="13067" y="14658"/>
                    </a:lnTo>
                    <a:lnTo>
                      <a:pt x="13071" y="14633"/>
                    </a:lnTo>
                    <a:lnTo>
                      <a:pt x="13074" y="14608"/>
                    </a:lnTo>
                    <a:lnTo>
                      <a:pt x="13076" y="14583"/>
                    </a:lnTo>
                    <a:lnTo>
                      <a:pt x="13077" y="14557"/>
                    </a:lnTo>
                    <a:lnTo>
                      <a:pt x="13077" y="14536"/>
                    </a:lnTo>
                    <a:lnTo>
                      <a:pt x="13075" y="14514"/>
                    </a:lnTo>
                    <a:lnTo>
                      <a:pt x="13073" y="14493"/>
                    </a:lnTo>
                    <a:lnTo>
                      <a:pt x="13070" y="14473"/>
                    </a:lnTo>
                    <a:lnTo>
                      <a:pt x="13066" y="14452"/>
                    </a:lnTo>
                    <a:lnTo>
                      <a:pt x="13061" y="14431"/>
                    </a:lnTo>
                    <a:lnTo>
                      <a:pt x="13056" y="14411"/>
                    </a:lnTo>
                    <a:lnTo>
                      <a:pt x="13049" y="14391"/>
                    </a:lnTo>
                    <a:lnTo>
                      <a:pt x="13042" y="14372"/>
                    </a:lnTo>
                    <a:lnTo>
                      <a:pt x="13034" y="14353"/>
                    </a:lnTo>
                    <a:lnTo>
                      <a:pt x="13025" y="14335"/>
                    </a:lnTo>
                    <a:lnTo>
                      <a:pt x="13016" y="14316"/>
                    </a:lnTo>
                    <a:lnTo>
                      <a:pt x="13006" y="14299"/>
                    </a:lnTo>
                    <a:lnTo>
                      <a:pt x="12995" y="14282"/>
                    </a:lnTo>
                    <a:lnTo>
                      <a:pt x="12983" y="14265"/>
                    </a:lnTo>
                    <a:lnTo>
                      <a:pt x="12971" y="14249"/>
                    </a:lnTo>
                    <a:lnTo>
                      <a:pt x="12957" y="14233"/>
                    </a:lnTo>
                    <a:lnTo>
                      <a:pt x="12944" y="14217"/>
                    </a:lnTo>
                    <a:lnTo>
                      <a:pt x="12930" y="14203"/>
                    </a:lnTo>
                    <a:lnTo>
                      <a:pt x="12915" y="14188"/>
                    </a:lnTo>
                    <a:lnTo>
                      <a:pt x="12900" y="14174"/>
                    </a:lnTo>
                    <a:lnTo>
                      <a:pt x="12884" y="14161"/>
                    </a:lnTo>
                    <a:lnTo>
                      <a:pt x="12867" y="14149"/>
                    </a:lnTo>
                    <a:lnTo>
                      <a:pt x="12850" y="14137"/>
                    </a:lnTo>
                    <a:lnTo>
                      <a:pt x="12833" y="14126"/>
                    </a:lnTo>
                    <a:lnTo>
                      <a:pt x="12815" y="14116"/>
                    </a:lnTo>
                    <a:lnTo>
                      <a:pt x="12796" y="14106"/>
                    </a:lnTo>
                    <a:lnTo>
                      <a:pt x="12776" y="14098"/>
                    </a:lnTo>
                    <a:lnTo>
                      <a:pt x="12757" y="14090"/>
                    </a:lnTo>
                    <a:lnTo>
                      <a:pt x="12737" y="14082"/>
                    </a:lnTo>
                    <a:lnTo>
                      <a:pt x="12717" y="14076"/>
                    </a:lnTo>
                    <a:lnTo>
                      <a:pt x="12696" y="14070"/>
                    </a:lnTo>
                    <a:lnTo>
                      <a:pt x="9556" y="13663"/>
                    </a:lnTo>
                    <a:lnTo>
                      <a:pt x="9556" y="13053"/>
                    </a:lnTo>
                    <a:lnTo>
                      <a:pt x="14591" y="13053"/>
                    </a:lnTo>
                    <a:lnTo>
                      <a:pt x="14669" y="13050"/>
                    </a:lnTo>
                    <a:lnTo>
                      <a:pt x="14745" y="13044"/>
                    </a:lnTo>
                    <a:lnTo>
                      <a:pt x="14820" y="13035"/>
                    </a:lnTo>
                    <a:lnTo>
                      <a:pt x="14894" y="13021"/>
                    </a:lnTo>
                    <a:lnTo>
                      <a:pt x="14967" y="13004"/>
                    </a:lnTo>
                    <a:lnTo>
                      <a:pt x="15039" y="12984"/>
                    </a:lnTo>
                    <a:lnTo>
                      <a:pt x="15108" y="12959"/>
                    </a:lnTo>
                    <a:lnTo>
                      <a:pt x="15177" y="12933"/>
                    </a:lnTo>
                    <a:lnTo>
                      <a:pt x="15243" y="12902"/>
                    </a:lnTo>
                    <a:lnTo>
                      <a:pt x="15308" y="12869"/>
                    </a:lnTo>
                    <a:lnTo>
                      <a:pt x="15371" y="12833"/>
                    </a:lnTo>
                    <a:lnTo>
                      <a:pt x="15432" y="12794"/>
                    </a:lnTo>
                    <a:lnTo>
                      <a:pt x="15491" y="12752"/>
                    </a:lnTo>
                    <a:lnTo>
                      <a:pt x="15548" y="12707"/>
                    </a:lnTo>
                    <a:lnTo>
                      <a:pt x="15602" y="12660"/>
                    </a:lnTo>
                    <a:lnTo>
                      <a:pt x="15654" y="12610"/>
                    </a:lnTo>
                    <a:lnTo>
                      <a:pt x="15705" y="12558"/>
                    </a:lnTo>
                    <a:lnTo>
                      <a:pt x="15752" y="12504"/>
                    </a:lnTo>
                    <a:lnTo>
                      <a:pt x="15796" y="12446"/>
                    </a:lnTo>
                    <a:lnTo>
                      <a:pt x="15838" y="12387"/>
                    </a:lnTo>
                    <a:lnTo>
                      <a:pt x="15878" y="12326"/>
                    </a:lnTo>
                    <a:lnTo>
                      <a:pt x="15914" y="12264"/>
                    </a:lnTo>
                    <a:lnTo>
                      <a:pt x="15947" y="12198"/>
                    </a:lnTo>
                    <a:lnTo>
                      <a:pt x="15977" y="12132"/>
                    </a:lnTo>
                    <a:lnTo>
                      <a:pt x="16003" y="12064"/>
                    </a:lnTo>
                    <a:lnTo>
                      <a:pt x="16028" y="11994"/>
                    </a:lnTo>
                    <a:lnTo>
                      <a:pt x="16048" y="11922"/>
                    </a:lnTo>
                    <a:lnTo>
                      <a:pt x="16065" y="11850"/>
                    </a:lnTo>
                    <a:lnTo>
                      <a:pt x="16078" y="11776"/>
                    </a:lnTo>
                    <a:lnTo>
                      <a:pt x="16087" y="11700"/>
                    </a:lnTo>
                    <a:lnTo>
                      <a:pt x="16093" y="11624"/>
                    </a:lnTo>
                    <a:lnTo>
                      <a:pt x="16095" y="11547"/>
                    </a:lnTo>
                    <a:lnTo>
                      <a:pt x="16095" y="1506"/>
                    </a:lnTo>
                    <a:lnTo>
                      <a:pt x="16093" y="1429"/>
                    </a:lnTo>
                    <a:lnTo>
                      <a:pt x="16087" y="1352"/>
                    </a:lnTo>
                    <a:lnTo>
                      <a:pt x="16078" y="1277"/>
                    </a:lnTo>
                    <a:lnTo>
                      <a:pt x="16064" y="1203"/>
                    </a:lnTo>
                    <a:lnTo>
                      <a:pt x="16048" y="1130"/>
                    </a:lnTo>
                    <a:lnTo>
                      <a:pt x="16028" y="1058"/>
                    </a:lnTo>
                    <a:lnTo>
                      <a:pt x="16003" y="988"/>
                    </a:lnTo>
                    <a:lnTo>
                      <a:pt x="15976" y="920"/>
                    </a:lnTo>
                    <a:lnTo>
                      <a:pt x="15946" y="853"/>
                    </a:lnTo>
                    <a:lnTo>
                      <a:pt x="15913" y="788"/>
                    </a:lnTo>
                    <a:lnTo>
                      <a:pt x="15877" y="725"/>
                    </a:lnTo>
                    <a:lnTo>
                      <a:pt x="15837" y="664"/>
                    </a:lnTo>
                    <a:lnTo>
                      <a:pt x="15795" y="605"/>
                    </a:lnTo>
                    <a:lnTo>
                      <a:pt x="15750" y="548"/>
                    </a:lnTo>
                    <a:lnTo>
                      <a:pt x="15703" y="493"/>
                    </a:lnTo>
                    <a:lnTo>
                      <a:pt x="15652" y="441"/>
                    </a:lnTo>
                    <a:lnTo>
                      <a:pt x="15600" y="392"/>
                    </a:lnTo>
                    <a:lnTo>
                      <a:pt x="15546" y="344"/>
                    </a:lnTo>
                    <a:lnTo>
                      <a:pt x="15488" y="299"/>
                    </a:lnTo>
                    <a:lnTo>
                      <a:pt x="15429" y="257"/>
                    </a:lnTo>
                    <a:lnTo>
                      <a:pt x="15369" y="218"/>
                    </a:lnTo>
                    <a:lnTo>
                      <a:pt x="15305" y="182"/>
                    </a:lnTo>
                    <a:lnTo>
                      <a:pt x="15240" y="149"/>
                    </a:lnTo>
                    <a:lnTo>
                      <a:pt x="15174" y="118"/>
                    </a:lnTo>
                    <a:lnTo>
                      <a:pt x="15105" y="91"/>
                    </a:lnTo>
                    <a:lnTo>
                      <a:pt x="15035" y="67"/>
                    </a:lnTo>
                    <a:lnTo>
                      <a:pt x="14963" y="47"/>
                    </a:lnTo>
                    <a:lnTo>
                      <a:pt x="14890" y="30"/>
                    </a:lnTo>
                    <a:lnTo>
                      <a:pt x="14815" y="17"/>
                    </a:lnTo>
                    <a:lnTo>
                      <a:pt x="14740" y="8"/>
                    </a:lnTo>
                    <a:lnTo>
                      <a:pt x="14664" y="2"/>
                    </a:lnTo>
                    <a:lnTo>
                      <a:pt x="1458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4" name="Group 42"/>
            <p:cNvGrpSpPr/>
            <p:nvPr>
              <p:custDataLst>
                <p:tags r:id="rId24"/>
              </p:custDataLst>
            </p:nvPr>
          </p:nvGrpSpPr>
          <p:grpSpPr>
            <a:xfrm>
              <a:off x="10696" y="6693"/>
              <a:ext cx="479" cy="695"/>
              <a:chOff x="8591550" y="2065338"/>
              <a:chExt cx="474663" cy="688975"/>
            </a:xfrm>
            <a:solidFill>
              <a:srgbClr val="005BBB"/>
            </a:solidFill>
          </p:grpSpPr>
          <p:sp>
            <p:nvSpPr>
              <p:cNvPr id="55" name="Freeform 100"/>
              <p:cNvSpPr>
                <a:spLocks noEditPoint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8591550" y="2065338"/>
                <a:ext cx="474663" cy="688975"/>
              </a:xfrm>
              <a:custGeom>
                <a:avLst/>
                <a:gdLst>
                  <a:gd name="T0" fmla="*/ 2887 w 11063"/>
                  <a:gd name="T1" fmla="*/ 9929 h 16058"/>
                  <a:gd name="T2" fmla="*/ 2451 w 11063"/>
                  <a:gd name="T3" fmla="*/ 9123 h 16058"/>
                  <a:gd name="T4" fmla="*/ 1855 w 11063"/>
                  <a:gd name="T5" fmla="*/ 8041 h 16058"/>
                  <a:gd name="T6" fmla="*/ 1427 w 11063"/>
                  <a:gd name="T7" fmla="*/ 7165 h 16058"/>
                  <a:gd name="T8" fmla="*/ 1122 w 11063"/>
                  <a:gd name="T9" fmla="*/ 6318 h 16058"/>
                  <a:gd name="T10" fmla="*/ 1006 w 11063"/>
                  <a:gd name="T11" fmla="*/ 5520 h 16058"/>
                  <a:gd name="T12" fmla="*/ 1362 w 11063"/>
                  <a:gd name="T13" fmla="*/ 3764 h 16058"/>
                  <a:gd name="T14" fmla="*/ 2332 w 11063"/>
                  <a:gd name="T15" fmla="*/ 2327 h 16058"/>
                  <a:gd name="T16" fmla="*/ 3771 w 11063"/>
                  <a:gd name="T17" fmla="*/ 1359 h 16058"/>
                  <a:gd name="T18" fmla="*/ 5532 w 11063"/>
                  <a:gd name="T19" fmla="*/ 1004 h 16058"/>
                  <a:gd name="T20" fmla="*/ 7292 w 11063"/>
                  <a:gd name="T21" fmla="*/ 1359 h 16058"/>
                  <a:gd name="T22" fmla="*/ 8731 w 11063"/>
                  <a:gd name="T23" fmla="*/ 2327 h 16058"/>
                  <a:gd name="T24" fmla="*/ 9701 w 11063"/>
                  <a:gd name="T25" fmla="*/ 3764 h 16058"/>
                  <a:gd name="T26" fmla="*/ 10057 w 11063"/>
                  <a:gd name="T27" fmla="*/ 5520 h 16058"/>
                  <a:gd name="T28" fmla="*/ 9941 w 11063"/>
                  <a:gd name="T29" fmla="*/ 6314 h 16058"/>
                  <a:gd name="T30" fmla="*/ 9636 w 11063"/>
                  <a:gd name="T31" fmla="*/ 7163 h 16058"/>
                  <a:gd name="T32" fmla="*/ 9207 w 11063"/>
                  <a:gd name="T33" fmla="*/ 8042 h 16058"/>
                  <a:gd name="T34" fmla="*/ 8612 w 11063"/>
                  <a:gd name="T35" fmla="*/ 9129 h 16058"/>
                  <a:gd name="T36" fmla="*/ 8179 w 11063"/>
                  <a:gd name="T37" fmla="*/ 9932 h 16058"/>
                  <a:gd name="T38" fmla="*/ 5484 w 11063"/>
                  <a:gd name="T39" fmla="*/ 15054 h 16058"/>
                  <a:gd name="T40" fmla="*/ 5160 w 11063"/>
                  <a:gd name="T41" fmla="*/ 15030 h 16058"/>
                  <a:gd name="T42" fmla="*/ 4907 w 11063"/>
                  <a:gd name="T43" fmla="*/ 14937 h 16058"/>
                  <a:gd name="T44" fmla="*/ 4698 w 11063"/>
                  <a:gd name="T45" fmla="*/ 14732 h 16058"/>
                  <a:gd name="T46" fmla="*/ 6658 w 11063"/>
                  <a:gd name="T47" fmla="*/ 14161 h 16058"/>
                  <a:gd name="T48" fmla="*/ 6436 w 11063"/>
                  <a:gd name="T49" fmla="*/ 14651 h 16058"/>
                  <a:gd name="T50" fmla="*/ 6202 w 11063"/>
                  <a:gd name="T51" fmla="*/ 14919 h 16058"/>
                  <a:gd name="T52" fmla="*/ 5915 w 11063"/>
                  <a:gd name="T53" fmla="*/ 15031 h 16058"/>
                  <a:gd name="T54" fmla="*/ 5532 w 11063"/>
                  <a:gd name="T55" fmla="*/ 15054 h 16058"/>
                  <a:gd name="T56" fmla="*/ 3763 w 11063"/>
                  <a:gd name="T57" fmla="*/ 12094 h 16058"/>
                  <a:gd name="T58" fmla="*/ 3603 w 11063"/>
                  <a:gd name="T59" fmla="*/ 11605 h 16058"/>
                  <a:gd name="T60" fmla="*/ 7351 w 11063"/>
                  <a:gd name="T61" fmla="*/ 11943 h 16058"/>
                  <a:gd name="T62" fmla="*/ 4290 w 11063"/>
                  <a:gd name="T63" fmla="*/ 13799 h 16058"/>
                  <a:gd name="T64" fmla="*/ 4145 w 11063"/>
                  <a:gd name="T65" fmla="*/ 13340 h 16058"/>
                  <a:gd name="T66" fmla="*/ 7149 w 11063"/>
                  <a:gd name="T67" fmla="*/ 12594 h 16058"/>
                  <a:gd name="T68" fmla="*/ 7016 w 11063"/>
                  <a:gd name="T69" fmla="*/ 13038 h 16058"/>
                  <a:gd name="T70" fmla="*/ 6835 w 11063"/>
                  <a:gd name="T71" fmla="*/ 13637 h 16058"/>
                  <a:gd name="T72" fmla="*/ 3630 w 11063"/>
                  <a:gd name="T73" fmla="*/ 335 h 16058"/>
                  <a:gd name="T74" fmla="*/ 1812 w 11063"/>
                  <a:gd name="T75" fmla="*/ 1434 h 16058"/>
                  <a:gd name="T76" fmla="*/ 545 w 11063"/>
                  <a:gd name="T77" fmla="*/ 3127 h 16058"/>
                  <a:gd name="T78" fmla="*/ 7 w 11063"/>
                  <a:gd name="T79" fmla="*/ 5236 h 16058"/>
                  <a:gd name="T80" fmla="*/ 234 w 11063"/>
                  <a:gd name="T81" fmla="*/ 6861 h 16058"/>
                  <a:gd name="T82" fmla="*/ 910 w 11063"/>
                  <a:gd name="T83" fmla="*/ 8405 h 16058"/>
                  <a:gd name="T84" fmla="*/ 1748 w 11063"/>
                  <a:gd name="T85" fmla="*/ 9927 h 16058"/>
                  <a:gd name="T86" fmla="*/ 2463 w 11063"/>
                  <a:gd name="T87" fmla="*/ 11392 h 16058"/>
                  <a:gd name="T88" fmla="*/ 3065 w 11063"/>
                  <a:gd name="T89" fmla="*/ 13245 h 16058"/>
                  <a:gd name="T90" fmla="*/ 3552 w 11063"/>
                  <a:gd name="T91" fmla="*/ 14718 h 16058"/>
                  <a:gd name="T92" fmla="*/ 4207 w 11063"/>
                  <a:gd name="T93" fmla="*/ 15672 h 16058"/>
                  <a:gd name="T94" fmla="*/ 5340 w 11063"/>
                  <a:gd name="T95" fmla="*/ 16053 h 16058"/>
                  <a:gd name="T96" fmla="*/ 6643 w 11063"/>
                  <a:gd name="T97" fmla="*/ 15823 h 16058"/>
                  <a:gd name="T98" fmla="*/ 7387 w 11063"/>
                  <a:gd name="T99" fmla="*/ 15011 h 16058"/>
                  <a:gd name="T100" fmla="*/ 7880 w 11063"/>
                  <a:gd name="T101" fmla="*/ 13666 h 16058"/>
                  <a:gd name="T102" fmla="*/ 8442 w 11063"/>
                  <a:gd name="T103" fmla="*/ 11841 h 16058"/>
                  <a:gd name="T104" fmla="*/ 9115 w 11063"/>
                  <a:gd name="T105" fmla="*/ 10307 h 16058"/>
                  <a:gd name="T106" fmla="*/ 9949 w 11063"/>
                  <a:gd name="T107" fmla="*/ 8788 h 16058"/>
                  <a:gd name="T108" fmla="*/ 10691 w 11063"/>
                  <a:gd name="T109" fmla="*/ 7241 h 16058"/>
                  <a:gd name="T110" fmla="*/ 11058 w 11063"/>
                  <a:gd name="T111" fmla="*/ 5709 h 16058"/>
                  <a:gd name="T112" fmla="*/ 10727 w 11063"/>
                  <a:gd name="T113" fmla="*/ 3622 h 16058"/>
                  <a:gd name="T114" fmla="*/ 9626 w 11063"/>
                  <a:gd name="T115" fmla="*/ 1809 h 16058"/>
                  <a:gd name="T116" fmla="*/ 7929 w 11063"/>
                  <a:gd name="T117" fmla="*/ 544 h 16058"/>
                  <a:gd name="T118" fmla="*/ 5816 w 11063"/>
                  <a:gd name="T119" fmla="*/ 7 h 16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063" h="16058">
                    <a:moveTo>
                      <a:pt x="7881" y="10538"/>
                    </a:moveTo>
                    <a:lnTo>
                      <a:pt x="3187" y="10538"/>
                    </a:lnTo>
                    <a:lnTo>
                      <a:pt x="3140" y="10437"/>
                    </a:lnTo>
                    <a:lnTo>
                      <a:pt x="3092" y="10335"/>
                    </a:lnTo>
                    <a:lnTo>
                      <a:pt x="3041" y="10234"/>
                    </a:lnTo>
                    <a:lnTo>
                      <a:pt x="2991" y="10132"/>
                    </a:lnTo>
                    <a:lnTo>
                      <a:pt x="2940" y="10030"/>
                    </a:lnTo>
                    <a:lnTo>
                      <a:pt x="2887" y="9929"/>
                    </a:lnTo>
                    <a:lnTo>
                      <a:pt x="2835" y="9827"/>
                    </a:lnTo>
                    <a:lnTo>
                      <a:pt x="2781" y="9727"/>
                    </a:lnTo>
                    <a:lnTo>
                      <a:pt x="2728" y="9626"/>
                    </a:lnTo>
                    <a:lnTo>
                      <a:pt x="2672" y="9524"/>
                    </a:lnTo>
                    <a:lnTo>
                      <a:pt x="2618" y="9424"/>
                    </a:lnTo>
                    <a:lnTo>
                      <a:pt x="2563" y="9324"/>
                    </a:lnTo>
                    <a:lnTo>
                      <a:pt x="2507" y="9223"/>
                    </a:lnTo>
                    <a:lnTo>
                      <a:pt x="2451" y="9123"/>
                    </a:lnTo>
                    <a:lnTo>
                      <a:pt x="2396" y="9024"/>
                    </a:lnTo>
                    <a:lnTo>
                      <a:pt x="2340" y="8924"/>
                    </a:lnTo>
                    <a:lnTo>
                      <a:pt x="2217" y="8703"/>
                    </a:lnTo>
                    <a:lnTo>
                      <a:pt x="2094" y="8483"/>
                    </a:lnTo>
                    <a:lnTo>
                      <a:pt x="2034" y="8372"/>
                    </a:lnTo>
                    <a:lnTo>
                      <a:pt x="1973" y="8262"/>
                    </a:lnTo>
                    <a:lnTo>
                      <a:pt x="1914" y="8151"/>
                    </a:lnTo>
                    <a:lnTo>
                      <a:pt x="1855" y="8041"/>
                    </a:lnTo>
                    <a:lnTo>
                      <a:pt x="1796" y="7931"/>
                    </a:lnTo>
                    <a:lnTo>
                      <a:pt x="1740" y="7820"/>
                    </a:lnTo>
                    <a:lnTo>
                      <a:pt x="1684" y="7711"/>
                    </a:lnTo>
                    <a:lnTo>
                      <a:pt x="1629" y="7600"/>
                    </a:lnTo>
                    <a:lnTo>
                      <a:pt x="1576" y="7491"/>
                    </a:lnTo>
                    <a:lnTo>
                      <a:pt x="1525" y="7383"/>
                    </a:lnTo>
                    <a:lnTo>
                      <a:pt x="1475" y="7273"/>
                    </a:lnTo>
                    <a:lnTo>
                      <a:pt x="1427" y="7165"/>
                    </a:lnTo>
                    <a:lnTo>
                      <a:pt x="1381" y="7057"/>
                    </a:lnTo>
                    <a:lnTo>
                      <a:pt x="1337" y="6950"/>
                    </a:lnTo>
                    <a:lnTo>
                      <a:pt x="1294" y="6843"/>
                    </a:lnTo>
                    <a:lnTo>
                      <a:pt x="1255" y="6736"/>
                    </a:lnTo>
                    <a:lnTo>
                      <a:pt x="1218" y="6631"/>
                    </a:lnTo>
                    <a:lnTo>
                      <a:pt x="1183" y="6526"/>
                    </a:lnTo>
                    <a:lnTo>
                      <a:pt x="1151" y="6421"/>
                    </a:lnTo>
                    <a:lnTo>
                      <a:pt x="1122" y="6318"/>
                    </a:lnTo>
                    <a:lnTo>
                      <a:pt x="1095" y="6214"/>
                    </a:lnTo>
                    <a:lnTo>
                      <a:pt x="1072" y="6112"/>
                    </a:lnTo>
                    <a:lnTo>
                      <a:pt x="1053" y="6012"/>
                    </a:lnTo>
                    <a:lnTo>
                      <a:pt x="1036" y="5911"/>
                    </a:lnTo>
                    <a:lnTo>
                      <a:pt x="1023" y="5812"/>
                    </a:lnTo>
                    <a:lnTo>
                      <a:pt x="1014" y="5714"/>
                    </a:lnTo>
                    <a:lnTo>
                      <a:pt x="1008" y="5616"/>
                    </a:lnTo>
                    <a:lnTo>
                      <a:pt x="1006" y="5520"/>
                    </a:lnTo>
                    <a:lnTo>
                      <a:pt x="1012" y="5288"/>
                    </a:lnTo>
                    <a:lnTo>
                      <a:pt x="1029" y="5059"/>
                    </a:lnTo>
                    <a:lnTo>
                      <a:pt x="1058" y="4833"/>
                    </a:lnTo>
                    <a:lnTo>
                      <a:pt x="1098" y="4611"/>
                    </a:lnTo>
                    <a:lnTo>
                      <a:pt x="1149" y="4393"/>
                    </a:lnTo>
                    <a:lnTo>
                      <a:pt x="1210" y="4178"/>
                    </a:lnTo>
                    <a:lnTo>
                      <a:pt x="1280" y="3968"/>
                    </a:lnTo>
                    <a:lnTo>
                      <a:pt x="1362" y="3764"/>
                    </a:lnTo>
                    <a:lnTo>
                      <a:pt x="1452" y="3564"/>
                    </a:lnTo>
                    <a:lnTo>
                      <a:pt x="1553" y="3369"/>
                    </a:lnTo>
                    <a:lnTo>
                      <a:pt x="1661" y="3179"/>
                    </a:lnTo>
                    <a:lnTo>
                      <a:pt x="1779" y="2997"/>
                    </a:lnTo>
                    <a:lnTo>
                      <a:pt x="1906" y="2819"/>
                    </a:lnTo>
                    <a:lnTo>
                      <a:pt x="2041" y="2649"/>
                    </a:lnTo>
                    <a:lnTo>
                      <a:pt x="2182" y="2485"/>
                    </a:lnTo>
                    <a:lnTo>
                      <a:pt x="2332" y="2327"/>
                    </a:lnTo>
                    <a:lnTo>
                      <a:pt x="2490" y="2178"/>
                    </a:lnTo>
                    <a:lnTo>
                      <a:pt x="2654" y="2036"/>
                    </a:lnTo>
                    <a:lnTo>
                      <a:pt x="2825" y="1902"/>
                    </a:lnTo>
                    <a:lnTo>
                      <a:pt x="3003" y="1776"/>
                    </a:lnTo>
                    <a:lnTo>
                      <a:pt x="3186" y="1658"/>
                    </a:lnTo>
                    <a:lnTo>
                      <a:pt x="3376" y="1550"/>
                    </a:lnTo>
                    <a:lnTo>
                      <a:pt x="3571" y="1449"/>
                    </a:lnTo>
                    <a:lnTo>
                      <a:pt x="3771" y="1359"/>
                    </a:lnTo>
                    <a:lnTo>
                      <a:pt x="3977" y="1279"/>
                    </a:lnTo>
                    <a:lnTo>
                      <a:pt x="4187" y="1207"/>
                    </a:lnTo>
                    <a:lnTo>
                      <a:pt x="4402" y="1146"/>
                    </a:lnTo>
                    <a:lnTo>
                      <a:pt x="4620" y="1096"/>
                    </a:lnTo>
                    <a:lnTo>
                      <a:pt x="4843" y="1056"/>
                    </a:lnTo>
                    <a:lnTo>
                      <a:pt x="5069" y="1027"/>
                    </a:lnTo>
                    <a:lnTo>
                      <a:pt x="5299" y="1010"/>
                    </a:lnTo>
                    <a:lnTo>
                      <a:pt x="5532" y="1004"/>
                    </a:lnTo>
                    <a:lnTo>
                      <a:pt x="5764" y="1010"/>
                    </a:lnTo>
                    <a:lnTo>
                      <a:pt x="5993" y="1027"/>
                    </a:lnTo>
                    <a:lnTo>
                      <a:pt x="6219" y="1056"/>
                    </a:lnTo>
                    <a:lnTo>
                      <a:pt x="6443" y="1096"/>
                    </a:lnTo>
                    <a:lnTo>
                      <a:pt x="6661" y="1146"/>
                    </a:lnTo>
                    <a:lnTo>
                      <a:pt x="6876" y="1207"/>
                    </a:lnTo>
                    <a:lnTo>
                      <a:pt x="7086" y="1279"/>
                    </a:lnTo>
                    <a:lnTo>
                      <a:pt x="7292" y="1359"/>
                    </a:lnTo>
                    <a:lnTo>
                      <a:pt x="7492" y="1449"/>
                    </a:lnTo>
                    <a:lnTo>
                      <a:pt x="7687" y="1550"/>
                    </a:lnTo>
                    <a:lnTo>
                      <a:pt x="7877" y="1658"/>
                    </a:lnTo>
                    <a:lnTo>
                      <a:pt x="8060" y="1776"/>
                    </a:lnTo>
                    <a:lnTo>
                      <a:pt x="8238" y="1902"/>
                    </a:lnTo>
                    <a:lnTo>
                      <a:pt x="8409" y="2036"/>
                    </a:lnTo>
                    <a:lnTo>
                      <a:pt x="8573" y="2178"/>
                    </a:lnTo>
                    <a:lnTo>
                      <a:pt x="8731" y="2327"/>
                    </a:lnTo>
                    <a:lnTo>
                      <a:pt x="8881" y="2485"/>
                    </a:lnTo>
                    <a:lnTo>
                      <a:pt x="9022" y="2649"/>
                    </a:lnTo>
                    <a:lnTo>
                      <a:pt x="9157" y="2819"/>
                    </a:lnTo>
                    <a:lnTo>
                      <a:pt x="9283" y="2997"/>
                    </a:lnTo>
                    <a:lnTo>
                      <a:pt x="9402" y="3179"/>
                    </a:lnTo>
                    <a:lnTo>
                      <a:pt x="9510" y="3369"/>
                    </a:lnTo>
                    <a:lnTo>
                      <a:pt x="9611" y="3564"/>
                    </a:lnTo>
                    <a:lnTo>
                      <a:pt x="9701" y="3764"/>
                    </a:lnTo>
                    <a:lnTo>
                      <a:pt x="9783" y="3968"/>
                    </a:lnTo>
                    <a:lnTo>
                      <a:pt x="9853" y="4178"/>
                    </a:lnTo>
                    <a:lnTo>
                      <a:pt x="9914" y="4393"/>
                    </a:lnTo>
                    <a:lnTo>
                      <a:pt x="9965" y="4611"/>
                    </a:lnTo>
                    <a:lnTo>
                      <a:pt x="10005" y="4833"/>
                    </a:lnTo>
                    <a:lnTo>
                      <a:pt x="10034" y="5059"/>
                    </a:lnTo>
                    <a:lnTo>
                      <a:pt x="10051" y="5288"/>
                    </a:lnTo>
                    <a:lnTo>
                      <a:pt x="10057" y="5520"/>
                    </a:lnTo>
                    <a:lnTo>
                      <a:pt x="10055" y="5615"/>
                    </a:lnTo>
                    <a:lnTo>
                      <a:pt x="10049" y="5713"/>
                    </a:lnTo>
                    <a:lnTo>
                      <a:pt x="10040" y="5810"/>
                    </a:lnTo>
                    <a:lnTo>
                      <a:pt x="10027" y="5908"/>
                    </a:lnTo>
                    <a:lnTo>
                      <a:pt x="10010" y="6009"/>
                    </a:lnTo>
                    <a:lnTo>
                      <a:pt x="9990" y="6110"/>
                    </a:lnTo>
                    <a:lnTo>
                      <a:pt x="9967" y="6211"/>
                    </a:lnTo>
                    <a:lnTo>
                      <a:pt x="9941" y="6314"/>
                    </a:lnTo>
                    <a:lnTo>
                      <a:pt x="9911" y="6418"/>
                    </a:lnTo>
                    <a:lnTo>
                      <a:pt x="9880" y="6523"/>
                    </a:lnTo>
                    <a:lnTo>
                      <a:pt x="9845" y="6627"/>
                    </a:lnTo>
                    <a:lnTo>
                      <a:pt x="9808" y="6733"/>
                    </a:lnTo>
                    <a:lnTo>
                      <a:pt x="9769" y="6840"/>
                    </a:lnTo>
                    <a:lnTo>
                      <a:pt x="9726" y="6947"/>
                    </a:lnTo>
                    <a:lnTo>
                      <a:pt x="9682" y="7054"/>
                    </a:lnTo>
                    <a:lnTo>
                      <a:pt x="9636" y="7163"/>
                    </a:lnTo>
                    <a:lnTo>
                      <a:pt x="9588" y="7271"/>
                    </a:lnTo>
                    <a:lnTo>
                      <a:pt x="9538" y="7381"/>
                    </a:lnTo>
                    <a:lnTo>
                      <a:pt x="9486" y="7490"/>
                    </a:lnTo>
                    <a:lnTo>
                      <a:pt x="9433" y="7599"/>
                    </a:lnTo>
                    <a:lnTo>
                      <a:pt x="9378" y="7710"/>
                    </a:lnTo>
                    <a:lnTo>
                      <a:pt x="9323" y="7820"/>
                    </a:lnTo>
                    <a:lnTo>
                      <a:pt x="9266" y="7932"/>
                    </a:lnTo>
                    <a:lnTo>
                      <a:pt x="9207" y="8042"/>
                    </a:lnTo>
                    <a:lnTo>
                      <a:pt x="9149" y="8153"/>
                    </a:lnTo>
                    <a:lnTo>
                      <a:pt x="9089" y="8264"/>
                    </a:lnTo>
                    <a:lnTo>
                      <a:pt x="9028" y="8375"/>
                    </a:lnTo>
                    <a:lnTo>
                      <a:pt x="8968" y="8487"/>
                    </a:lnTo>
                    <a:lnTo>
                      <a:pt x="8845" y="8708"/>
                    </a:lnTo>
                    <a:lnTo>
                      <a:pt x="8722" y="8930"/>
                    </a:lnTo>
                    <a:lnTo>
                      <a:pt x="8667" y="9029"/>
                    </a:lnTo>
                    <a:lnTo>
                      <a:pt x="8612" y="9129"/>
                    </a:lnTo>
                    <a:lnTo>
                      <a:pt x="8557" y="9228"/>
                    </a:lnTo>
                    <a:lnTo>
                      <a:pt x="8501" y="9329"/>
                    </a:lnTo>
                    <a:lnTo>
                      <a:pt x="8447" y="9429"/>
                    </a:lnTo>
                    <a:lnTo>
                      <a:pt x="8392" y="9529"/>
                    </a:lnTo>
                    <a:lnTo>
                      <a:pt x="8338" y="9630"/>
                    </a:lnTo>
                    <a:lnTo>
                      <a:pt x="8284" y="9730"/>
                    </a:lnTo>
                    <a:lnTo>
                      <a:pt x="8231" y="9831"/>
                    </a:lnTo>
                    <a:lnTo>
                      <a:pt x="8179" y="9932"/>
                    </a:lnTo>
                    <a:lnTo>
                      <a:pt x="8127" y="10033"/>
                    </a:lnTo>
                    <a:lnTo>
                      <a:pt x="8076" y="10134"/>
                    </a:lnTo>
                    <a:lnTo>
                      <a:pt x="8026" y="10235"/>
                    </a:lnTo>
                    <a:lnTo>
                      <a:pt x="7976" y="10336"/>
                    </a:lnTo>
                    <a:lnTo>
                      <a:pt x="7928" y="10437"/>
                    </a:lnTo>
                    <a:lnTo>
                      <a:pt x="7881" y="10538"/>
                    </a:lnTo>
                    <a:close/>
                    <a:moveTo>
                      <a:pt x="5532" y="15054"/>
                    </a:moveTo>
                    <a:lnTo>
                      <a:pt x="5484" y="15054"/>
                    </a:lnTo>
                    <a:lnTo>
                      <a:pt x="5439" y="15053"/>
                    </a:lnTo>
                    <a:lnTo>
                      <a:pt x="5395" y="15052"/>
                    </a:lnTo>
                    <a:lnTo>
                      <a:pt x="5352" y="15050"/>
                    </a:lnTo>
                    <a:lnTo>
                      <a:pt x="5311" y="15048"/>
                    </a:lnTo>
                    <a:lnTo>
                      <a:pt x="5272" y="15045"/>
                    </a:lnTo>
                    <a:lnTo>
                      <a:pt x="5234" y="15041"/>
                    </a:lnTo>
                    <a:lnTo>
                      <a:pt x="5197" y="15036"/>
                    </a:lnTo>
                    <a:lnTo>
                      <a:pt x="5160" y="15030"/>
                    </a:lnTo>
                    <a:lnTo>
                      <a:pt x="5125" y="15023"/>
                    </a:lnTo>
                    <a:lnTo>
                      <a:pt x="5091" y="15015"/>
                    </a:lnTo>
                    <a:lnTo>
                      <a:pt x="5059" y="15006"/>
                    </a:lnTo>
                    <a:lnTo>
                      <a:pt x="5027" y="14995"/>
                    </a:lnTo>
                    <a:lnTo>
                      <a:pt x="4995" y="14983"/>
                    </a:lnTo>
                    <a:lnTo>
                      <a:pt x="4965" y="14969"/>
                    </a:lnTo>
                    <a:lnTo>
                      <a:pt x="4936" y="14954"/>
                    </a:lnTo>
                    <a:lnTo>
                      <a:pt x="4907" y="14937"/>
                    </a:lnTo>
                    <a:lnTo>
                      <a:pt x="4880" y="14919"/>
                    </a:lnTo>
                    <a:lnTo>
                      <a:pt x="4852" y="14898"/>
                    </a:lnTo>
                    <a:lnTo>
                      <a:pt x="4825" y="14876"/>
                    </a:lnTo>
                    <a:lnTo>
                      <a:pt x="4799" y="14852"/>
                    </a:lnTo>
                    <a:lnTo>
                      <a:pt x="4773" y="14825"/>
                    </a:lnTo>
                    <a:lnTo>
                      <a:pt x="4748" y="14796"/>
                    </a:lnTo>
                    <a:lnTo>
                      <a:pt x="4723" y="14765"/>
                    </a:lnTo>
                    <a:lnTo>
                      <a:pt x="4698" y="14732"/>
                    </a:lnTo>
                    <a:lnTo>
                      <a:pt x="4673" y="14696"/>
                    </a:lnTo>
                    <a:lnTo>
                      <a:pt x="4648" y="14658"/>
                    </a:lnTo>
                    <a:lnTo>
                      <a:pt x="4624" y="14618"/>
                    </a:lnTo>
                    <a:lnTo>
                      <a:pt x="4600" y="14574"/>
                    </a:lnTo>
                    <a:lnTo>
                      <a:pt x="4576" y="14527"/>
                    </a:lnTo>
                    <a:lnTo>
                      <a:pt x="4552" y="14479"/>
                    </a:lnTo>
                    <a:lnTo>
                      <a:pt x="4527" y="14427"/>
                    </a:lnTo>
                    <a:lnTo>
                      <a:pt x="6658" y="14161"/>
                    </a:lnTo>
                    <a:lnTo>
                      <a:pt x="6630" y="14236"/>
                    </a:lnTo>
                    <a:lnTo>
                      <a:pt x="6602" y="14308"/>
                    </a:lnTo>
                    <a:lnTo>
                      <a:pt x="6573" y="14375"/>
                    </a:lnTo>
                    <a:lnTo>
                      <a:pt x="6546" y="14438"/>
                    </a:lnTo>
                    <a:lnTo>
                      <a:pt x="6518" y="14496"/>
                    </a:lnTo>
                    <a:lnTo>
                      <a:pt x="6491" y="14552"/>
                    </a:lnTo>
                    <a:lnTo>
                      <a:pt x="6464" y="14603"/>
                    </a:lnTo>
                    <a:lnTo>
                      <a:pt x="6436" y="14651"/>
                    </a:lnTo>
                    <a:lnTo>
                      <a:pt x="6408" y="14695"/>
                    </a:lnTo>
                    <a:lnTo>
                      <a:pt x="6380" y="14736"/>
                    </a:lnTo>
                    <a:lnTo>
                      <a:pt x="6352" y="14773"/>
                    </a:lnTo>
                    <a:lnTo>
                      <a:pt x="6323" y="14808"/>
                    </a:lnTo>
                    <a:lnTo>
                      <a:pt x="6294" y="14841"/>
                    </a:lnTo>
                    <a:lnTo>
                      <a:pt x="6264" y="14869"/>
                    </a:lnTo>
                    <a:lnTo>
                      <a:pt x="6233" y="14895"/>
                    </a:lnTo>
                    <a:lnTo>
                      <a:pt x="6202" y="14919"/>
                    </a:lnTo>
                    <a:lnTo>
                      <a:pt x="6170" y="14940"/>
                    </a:lnTo>
                    <a:lnTo>
                      <a:pt x="6137" y="14959"/>
                    </a:lnTo>
                    <a:lnTo>
                      <a:pt x="6103" y="14976"/>
                    </a:lnTo>
                    <a:lnTo>
                      <a:pt x="6068" y="14990"/>
                    </a:lnTo>
                    <a:lnTo>
                      <a:pt x="6031" y="15003"/>
                    </a:lnTo>
                    <a:lnTo>
                      <a:pt x="5994" y="15014"/>
                    </a:lnTo>
                    <a:lnTo>
                      <a:pt x="5955" y="15023"/>
                    </a:lnTo>
                    <a:lnTo>
                      <a:pt x="5915" y="15031"/>
                    </a:lnTo>
                    <a:lnTo>
                      <a:pt x="5873" y="15038"/>
                    </a:lnTo>
                    <a:lnTo>
                      <a:pt x="5829" y="15043"/>
                    </a:lnTo>
                    <a:lnTo>
                      <a:pt x="5785" y="15047"/>
                    </a:lnTo>
                    <a:lnTo>
                      <a:pt x="5738" y="15050"/>
                    </a:lnTo>
                    <a:lnTo>
                      <a:pt x="5689" y="15052"/>
                    </a:lnTo>
                    <a:lnTo>
                      <a:pt x="5638" y="15053"/>
                    </a:lnTo>
                    <a:lnTo>
                      <a:pt x="5586" y="15054"/>
                    </a:lnTo>
                    <a:lnTo>
                      <a:pt x="5532" y="15054"/>
                    </a:lnTo>
                    <a:close/>
                    <a:moveTo>
                      <a:pt x="3890" y="12499"/>
                    </a:moveTo>
                    <a:lnTo>
                      <a:pt x="3873" y="12442"/>
                    </a:lnTo>
                    <a:lnTo>
                      <a:pt x="3855" y="12386"/>
                    </a:lnTo>
                    <a:lnTo>
                      <a:pt x="3838" y="12328"/>
                    </a:lnTo>
                    <a:lnTo>
                      <a:pt x="3820" y="12269"/>
                    </a:lnTo>
                    <a:lnTo>
                      <a:pt x="3802" y="12211"/>
                    </a:lnTo>
                    <a:lnTo>
                      <a:pt x="3783" y="12153"/>
                    </a:lnTo>
                    <a:lnTo>
                      <a:pt x="3763" y="12094"/>
                    </a:lnTo>
                    <a:lnTo>
                      <a:pt x="3744" y="12033"/>
                    </a:lnTo>
                    <a:lnTo>
                      <a:pt x="3725" y="11974"/>
                    </a:lnTo>
                    <a:lnTo>
                      <a:pt x="3705" y="11913"/>
                    </a:lnTo>
                    <a:lnTo>
                      <a:pt x="3685" y="11853"/>
                    </a:lnTo>
                    <a:lnTo>
                      <a:pt x="3665" y="11792"/>
                    </a:lnTo>
                    <a:lnTo>
                      <a:pt x="3645" y="11729"/>
                    </a:lnTo>
                    <a:lnTo>
                      <a:pt x="3624" y="11667"/>
                    </a:lnTo>
                    <a:lnTo>
                      <a:pt x="3603" y="11605"/>
                    </a:lnTo>
                    <a:lnTo>
                      <a:pt x="3581" y="11542"/>
                    </a:lnTo>
                    <a:lnTo>
                      <a:pt x="7487" y="11542"/>
                    </a:lnTo>
                    <a:lnTo>
                      <a:pt x="7464" y="11609"/>
                    </a:lnTo>
                    <a:lnTo>
                      <a:pt x="7440" y="11677"/>
                    </a:lnTo>
                    <a:lnTo>
                      <a:pt x="7417" y="11744"/>
                    </a:lnTo>
                    <a:lnTo>
                      <a:pt x="7395" y="11811"/>
                    </a:lnTo>
                    <a:lnTo>
                      <a:pt x="7373" y="11878"/>
                    </a:lnTo>
                    <a:lnTo>
                      <a:pt x="7351" y="11943"/>
                    </a:lnTo>
                    <a:lnTo>
                      <a:pt x="7330" y="12008"/>
                    </a:lnTo>
                    <a:lnTo>
                      <a:pt x="7309" y="12074"/>
                    </a:lnTo>
                    <a:lnTo>
                      <a:pt x="3890" y="12499"/>
                    </a:lnTo>
                    <a:close/>
                    <a:moveTo>
                      <a:pt x="6835" y="13637"/>
                    </a:moveTo>
                    <a:lnTo>
                      <a:pt x="4342" y="13948"/>
                    </a:lnTo>
                    <a:lnTo>
                      <a:pt x="4325" y="13899"/>
                    </a:lnTo>
                    <a:lnTo>
                      <a:pt x="4309" y="13850"/>
                    </a:lnTo>
                    <a:lnTo>
                      <a:pt x="4290" y="13799"/>
                    </a:lnTo>
                    <a:lnTo>
                      <a:pt x="4273" y="13747"/>
                    </a:lnTo>
                    <a:lnTo>
                      <a:pt x="4256" y="13693"/>
                    </a:lnTo>
                    <a:lnTo>
                      <a:pt x="4238" y="13638"/>
                    </a:lnTo>
                    <a:lnTo>
                      <a:pt x="4220" y="13582"/>
                    </a:lnTo>
                    <a:lnTo>
                      <a:pt x="4202" y="13524"/>
                    </a:lnTo>
                    <a:lnTo>
                      <a:pt x="4183" y="13465"/>
                    </a:lnTo>
                    <a:lnTo>
                      <a:pt x="4164" y="13403"/>
                    </a:lnTo>
                    <a:lnTo>
                      <a:pt x="4145" y="13340"/>
                    </a:lnTo>
                    <a:lnTo>
                      <a:pt x="4124" y="13276"/>
                    </a:lnTo>
                    <a:lnTo>
                      <a:pt x="4104" y="13210"/>
                    </a:lnTo>
                    <a:lnTo>
                      <a:pt x="4083" y="13141"/>
                    </a:lnTo>
                    <a:lnTo>
                      <a:pt x="4062" y="13070"/>
                    </a:lnTo>
                    <a:lnTo>
                      <a:pt x="4041" y="12998"/>
                    </a:lnTo>
                    <a:lnTo>
                      <a:pt x="4038" y="12990"/>
                    </a:lnTo>
                    <a:lnTo>
                      <a:pt x="4036" y="12983"/>
                    </a:lnTo>
                    <a:lnTo>
                      <a:pt x="7149" y="12594"/>
                    </a:lnTo>
                    <a:lnTo>
                      <a:pt x="7132" y="12651"/>
                    </a:lnTo>
                    <a:lnTo>
                      <a:pt x="7116" y="12707"/>
                    </a:lnTo>
                    <a:lnTo>
                      <a:pt x="7098" y="12763"/>
                    </a:lnTo>
                    <a:lnTo>
                      <a:pt x="7081" y="12819"/>
                    </a:lnTo>
                    <a:lnTo>
                      <a:pt x="7064" y="12876"/>
                    </a:lnTo>
                    <a:lnTo>
                      <a:pt x="7047" y="12931"/>
                    </a:lnTo>
                    <a:lnTo>
                      <a:pt x="7031" y="12985"/>
                    </a:lnTo>
                    <a:lnTo>
                      <a:pt x="7016" y="13038"/>
                    </a:lnTo>
                    <a:lnTo>
                      <a:pt x="6992" y="13121"/>
                    </a:lnTo>
                    <a:lnTo>
                      <a:pt x="6968" y="13202"/>
                    </a:lnTo>
                    <a:lnTo>
                      <a:pt x="6945" y="13280"/>
                    </a:lnTo>
                    <a:lnTo>
                      <a:pt x="6921" y="13355"/>
                    </a:lnTo>
                    <a:lnTo>
                      <a:pt x="6899" y="13429"/>
                    </a:lnTo>
                    <a:lnTo>
                      <a:pt x="6878" y="13500"/>
                    </a:lnTo>
                    <a:lnTo>
                      <a:pt x="6856" y="13570"/>
                    </a:lnTo>
                    <a:lnTo>
                      <a:pt x="6835" y="13637"/>
                    </a:lnTo>
                    <a:close/>
                    <a:moveTo>
                      <a:pt x="5532" y="0"/>
                    </a:moveTo>
                    <a:lnTo>
                      <a:pt x="5247" y="7"/>
                    </a:lnTo>
                    <a:lnTo>
                      <a:pt x="4966" y="28"/>
                    </a:lnTo>
                    <a:lnTo>
                      <a:pt x="4689" y="63"/>
                    </a:lnTo>
                    <a:lnTo>
                      <a:pt x="4417" y="112"/>
                    </a:lnTo>
                    <a:lnTo>
                      <a:pt x="4149" y="174"/>
                    </a:lnTo>
                    <a:lnTo>
                      <a:pt x="3886" y="248"/>
                    </a:lnTo>
                    <a:lnTo>
                      <a:pt x="3630" y="335"/>
                    </a:lnTo>
                    <a:lnTo>
                      <a:pt x="3378" y="434"/>
                    </a:lnTo>
                    <a:lnTo>
                      <a:pt x="3133" y="544"/>
                    </a:lnTo>
                    <a:lnTo>
                      <a:pt x="2894" y="666"/>
                    </a:lnTo>
                    <a:lnTo>
                      <a:pt x="2663" y="799"/>
                    </a:lnTo>
                    <a:lnTo>
                      <a:pt x="2439" y="942"/>
                    </a:lnTo>
                    <a:lnTo>
                      <a:pt x="2222" y="1097"/>
                    </a:lnTo>
                    <a:lnTo>
                      <a:pt x="2013" y="1261"/>
                    </a:lnTo>
                    <a:lnTo>
                      <a:pt x="1812" y="1434"/>
                    </a:lnTo>
                    <a:lnTo>
                      <a:pt x="1620" y="1617"/>
                    </a:lnTo>
                    <a:lnTo>
                      <a:pt x="1437" y="1809"/>
                    </a:lnTo>
                    <a:lnTo>
                      <a:pt x="1263" y="2009"/>
                    </a:lnTo>
                    <a:lnTo>
                      <a:pt x="1099" y="2217"/>
                    </a:lnTo>
                    <a:lnTo>
                      <a:pt x="944" y="2434"/>
                    </a:lnTo>
                    <a:lnTo>
                      <a:pt x="801" y="2658"/>
                    </a:lnTo>
                    <a:lnTo>
                      <a:pt x="668" y="2888"/>
                    </a:lnTo>
                    <a:lnTo>
                      <a:pt x="545" y="3127"/>
                    </a:lnTo>
                    <a:lnTo>
                      <a:pt x="434" y="3371"/>
                    </a:lnTo>
                    <a:lnTo>
                      <a:pt x="336" y="3622"/>
                    </a:lnTo>
                    <a:lnTo>
                      <a:pt x="248" y="3879"/>
                    </a:lnTo>
                    <a:lnTo>
                      <a:pt x="174" y="4141"/>
                    </a:lnTo>
                    <a:lnTo>
                      <a:pt x="113" y="4408"/>
                    </a:lnTo>
                    <a:lnTo>
                      <a:pt x="63" y="4679"/>
                    </a:lnTo>
                    <a:lnTo>
                      <a:pt x="28" y="4956"/>
                    </a:lnTo>
                    <a:lnTo>
                      <a:pt x="7" y="5236"/>
                    </a:lnTo>
                    <a:lnTo>
                      <a:pt x="0" y="5520"/>
                    </a:lnTo>
                    <a:lnTo>
                      <a:pt x="5" y="5710"/>
                    </a:lnTo>
                    <a:lnTo>
                      <a:pt x="21" y="5900"/>
                    </a:lnTo>
                    <a:lnTo>
                      <a:pt x="46" y="6092"/>
                    </a:lnTo>
                    <a:lnTo>
                      <a:pt x="81" y="6284"/>
                    </a:lnTo>
                    <a:lnTo>
                      <a:pt x="125" y="6475"/>
                    </a:lnTo>
                    <a:lnTo>
                      <a:pt x="176" y="6668"/>
                    </a:lnTo>
                    <a:lnTo>
                      <a:pt x="234" y="6861"/>
                    </a:lnTo>
                    <a:lnTo>
                      <a:pt x="301" y="7053"/>
                    </a:lnTo>
                    <a:lnTo>
                      <a:pt x="373" y="7247"/>
                    </a:lnTo>
                    <a:lnTo>
                      <a:pt x="451" y="7440"/>
                    </a:lnTo>
                    <a:lnTo>
                      <a:pt x="534" y="7634"/>
                    </a:lnTo>
                    <a:lnTo>
                      <a:pt x="623" y="7826"/>
                    </a:lnTo>
                    <a:lnTo>
                      <a:pt x="715" y="8020"/>
                    </a:lnTo>
                    <a:lnTo>
                      <a:pt x="811" y="8213"/>
                    </a:lnTo>
                    <a:lnTo>
                      <a:pt x="910" y="8405"/>
                    </a:lnTo>
                    <a:lnTo>
                      <a:pt x="1012" y="8597"/>
                    </a:lnTo>
                    <a:lnTo>
                      <a:pt x="1115" y="8789"/>
                    </a:lnTo>
                    <a:lnTo>
                      <a:pt x="1221" y="8980"/>
                    </a:lnTo>
                    <a:lnTo>
                      <a:pt x="1327" y="9171"/>
                    </a:lnTo>
                    <a:lnTo>
                      <a:pt x="1433" y="9361"/>
                    </a:lnTo>
                    <a:lnTo>
                      <a:pt x="1539" y="9550"/>
                    </a:lnTo>
                    <a:lnTo>
                      <a:pt x="1644" y="9739"/>
                    </a:lnTo>
                    <a:lnTo>
                      <a:pt x="1748" y="9927"/>
                    </a:lnTo>
                    <a:lnTo>
                      <a:pt x="1850" y="10115"/>
                    </a:lnTo>
                    <a:lnTo>
                      <a:pt x="1949" y="10300"/>
                    </a:lnTo>
                    <a:lnTo>
                      <a:pt x="2046" y="10485"/>
                    </a:lnTo>
                    <a:lnTo>
                      <a:pt x="2138" y="10670"/>
                    </a:lnTo>
                    <a:lnTo>
                      <a:pt x="2228" y="10852"/>
                    </a:lnTo>
                    <a:lnTo>
                      <a:pt x="2311" y="11033"/>
                    </a:lnTo>
                    <a:lnTo>
                      <a:pt x="2391" y="11214"/>
                    </a:lnTo>
                    <a:lnTo>
                      <a:pt x="2463" y="11392"/>
                    </a:lnTo>
                    <a:lnTo>
                      <a:pt x="2529" y="11569"/>
                    </a:lnTo>
                    <a:lnTo>
                      <a:pt x="2621" y="11829"/>
                    </a:lnTo>
                    <a:lnTo>
                      <a:pt x="2706" y="12083"/>
                    </a:lnTo>
                    <a:lnTo>
                      <a:pt x="2787" y="12329"/>
                    </a:lnTo>
                    <a:lnTo>
                      <a:pt x="2861" y="12568"/>
                    </a:lnTo>
                    <a:lnTo>
                      <a:pt x="2933" y="12801"/>
                    </a:lnTo>
                    <a:lnTo>
                      <a:pt x="3000" y="13026"/>
                    </a:lnTo>
                    <a:lnTo>
                      <a:pt x="3065" y="13245"/>
                    </a:lnTo>
                    <a:lnTo>
                      <a:pt x="3128" y="13456"/>
                    </a:lnTo>
                    <a:lnTo>
                      <a:pt x="3188" y="13658"/>
                    </a:lnTo>
                    <a:lnTo>
                      <a:pt x="3248" y="13855"/>
                    </a:lnTo>
                    <a:lnTo>
                      <a:pt x="3308" y="14043"/>
                    </a:lnTo>
                    <a:lnTo>
                      <a:pt x="3367" y="14223"/>
                    </a:lnTo>
                    <a:lnTo>
                      <a:pt x="3428" y="14396"/>
                    </a:lnTo>
                    <a:lnTo>
                      <a:pt x="3489" y="14562"/>
                    </a:lnTo>
                    <a:lnTo>
                      <a:pt x="3552" y="14718"/>
                    </a:lnTo>
                    <a:lnTo>
                      <a:pt x="3619" y="14867"/>
                    </a:lnTo>
                    <a:lnTo>
                      <a:pt x="3688" y="15007"/>
                    </a:lnTo>
                    <a:lnTo>
                      <a:pt x="3761" y="15140"/>
                    </a:lnTo>
                    <a:lnTo>
                      <a:pt x="3839" y="15263"/>
                    </a:lnTo>
                    <a:lnTo>
                      <a:pt x="3922" y="15379"/>
                    </a:lnTo>
                    <a:lnTo>
                      <a:pt x="4011" y="15485"/>
                    </a:lnTo>
                    <a:lnTo>
                      <a:pt x="4105" y="15582"/>
                    </a:lnTo>
                    <a:lnTo>
                      <a:pt x="4207" y="15672"/>
                    </a:lnTo>
                    <a:lnTo>
                      <a:pt x="4316" y="15752"/>
                    </a:lnTo>
                    <a:lnTo>
                      <a:pt x="4433" y="15822"/>
                    </a:lnTo>
                    <a:lnTo>
                      <a:pt x="4559" y="15884"/>
                    </a:lnTo>
                    <a:lnTo>
                      <a:pt x="4694" y="15937"/>
                    </a:lnTo>
                    <a:lnTo>
                      <a:pt x="4840" y="15981"/>
                    </a:lnTo>
                    <a:lnTo>
                      <a:pt x="4995" y="16014"/>
                    </a:lnTo>
                    <a:lnTo>
                      <a:pt x="5161" y="16038"/>
                    </a:lnTo>
                    <a:lnTo>
                      <a:pt x="5340" y="16053"/>
                    </a:lnTo>
                    <a:lnTo>
                      <a:pt x="5532" y="16058"/>
                    </a:lnTo>
                    <a:lnTo>
                      <a:pt x="5726" y="16053"/>
                    </a:lnTo>
                    <a:lnTo>
                      <a:pt x="5907" y="16039"/>
                    </a:lnTo>
                    <a:lnTo>
                      <a:pt x="6076" y="16014"/>
                    </a:lnTo>
                    <a:lnTo>
                      <a:pt x="6232" y="15981"/>
                    </a:lnTo>
                    <a:lnTo>
                      <a:pt x="6379" y="15938"/>
                    </a:lnTo>
                    <a:lnTo>
                      <a:pt x="6516" y="15885"/>
                    </a:lnTo>
                    <a:lnTo>
                      <a:pt x="6643" y="15823"/>
                    </a:lnTo>
                    <a:lnTo>
                      <a:pt x="6760" y="15753"/>
                    </a:lnTo>
                    <a:lnTo>
                      <a:pt x="6870" y="15673"/>
                    </a:lnTo>
                    <a:lnTo>
                      <a:pt x="6972" y="15584"/>
                    </a:lnTo>
                    <a:lnTo>
                      <a:pt x="7066" y="15487"/>
                    </a:lnTo>
                    <a:lnTo>
                      <a:pt x="7155" y="15381"/>
                    </a:lnTo>
                    <a:lnTo>
                      <a:pt x="7237" y="15266"/>
                    </a:lnTo>
                    <a:lnTo>
                      <a:pt x="7315" y="15143"/>
                    </a:lnTo>
                    <a:lnTo>
                      <a:pt x="7387" y="15011"/>
                    </a:lnTo>
                    <a:lnTo>
                      <a:pt x="7455" y="14871"/>
                    </a:lnTo>
                    <a:lnTo>
                      <a:pt x="7521" y="14723"/>
                    </a:lnTo>
                    <a:lnTo>
                      <a:pt x="7584" y="14567"/>
                    </a:lnTo>
                    <a:lnTo>
                      <a:pt x="7645" y="14402"/>
                    </a:lnTo>
                    <a:lnTo>
                      <a:pt x="7704" y="14229"/>
                    </a:lnTo>
                    <a:lnTo>
                      <a:pt x="7762" y="14050"/>
                    </a:lnTo>
                    <a:lnTo>
                      <a:pt x="7821" y="13862"/>
                    </a:lnTo>
                    <a:lnTo>
                      <a:pt x="7880" y="13666"/>
                    </a:lnTo>
                    <a:lnTo>
                      <a:pt x="7939" y="13464"/>
                    </a:lnTo>
                    <a:lnTo>
                      <a:pt x="8002" y="13253"/>
                    </a:lnTo>
                    <a:lnTo>
                      <a:pt x="8065" y="13035"/>
                    </a:lnTo>
                    <a:lnTo>
                      <a:pt x="8132" y="12810"/>
                    </a:lnTo>
                    <a:lnTo>
                      <a:pt x="8203" y="12578"/>
                    </a:lnTo>
                    <a:lnTo>
                      <a:pt x="8277" y="12340"/>
                    </a:lnTo>
                    <a:lnTo>
                      <a:pt x="8357" y="12094"/>
                    </a:lnTo>
                    <a:lnTo>
                      <a:pt x="8442" y="11841"/>
                    </a:lnTo>
                    <a:lnTo>
                      <a:pt x="8534" y="11581"/>
                    </a:lnTo>
                    <a:lnTo>
                      <a:pt x="8600" y="11403"/>
                    </a:lnTo>
                    <a:lnTo>
                      <a:pt x="8673" y="11224"/>
                    </a:lnTo>
                    <a:lnTo>
                      <a:pt x="8752" y="11043"/>
                    </a:lnTo>
                    <a:lnTo>
                      <a:pt x="8836" y="10861"/>
                    </a:lnTo>
                    <a:lnTo>
                      <a:pt x="8926" y="10678"/>
                    </a:lnTo>
                    <a:lnTo>
                      <a:pt x="9018" y="10493"/>
                    </a:lnTo>
                    <a:lnTo>
                      <a:pt x="9115" y="10307"/>
                    </a:lnTo>
                    <a:lnTo>
                      <a:pt x="9214" y="10121"/>
                    </a:lnTo>
                    <a:lnTo>
                      <a:pt x="9316" y="9932"/>
                    </a:lnTo>
                    <a:lnTo>
                      <a:pt x="9421" y="9743"/>
                    </a:lnTo>
                    <a:lnTo>
                      <a:pt x="9525" y="9554"/>
                    </a:lnTo>
                    <a:lnTo>
                      <a:pt x="9632" y="9363"/>
                    </a:lnTo>
                    <a:lnTo>
                      <a:pt x="9737" y="9172"/>
                    </a:lnTo>
                    <a:lnTo>
                      <a:pt x="9844" y="8980"/>
                    </a:lnTo>
                    <a:lnTo>
                      <a:pt x="9949" y="8788"/>
                    </a:lnTo>
                    <a:lnTo>
                      <a:pt x="10052" y="8596"/>
                    </a:lnTo>
                    <a:lnTo>
                      <a:pt x="10154" y="8402"/>
                    </a:lnTo>
                    <a:lnTo>
                      <a:pt x="10253" y="8210"/>
                    </a:lnTo>
                    <a:lnTo>
                      <a:pt x="10349" y="8016"/>
                    </a:lnTo>
                    <a:lnTo>
                      <a:pt x="10441" y="7822"/>
                    </a:lnTo>
                    <a:lnTo>
                      <a:pt x="10529" y="7629"/>
                    </a:lnTo>
                    <a:lnTo>
                      <a:pt x="10612" y="7435"/>
                    </a:lnTo>
                    <a:lnTo>
                      <a:pt x="10691" y="7241"/>
                    </a:lnTo>
                    <a:lnTo>
                      <a:pt x="10763" y="7048"/>
                    </a:lnTo>
                    <a:lnTo>
                      <a:pt x="10829" y="6856"/>
                    </a:lnTo>
                    <a:lnTo>
                      <a:pt x="10888" y="6663"/>
                    </a:lnTo>
                    <a:lnTo>
                      <a:pt x="10939" y="6470"/>
                    </a:lnTo>
                    <a:lnTo>
                      <a:pt x="10983" y="6280"/>
                    </a:lnTo>
                    <a:lnTo>
                      <a:pt x="11017" y="6088"/>
                    </a:lnTo>
                    <a:lnTo>
                      <a:pt x="11042" y="5898"/>
                    </a:lnTo>
                    <a:lnTo>
                      <a:pt x="11058" y="5709"/>
                    </a:lnTo>
                    <a:lnTo>
                      <a:pt x="11063" y="5520"/>
                    </a:lnTo>
                    <a:lnTo>
                      <a:pt x="11056" y="5236"/>
                    </a:lnTo>
                    <a:lnTo>
                      <a:pt x="11035" y="4956"/>
                    </a:lnTo>
                    <a:lnTo>
                      <a:pt x="11000" y="4679"/>
                    </a:lnTo>
                    <a:lnTo>
                      <a:pt x="10950" y="4408"/>
                    </a:lnTo>
                    <a:lnTo>
                      <a:pt x="10889" y="4141"/>
                    </a:lnTo>
                    <a:lnTo>
                      <a:pt x="10815" y="3879"/>
                    </a:lnTo>
                    <a:lnTo>
                      <a:pt x="10727" y="3622"/>
                    </a:lnTo>
                    <a:lnTo>
                      <a:pt x="10629" y="3371"/>
                    </a:lnTo>
                    <a:lnTo>
                      <a:pt x="10518" y="3127"/>
                    </a:lnTo>
                    <a:lnTo>
                      <a:pt x="10395" y="2888"/>
                    </a:lnTo>
                    <a:lnTo>
                      <a:pt x="10262" y="2658"/>
                    </a:lnTo>
                    <a:lnTo>
                      <a:pt x="10119" y="2434"/>
                    </a:lnTo>
                    <a:lnTo>
                      <a:pt x="9964" y="2217"/>
                    </a:lnTo>
                    <a:lnTo>
                      <a:pt x="9800" y="2009"/>
                    </a:lnTo>
                    <a:lnTo>
                      <a:pt x="9626" y="1809"/>
                    </a:lnTo>
                    <a:lnTo>
                      <a:pt x="9443" y="1617"/>
                    </a:lnTo>
                    <a:lnTo>
                      <a:pt x="9251" y="1434"/>
                    </a:lnTo>
                    <a:lnTo>
                      <a:pt x="9050" y="1261"/>
                    </a:lnTo>
                    <a:lnTo>
                      <a:pt x="8841" y="1097"/>
                    </a:lnTo>
                    <a:lnTo>
                      <a:pt x="8624" y="942"/>
                    </a:lnTo>
                    <a:lnTo>
                      <a:pt x="8400" y="799"/>
                    </a:lnTo>
                    <a:lnTo>
                      <a:pt x="8169" y="666"/>
                    </a:lnTo>
                    <a:lnTo>
                      <a:pt x="7929" y="544"/>
                    </a:lnTo>
                    <a:lnTo>
                      <a:pt x="7685" y="434"/>
                    </a:lnTo>
                    <a:lnTo>
                      <a:pt x="7433" y="335"/>
                    </a:lnTo>
                    <a:lnTo>
                      <a:pt x="7176" y="248"/>
                    </a:lnTo>
                    <a:lnTo>
                      <a:pt x="6913" y="174"/>
                    </a:lnTo>
                    <a:lnTo>
                      <a:pt x="6646" y="112"/>
                    </a:lnTo>
                    <a:lnTo>
                      <a:pt x="6374" y="63"/>
                    </a:lnTo>
                    <a:lnTo>
                      <a:pt x="6097" y="28"/>
                    </a:lnTo>
                    <a:lnTo>
                      <a:pt x="5816" y="7"/>
                    </a:lnTo>
                    <a:lnTo>
                      <a:pt x="553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Freeform 101"/>
              <p:cNvSpPr/>
              <p:nvPr>
                <p:custDataLst>
                  <p:tags r:id="rId31"/>
                </p:custDataLst>
              </p:nvPr>
            </p:nvSpPr>
            <p:spPr bwMode="auto">
              <a:xfrm>
                <a:off x="8699500" y="2173288"/>
                <a:ext cx="139700" cy="139700"/>
              </a:xfrm>
              <a:custGeom>
                <a:avLst/>
                <a:gdLst>
                  <a:gd name="T0" fmla="*/ 2559 w 3269"/>
                  <a:gd name="T1" fmla="*/ 35 h 3262"/>
                  <a:gd name="T2" fmla="*/ 1981 w 3269"/>
                  <a:gd name="T3" fmla="*/ 183 h 3262"/>
                  <a:gd name="T4" fmla="*/ 1455 w 3269"/>
                  <a:gd name="T5" fmla="*/ 437 h 3262"/>
                  <a:gd name="T6" fmla="*/ 990 w 3269"/>
                  <a:gd name="T7" fmla="*/ 783 h 3262"/>
                  <a:gd name="T8" fmla="*/ 601 w 3269"/>
                  <a:gd name="T9" fmla="*/ 1210 h 3262"/>
                  <a:gd name="T10" fmla="*/ 298 w 3269"/>
                  <a:gd name="T11" fmla="*/ 1706 h 3262"/>
                  <a:gd name="T12" fmla="*/ 96 w 3269"/>
                  <a:gd name="T13" fmla="*/ 2259 h 3262"/>
                  <a:gd name="T14" fmla="*/ 4 w 3269"/>
                  <a:gd name="T15" fmla="*/ 2856 h 3262"/>
                  <a:gd name="T16" fmla="*/ 3 w 3269"/>
                  <a:gd name="T17" fmla="*/ 3049 h 3262"/>
                  <a:gd name="T18" fmla="*/ 15 w 3269"/>
                  <a:gd name="T19" fmla="*/ 3097 h 3262"/>
                  <a:gd name="T20" fmla="*/ 37 w 3269"/>
                  <a:gd name="T21" fmla="*/ 3141 h 3262"/>
                  <a:gd name="T22" fmla="*/ 66 w 3269"/>
                  <a:gd name="T23" fmla="*/ 3180 h 3262"/>
                  <a:gd name="T24" fmla="*/ 101 w 3269"/>
                  <a:gd name="T25" fmla="*/ 3212 h 3262"/>
                  <a:gd name="T26" fmla="*/ 143 w 3269"/>
                  <a:gd name="T27" fmla="*/ 3237 h 3262"/>
                  <a:gd name="T28" fmla="*/ 189 w 3269"/>
                  <a:gd name="T29" fmla="*/ 3254 h 3262"/>
                  <a:gd name="T30" fmla="*/ 239 w 3269"/>
                  <a:gd name="T31" fmla="*/ 3262 h 3262"/>
                  <a:gd name="T32" fmla="*/ 290 w 3269"/>
                  <a:gd name="T33" fmla="*/ 3259 h 3262"/>
                  <a:gd name="T34" fmla="*/ 338 w 3269"/>
                  <a:gd name="T35" fmla="*/ 3247 h 3262"/>
                  <a:gd name="T36" fmla="*/ 382 w 3269"/>
                  <a:gd name="T37" fmla="*/ 3226 h 3262"/>
                  <a:gd name="T38" fmla="*/ 421 w 3269"/>
                  <a:gd name="T39" fmla="*/ 3197 h 3262"/>
                  <a:gd name="T40" fmla="*/ 453 w 3269"/>
                  <a:gd name="T41" fmla="*/ 3161 h 3262"/>
                  <a:gd name="T42" fmla="*/ 478 w 3269"/>
                  <a:gd name="T43" fmla="*/ 3119 h 3262"/>
                  <a:gd name="T44" fmla="*/ 495 w 3269"/>
                  <a:gd name="T45" fmla="*/ 3073 h 3262"/>
                  <a:gd name="T46" fmla="*/ 503 w 3269"/>
                  <a:gd name="T47" fmla="*/ 3024 h 3262"/>
                  <a:gd name="T48" fmla="*/ 532 w 3269"/>
                  <a:gd name="T49" fmla="*/ 2630 h 3262"/>
                  <a:gd name="T50" fmla="*/ 656 w 3269"/>
                  <a:gd name="T51" fmla="*/ 2149 h 3262"/>
                  <a:gd name="T52" fmla="*/ 867 w 3269"/>
                  <a:gd name="T53" fmla="*/ 1711 h 3262"/>
                  <a:gd name="T54" fmla="*/ 1157 w 3269"/>
                  <a:gd name="T55" fmla="*/ 1325 h 3262"/>
                  <a:gd name="T56" fmla="*/ 1514 w 3269"/>
                  <a:gd name="T57" fmla="*/ 1001 h 3262"/>
                  <a:gd name="T58" fmla="*/ 1928 w 3269"/>
                  <a:gd name="T59" fmla="*/ 750 h 3262"/>
                  <a:gd name="T60" fmla="*/ 2390 w 3269"/>
                  <a:gd name="T61" fmla="*/ 581 h 3262"/>
                  <a:gd name="T62" fmla="*/ 2889 w 3269"/>
                  <a:gd name="T63" fmla="*/ 505 h 3262"/>
                  <a:gd name="T64" fmla="*/ 3056 w 3269"/>
                  <a:gd name="T65" fmla="*/ 499 h 3262"/>
                  <a:gd name="T66" fmla="*/ 3104 w 3269"/>
                  <a:gd name="T67" fmla="*/ 487 h 3262"/>
                  <a:gd name="T68" fmla="*/ 3148 w 3269"/>
                  <a:gd name="T69" fmla="*/ 466 h 3262"/>
                  <a:gd name="T70" fmla="*/ 3186 w 3269"/>
                  <a:gd name="T71" fmla="*/ 437 h 3262"/>
                  <a:gd name="T72" fmla="*/ 3219 w 3269"/>
                  <a:gd name="T73" fmla="*/ 402 h 3262"/>
                  <a:gd name="T74" fmla="*/ 3244 w 3269"/>
                  <a:gd name="T75" fmla="*/ 359 h 3262"/>
                  <a:gd name="T76" fmla="*/ 3261 w 3269"/>
                  <a:gd name="T77" fmla="*/ 314 h 3262"/>
                  <a:gd name="T78" fmla="*/ 3269 w 3269"/>
                  <a:gd name="T79" fmla="*/ 264 h 3262"/>
                  <a:gd name="T80" fmla="*/ 3266 w 3269"/>
                  <a:gd name="T81" fmla="*/ 213 h 3262"/>
                  <a:gd name="T82" fmla="*/ 3254 w 3269"/>
                  <a:gd name="T83" fmla="*/ 165 h 3262"/>
                  <a:gd name="T84" fmla="*/ 3233 w 3269"/>
                  <a:gd name="T85" fmla="*/ 120 h 3262"/>
                  <a:gd name="T86" fmla="*/ 3204 w 3269"/>
                  <a:gd name="T87" fmla="*/ 82 h 3262"/>
                  <a:gd name="T88" fmla="*/ 3168 w 3269"/>
                  <a:gd name="T89" fmla="*/ 50 h 3262"/>
                  <a:gd name="T90" fmla="*/ 3126 w 3269"/>
                  <a:gd name="T91" fmla="*/ 25 h 3262"/>
                  <a:gd name="T92" fmla="*/ 3080 w 3269"/>
                  <a:gd name="T93" fmla="*/ 8 h 3262"/>
                  <a:gd name="T94" fmla="*/ 3031 w 3269"/>
                  <a:gd name="T95" fmla="*/ 0 h 3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269" h="3262">
                    <a:moveTo>
                      <a:pt x="3018" y="0"/>
                    </a:moveTo>
                    <a:lnTo>
                      <a:pt x="2863" y="4"/>
                    </a:lnTo>
                    <a:lnTo>
                      <a:pt x="2710" y="15"/>
                    </a:lnTo>
                    <a:lnTo>
                      <a:pt x="2559" y="35"/>
                    </a:lnTo>
                    <a:lnTo>
                      <a:pt x="2410" y="61"/>
                    </a:lnTo>
                    <a:lnTo>
                      <a:pt x="2264" y="95"/>
                    </a:lnTo>
                    <a:lnTo>
                      <a:pt x="2121" y="136"/>
                    </a:lnTo>
                    <a:lnTo>
                      <a:pt x="1981" y="183"/>
                    </a:lnTo>
                    <a:lnTo>
                      <a:pt x="1844" y="237"/>
                    </a:lnTo>
                    <a:lnTo>
                      <a:pt x="1710" y="297"/>
                    </a:lnTo>
                    <a:lnTo>
                      <a:pt x="1580" y="364"/>
                    </a:lnTo>
                    <a:lnTo>
                      <a:pt x="1455" y="437"/>
                    </a:lnTo>
                    <a:lnTo>
                      <a:pt x="1332" y="515"/>
                    </a:lnTo>
                    <a:lnTo>
                      <a:pt x="1213" y="599"/>
                    </a:lnTo>
                    <a:lnTo>
                      <a:pt x="1100" y="689"/>
                    </a:lnTo>
                    <a:lnTo>
                      <a:pt x="990" y="783"/>
                    </a:lnTo>
                    <a:lnTo>
                      <a:pt x="885" y="883"/>
                    </a:lnTo>
                    <a:lnTo>
                      <a:pt x="785" y="988"/>
                    </a:lnTo>
                    <a:lnTo>
                      <a:pt x="690" y="1097"/>
                    </a:lnTo>
                    <a:lnTo>
                      <a:pt x="601" y="1210"/>
                    </a:lnTo>
                    <a:lnTo>
                      <a:pt x="516" y="1329"/>
                    </a:lnTo>
                    <a:lnTo>
                      <a:pt x="438" y="1450"/>
                    </a:lnTo>
                    <a:lnTo>
                      <a:pt x="365" y="1577"/>
                    </a:lnTo>
                    <a:lnTo>
                      <a:pt x="298" y="1706"/>
                    </a:lnTo>
                    <a:lnTo>
                      <a:pt x="238" y="1840"/>
                    </a:lnTo>
                    <a:lnTo>
                      <a:pt x="183" y="1976"/>
                    </a:lnTo>
                    <a:lnTo>
                      <a:pt x="136" y="2117"/>
                    </a:lnTo>
                    <a:lnTo>
                      <a:pt x="96" y="2259"/>
                    </a:lnTo>
                    <a:lnTo>
                      <a:pt x="62" y="2405"/>
                    </a:lnTo>
                    <a:lnTo>
                      <a:pt x="36" y="2553"/>
                    </a:lnTo>
                    <a:lnTo>
                      <a:pt x="16" y="2704"/>
                    </a:lnTo>
                    <a:lnTo>
                      <a:pt x="4" y="2856"/>
                    </a:lnTo>
                    <a:lnTo>
                      <a:pt x="0" y="3011"/>
                    </a:lnTo>
                    <a:lnTo>
                      <a:pt x="0" y="3024"/>
                    </a:lnTo>
                    <a:lnTo>
                      <a:pt x="1" y="3037"/>
                    </a:lnTo>
                    <a:lnTo>
                      <a:pt x="3" y="3049"/>
                    </a:lnTo>
                    <a:lnTo>
                      <a:pt x="5" y="3061"/>
                    </a:lnTo>
                    <a:lnTo>
                      <a:pt x="8" y="3073"/>
                    </a:lnTo>
                    <a:lnTo>
                      <a:pt x="11" y="3085"/>
                    </a:lnTo>
                    <a:lnTo>
                      <a:pt x="15" y="3097"/>
                    </a:lnTo>
                    <a:lnTo>
                      <a:pt x="20" y="3108"/>
                    </a:lnTo>
                    <a:lnTo>
                      <a:pt x="25" y="3119"/>
                    </a:lnTo>
                    <a:lnTo>
                      <a:pt x="30" y="3130"/>
                    </a:lnTo>
                    <a:lnTo>
                      <a:pt x="37" y="3141"/>
                    </a:lnTo>
                    <a:lnTo>
                      <a:pt x="44" y="3151"/>
                    </a:lnTo>
                    <a:lnTo>
                      <a:pt x="51" y="3161"/>
                    </a:lnTo>
                    <a:lnTo>
                      <a:pt x="58" y="3171"/>
                    </a:lnTo>
                    <a:lnTo>
                      <a:pt x="66" y="3180"/>
                    </a:lnTo>
                    <a:lnTo>
                      <a:pt x="74" y="3189"/>
                    </a:lnTo>
                    <a:lnTo>
                      <a:pt x="83" y="3197"/>
                    </a:lnTo>
                    <a:lnTo>
                      <a:pt x="92" y="3205"/>
                    </a:lnTo>
                    <a:lnTo>
                      <a:pt x="101" y="3212"/>
                    </a:lnTo>
                    <a:lnTo>
                      <a:pt x="111" y="3219"/>
                    </a:lnTo>
                    <a:lnTo>
                      <a:pt x="121" y="3226"/>
                    </a:lnTo>
                    <a:lnTo>
                      <a:pt x="132" y="3232"/>
                    </a:lnTo>
                    <a:lnTo>
                      <a:pt x="143" y="3237"/>
                    </a:lnTo>
                    <a:lnTo>
                      <a:pt x="154" y="3242"/>
                    </a:lnTo>
                    <a:lnTo>
                      <a:pt x="165" y="3247"/>
                    </a:lnTo>
                    <a:lnTo>
                      <a:pt x="177" y="3251"/>
                    </a:lnTo>
                    <a:lnTo>
                      <a:pt x="189" y="3254"/>
                    </a:lnTo>
                    <a:lnTo>
                      <a:pt x="201" y="3257"/>
                    </a:lnTo>
                    <a:lnTo>
                      <a:pt x="214" y="3259"/>
                    </a:lnTo>
                    <a:lnTo>
                      <a:pt x="227" y="3261"/>
                    </a:lnTo>
                    <a:lnTo>
                      <a:pt x="239" y="3262"/>
                    </a:lnTo>
                    <a:lnTo>
                      <a:pt x="252" y="3262"/>
                    </a:lnTo>
                    <a:lnTo>
                      <a:pt x="265" y="3262"/>
                    </a:lnTo>
                    <a:lnTo>
                      <a:pt x="278" y="3261"/>
                    </a:lnTo>
                    <a:lnTo>
                      <a:pt x="290" y="3259"/>
                    </a:lnTo>
                    <a:lnTo>
                      <a:pt x="302" y="3257"/>
                    </a:lnTo>
                    <a:lnTo>
                      <a:pt x="315" y="3254"/>
                    </a:lnTo>
                    <a:lnTo>
                      <a:pt x="326" y="3251"/>
                    </a:lnTo>
                    <a:lnTo>
                      <a:pt x="338" y="3247"/>
                    </a:lnTo>
                    <a:lnTo>
                      <a:pt x="349" y="3242"/>
                    </a:lnTo>
                    <a:lnTo>
                      <a:pt x="360" y="3237"/>
                    </a:lnTo>
                    <a:lnTo>
                      <a:pt x="371" y="3232"/>
                    </a:lnTo>
                    <a:lnTo>
                      <a:pt x="382" y="3226"/>
                    </a:lnTo>
                    <a:lnTo>
                      <a:pt x="393" y="3219"/>
                    </a:lnTo>
                    <a:lnTo>
                      <a:pt x="403" y="3212"/>
                    </a:lnTo>
                    <a:lnTo>
                      <a:pt x="412" y="3205"/>
                    </a:lnTo>
                    <a:lnTo>
                      <a:pt x="421" y="3197"/>
                    </a:lnTo>
                    <a:lnTo>
                      <a:pt x="430" y="3189"/>
                    </a:lnTo>
                    <a:lnTo>
                      <a:pt x="438" y="3180"/>
                    </a:lnTo>
                    <a:lnTo>
                      <a:pt x="446" y="3171"/>
                    </a:lnTo>
                    <a:lnTo>
                      <a:pt x="453" y="3161"/>
                    </a:lnTo>
                    <a:lnTo>
                      <a:pt x="460" y="3151"/>
                    </a:lnTo>
                    <a:lnTo>
                      <a:pt x="467" y="3141"/>
                    </a:lnTo>
                    <a:lnTo>
                      <a:pt x="473" y="3130"/>
                    </a:lnTo>
                    <a:lnTo>
                      <a:pt x="478" y="3119"/>
                    </a:lnTo>
                    <a:lnTo>
                      <a:pt x="483" y="3108"/>
                    </a:lnTo>
                    <a:lnTo>
                      <a:pt x="488" y="3097"/>
                    </a:lnTo>
                    <a:lnTo>
                      <a:pt x="492" y="3085"/>
                    </a:lnTo>
                    <a:lnTo>
                      <a:pt x="495" y="3073"/>
                    </a:lnTo>
                    <a:lnTo>
                      <a:pt x="498" y="3061"/>
                    </a:lnTo>
                    <a:lnTo>
                      <a:pt x="500" y="3049"/>
                    </a:lnTo>
                    <a:lnTo>
                      <a:pt x="502" y="3037"/>
                    </a:lnTo>
                    <a:lnTo>
                      <a:pt x="503" y="3024"/>
                    </a:lnTo>
                    <a:lnTo>
                      <a:pt x="503" y="3011"/>
                    </a:lnTo>
                    <a:lnTo>
                      <a:pt x="506" y="2882"/>
                    </a:lnTo>
                    <a:lnTo>
                      <a:pt x="516" y="2755"/>
                    </a:lnTo>
                    <a:lnTo>
                      <a:pt x="532" y="2630"/>
                    </a:lnTo>
                    <a:lnTo>
                      <a:pt x="554" y="2506"/>
                    </a:lnTo>
                    <a:lnTo>
                      <a:pt x="583" y="2385"/>
                    </a:lnTo>
                    <a:lnTo>
                      <a:pt x="617" y="2265"/>
                    </a:lnTo>
                    <a:lnTo>
                      <a:pt x="656" y="2149"/>
                    </a:lnTo>
                    <a:lnTo>
                      <a:pt x="701" y="2035"/>
                    </a:lnTo>
                    <a:lnTo>
                      <a:pt x="752" y="1924"/>
                    </a:lnTo>
                    <a:lnTo>
                      <a:pt x="807" y="1816"/>
                    </a:lnTo>
                    <a:lnTo>
                      <a:pt x="867" y="1711"/>
                    </a:lnTo>
                    <a:lnTo>
                      <a:pt x="934" y="1609"/>
                    </a:lnTo>
                    <a:lnTo>
                      <a:pt x="1003" y="1511"/>
                    </a:lnTo>
                    <a:lnTo>
                      <a:pt x="1078" y="1416"/>
                    </a:lnTo>
                    <a:lnTo>
                      <a:pt x="1157" y="1325"/>
                    </a:lnTo>
                    <a:lnTo>
                      <a:pt x="1240" y="1238"/>
                    </a:lnTo>
                    <a:lnTo>
                      <a:pt x="1328" y="1154"/>
                    </a:lnTo>
                    <a:lnTo>
                      <a:pt x="1419" y="1076"/>
                    </a:lnTo>
                    <a:lnTo>
                      <a:pt x="1514" y="1001"/>
                    </a:lnTo>
                    <a:lnTo>
                      <a:pt x="1612" y="931"/>
                    </a:lnTo>
                    <a:lnTo>
                      <a:pt x="1715" y="865"/>
                    </a:lnTo>
                    <a:lnTo>
                      <a:pt x="1820" y="805"/>
                    </a:lnTo>
                    <a:lnTo>
                      <a:pt x="1928" y="750"/>
                    </a:lnTo>
                    <a:lnTo>
                      <a:pt x="2040" y="700"/>
                    </a:lnTo>
                    <a:lnTo>
                      <a:pt x="2154" y="654"/>
                    </a:lnTo>
                    <a:lnTo>
                      <a:pt x="2270" y="615"/>
                    </a:lnTo>
                    <a:lnTo>
                      <a:pt x="2390" y="581"/>
                    </a:lnTo>
                    <a:lnTo>
                      <a:pt x="2512" y="553"/>
                    </a:lnTo>
                    <a:lnTo>
                      <a:pt x="2635" y="531"/>
                    </a:lnTo>
                    <a:lnTo>
                      <a:pt x="2761" y="515"/>
                    </a:lnTo>
                    <a:lnTo>
                      <a:pt x="2889" y="505"/>
                    </a:lnTo>
                    <a:lnTo>
                      <a:pt x="3018" y="502"/>
                    </a:lnTo>
                    <a:lnTo>
                      <a:pt x="3031" y="502"/>
                    </a:lnTo>
                    <a:lnTo>
                      <a:pt x="3044" y="501"/>
                    </a:lnTo>
                    <a:lnTo>
                      <a:pt x="3056" y="499"/>
                    </a:lnTo>
                    <a:lnTo>
                      <a:pt x="3068" y="497"/>
                    </a:lnTo>
                    <a:lnTo>
                      <a:pt x="3080" y="494"/>
                    </a:lnTo>
                    <a:lnTo>
                      <a:pt x="3092" y="491"/>
                    </a:lnTo>
                    <a:lnTo>
                      <a:pt x="3104" y="487"/>
                    </a:lnTo>
                    <a:lnTo>
                      <a:pt x="3115" y="482"/>
                    </a:lnTo>
                    <a:lnTo>
                      <a:pt x="3126" y="477"/>
                    </a:lnTo>
                    <a:lnTo>
                      <a:pt x="3137" y="472"/>
                    </a:lnTo>
                    <a:lnTo>
                      <a:pt x="3148" y="466"/>
                    </a:lnTo>
                    <a:lnTo>
                      <a:pt x="3158" y="459"/>
                    </a:lnTo>
                    <a:lnTo>
                      <a:pt x="3168" y="452"/>
                    </a:lnTo>
                    <a:lnTo>
                      <a:pt x="3177" y="445"/>
                    </a:lnTo>
                    <a:lnTo>
                      <a:pt x="3186" y="437"/>
                    </a:lnTo>
                    <a:lnTo>
                      <a:pt x="3196" y="429"/>
                    </a:lnTo>
                    <a:lnTo>
                      <a:pt x="3204" y="420"/>
                    </a:lnTo>
                    <a:lnTo>
                      <a:pt x="3212" y="411"/>
                    </a:lnTo>
                    <a:lnTo>
                      <a:pt x="3219" y="402"/>
                    </a:lnTo>
                    <a:lnTo>
                      <a:pt x="3226" y="391"/>
                    </a:lnTo>
                    <a:lnTo>
                      <a:pt x="3233" y="381"/>
                    </a:lnTo>
                    <a:lnTo>
                      <a:pt x="3239" y="370"/>
                    </a:lnTo>
                    <a:lnTo>
                      <a:pt x="3244" y="359"/>
                    </a:lnTo>
                    <a:lnTo>
                      <a:pt x="3249" y="348"/>
                    </a:lnTo>
                    <a:lnTo>
                      <a:pt x="3254" y="337"/>
                    </a:lnTo>
                    <a:lnTo>
                      <a:pt x="3258" y="325"/>
                    </a:lnTo>
                    <a:lnTo>
                      <a:pt x="3261" y="314"/>
                    </a:lnTo>
                    <a:lnTo>
                      <a:pt x="3264" y="301"/>
                    </a:lnTo>
                    <a:lnTo>
                      <a:pt x="3266" y="289"/>
                    </a:lnTo>
                    <a:lnTo>
                      <a:pt x="3268" y="277"/>
                    </a:lnTo>
                    <a:lnTo>
                      <a:pt x="3269" y="264"/>
                    </a:lnTo>
                    <a:lnTo>
                      <a:pt x="3269" y="251"/>
                    </a:lnTo>
                    <a:lnTo>
                      <a:pt x="3269" y="238"/>
                    </a:lnTo>
                    <a:lnTo>
                      <a:pt x="3268" y="226"/>
                    </a:lnTo>
                    <a:lnTo>
                      <a:pt x="3266" y="213"/>
                    </a:lnTo>
                    <a:lnTo>
                      <a:pt x="3264" y="201"/>
                    </a:lnTo>
                    <a:lnTo>
                      <a:pt x="3261" y="189"/>
                    </a:lnTo>
                    <a:lnTo>
                      <a:pt x="3258" y="177"/>
                    </a:lnTo>
                    <a:lnTo>
                      <a:pt x="3254" y="165"/>
                    </a:lnTo>
                    <a:lnTo>
                      <a:pt x="3249" y="154"/>
                    </a:lnTo>
                    <a:lnTo>
                      <a:pt x="3244" y="143"/>
                    </a:lnTo>
                    <a:lnTo>
                      <a:pt x="3239" y="132"/>
                    </a:lnTo>
                    <a:lnTo>
                      <a:pt x="3233" y="120"/>
                    </a:lnTo>
                    <a:lnTo>
                      <a:pt x="3226" y="110"/>
                    </a:lnTo>
                    <a:lnTo>
                      <a:pt x="3219" y="100"/>
                    </a:lnTo>
                    <a:lnTo>
                      <a:pt x="3212" y="91"/>
                    </a:lnTo>
                    <a:lnTo>
                      <a:pt x="3204" y="82"/>
                    </a:lnTo>
                    <a:lnTo>
                      <a:pt x="3196" y="73"/>
                    </a:lnTo>
                    <a:lnTo>
                      <a:pt x="3186" y="65"/>
                    </a:lnTo>
                    <a:lnTo>
                      <a:pt x="3177" y="57"/>
                    </a:lnTo>
                    <a:lnTo>
                      <a:pt x="3168" y="50"/>
                    </a:lnTo>
                    <a:lnTo>
                      <a:pt x="3158" y="43"/>
                    </a:lnTo>
                    <a:lnTo>
                      <a:pt x="3148" y="36"/>
                    </a:lnTo>
                    <a:lnTo>
                      <a:pt x="3137" y="30"/>
                    </a:lnTo>
                    <a:lnTo>
                      <a:pt x="3126" y="25"/>
                    </a:lnTo>
                    <a:lnTo>
                      <a:pt x="3115" y="20"/>
                    </a:lnTo>
                    <a:lnTo>
                      <a:pt x="3104" y="15"/>
                    </a:lnTo>
                    <a:lnTo>
                      <a:pt x="3092" y="11"/>
                    </a:lnTo>
                    <a:lnTo>
                      <a:pt x="3080" y="8"/>
                    </a:lnTo>
                    <a:lnTo>
                      <a:pt x="3068" y="5"/>
                    </a:lnTo>
                    <a:lnTo>
                      <a:pt x="3056" y="3"/>
                    </a:lnTo>
                    <a:lnTo>
                      <a:pt x="3044" y="1"/>
                    </a:lnTo>
                    <a:lnTo>
                      <a:pt x="3031" y="0"/>
                    </a:lnTo>
                    <a:lnTo>
                      <a:pt x="301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7" name="Rectangular Callout 49"/>
            <p:cNvSpPr/>
            <p:nvPr>
              <p:custDataLst>
                <p:tags r:id="rId25"/>
              </p:custDataLst>
            </p:nvPr>
          </p:nvSpPr>
          <p:spPr>
            <a:xfrm>
              <a:off x="15929" y="4266"/>
              <a:ext cx="2305" cy="1387"/>
            </a:xfrm>
            <a:prstGeom prst="wedgeRectCallout">
              <a:avLst>
                <a:gd name="adj1" fmla="val -22338"/>
                <a:gd name="adj2" fmla="val 71257"/>
              </a:avLst>
            </a:prstGeom>
            <a:solidFill>
              <a:srgbClr val="018FB8"/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id-ID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Freeform 213"/>
            <p:cNvSpPr>
              <a:spLocks noEditPoints="1"/>
            </p:cNvSpPr>
            <p:nvPr>
              <p:custDataLst>
                <p:tags r:id="rId26"/>
              </p:custDataLst>
            </p:nvPr>
          </p:nvSpPr>
          <p:spPr bwMode="auto">
            <a:xfrm>
              <a:off x="16674" y="4422"/>
              <a:ext cx="598" cy="598"/>
            </a:xfrm>
            <a:custGeom>
              <a:avLst/>
              <a:gdLst>
                <a:gd name="T0" fmla="*/ 8330 w 16095"/>
                <a:gd name="T1" fmla="*/ 13155 h 16095"/>
                <a:gd name="T2" fmla="*/ 8153 w 16095"/>
                <a:gd name="T3" fmla="*/ 13120 h 16095"/>
                <a:gd name="T4" fmla="*/ 5125 w 16095"/>
                <a:gd name="T5" fmla="*/ 12104 h 16095"/>
                <a:gd name="T6" fmla="*/ 5125 w 16095"/>
                <a:gd name="T7" fmla="*/ 12104 h 16095"/>
                <a:gd name="T8" fmla="*/ 4694 w 16095"/>
                <a:gd name="T9" fmla="*/ 11707 h 16095"/>
                <a:gd name="T10" fmla="*/ 1577 w 16095"/>
                <a:gd name="T11" fmla="*/ 10451 h 16095"/>
                <a:gd name="T12" fmla="*/ 15800 w 16095"/>
                <a:gd name="T13" fmla="*/ 45 h 16095"/>
                <a:gd name="T14" fmla="*/ 15716 w 16095"/>
                <a:gd name="T15" fmla="*/ 15 h 16095"/>
                <a:gd name="T16" fmla="*/ 15627 w 16095"/>
                <a:gd name="T17" fmla="*/ 1 h 16095"/>
                <a:gd name="T18" fmla="*/ 15537 w 16095"/>
                <a:gd name="T19" fmla="*/ 3 h 16095"/>
                <a:gd name="T20" fmla="*/ 15448 w 16095"/>
                <a:gd name="T21" fmla="*/ 21 h 16095"/>
                <a:gd name="T22" fmla="*/ 15362 w 16095"/>
                <a:gd name="T23" fmla="*/ 55 h 16095"/>
                <a:gd name="T24" fmla="*/ 210 w 16095"/>
                <a:gd name="T25" fmla="*/ 10154 h 16095"/>
                <a:gd name="T26" fmla="*/ 145 w 16095"/>
                <a:gd name="T27" fmla="*/ 10209 h 16095"/>
                <a:gd name="T28" fmla="*/ 91 w 16095"/>
                <a:gd name="T29" fmla="*/ 10275 h 16095"/>
                <a:gd name="T30" fmla="*/ 48 w 16095"/>
                <a:gd name="T31" fmla="*/ 10348 h 16095"/>
                <a:gd name="T32" fmla="*/ 18 w 16095"/>
                <a:gd name="T33" fmla="*/ 10428 h 16095"/>
                <a:gd name="T34" fmla="*/ 3 w 16095"/>
                <a:gd name="T35" fmla="*/ 10511 h 16095"/>
                <a:gd name="T36" fmla="*/ 1 w 16095"/>
                <a:gd name="T37" fmla="*/ 10597 h 16095"/>
                <a:gd name="T38" fmla="*/ 15 w 16095"/>
                <a:gd name="T39" fmla="*/ 10682 h 16095"/>
                <a:gd name="T40" fmla="*/ 42 w 16095"/>
                <a:gd name="T41" fmla="*/ 10764 h 16095"/>
                <a:gd name="T42" fmla="*/ 82 w 16095"/>
                <a:gd name="T43" fmla="*/ 10838 h 16095"/>
                <a:gd name="T44" fmla="*/ 134 w 16095"/>
                <a:gd name="T45" fmla="*/ 10904 h 16095"/>
                <a:gd name="T46" fmla="*/ 197 w 16095"/>
                <a:gd name="T47" fmla="*/ 10961 h 16095"/>
                <a:gd name="T48" fmla="*/ 269 w 16095"/>
                <a:gd name="T49" fmla="*/ 11007 h 16095"/>
                <a:gd name="T50" fmla="*/ 6102 w 16095"/>
                <a:gd name="T51" fmla="*/ 15842 h 16095"/>
                <a:gd name="T52" fmla="*/ 6148 w 16095"/>
                <a:gd name="T53" fmla="*/ 15910 h 16095"/>
                <a:gd name="T54" fmla="*/ 6206 w 16095"/>
                <a:gd name="T55" fmla="*/ 15968 h 16095"/>
                <a:gd name="T56" fmla="*/ 6270 w 16095"/>
                <a:gd name="T57" fmla="*/ 16018 h 16095"/>
                <a:gd name="T58" fmla="*/ 6341 w 16095"/>
                <a:gd name="T59" fmla="*/ 16055 h 16095"/>
                <a:gd name="T60" fmla="*/ 6419 w 16095"/>
                <a:gd name="T61" fmla="*/ 16081 h 16095"/>
                <a:gd name="T62" fmla="*/ 6499 w 16095"/>
                <a:gd name="T63" fmla="*/ 16093 h 16095"/>
                <a:gd name="T64" fmla="*/ 6572 w 16095"/>
                <a:gd name="T65" fmla="*/ 16094 h 16095"/>
                <a:gd name="T66" fmla="*/ 6652 w 16095"/>
                <a:gd name="T67" fmla="*/ 16082 h 16095"/>
                <a:gd name="T68" fmla="*/ 6729 w 16095"/>
                <a:gd name="T69" fmla="*/ 16058 h 16095"/>
                <a:gd name="T70" fmla="*/ 6800 w 16095"/>
                <a:gd name="T71" fmla="*/ 16022 h 16095"/>
                <a:gd name="T72" fmla="*/ 6866 w 16095"/>
                <a:gd name="T73" fmla="*/ 15974 h 16095"/>
                <a:gd name="T74" fmla="*/ 6922 w 16095"/>
                <a:gd name="T75" fmla="*/ 15917 h 16095"/>
                <a:gd name="T76" fmla="*/ 6970 w 16095"/>
                <a:gd name="T77" fmla="*/ 15851 h 16095"/>
                <a:gd name="T78" fmla="*/ 12958 w 16095"/>
                <a:gd name="T79" fmla="*/ 16081 h 16095"/>
                <a:gd name="T80" fmla="*/ 13077 w 16095"/>
                <a:gd name="T81" fmla="*/ 16095 h 16095"/>
                <a:gd name="T82" fmla="*/ 13157 w 16095"/>
                <a:gd name="T83" fmla="*/ 16089 h 16095"/>
                <a:gd name="T84" fmla="*/ 13234 w 16095"/>
                <a:gd name="T85" fmla="*/ 16070 h 16095"/>
                <a:gd name="T86" fmla="*/ 13309 w 16095"/>
                <a:gd name="T87" fmla="*/ 16038 h 16095"/>
                <a:gd name="T88" fmla="*/ 13415 w 16095"/>
                <a:gd name="T89" fmla="*/ 15964 h 16095"/>
                <a:gd name="T90" fmla="*/ 13504 w 16095"/>
                <a:gd name="T91" fmla="*/ 15858 h 16095"/>
                <a:gd name="T92" fmla="*/ 13561 w 16095"/>
                <a:gd name="T93" fmla="*/ 15730 h 16095"/>
                <a:gd name="T94" fmla="*/ 16093 w 16095"/>
                <a:gd name="T95" fmla="*/ 548 h 16095"/>
                <a:gd name="T96" fmla="*/ 16093 w 16095"/>
                <a:gd name="T97" fmla="*/ 457 h 16095"/>
                <a:gd name="T98" fmla="*/ 16076 w 16095"/>
                <a:gd name="T99" fmla="*/ 367 h 16095"/>
                <a:gd name="T100" fmla="*/ 16045 w 16095"/>
                <a:gd name="T101" fmla="*/ 284 h 16095"/>
                <a:gd name="T102" fmla="*/ 15997 w 16095"/>
                <a:gd name="T103" fmla="*/ 206 h 16095"/>
                <a:gd name="T104" fmla="*/ 15938 w 16095"/>
                <a:gd name="T105" fmla="*/ 138 h 16095"/>
                <a:gd name="T106" fmla="*/ 15865 w 16095"/>
                <a:gd name="T107" fmla="*/ 80 h 16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095" h="16095">
                  <a:moveTo>
                    <a:pt x="12684" y="14892"/>
                  </a:moveTo>
                  <a:lnTo>
                    <a:pt x="8388" y="13174"/>
                  </a:lnTo>
                  <a:lnTo>
                    <a:pt x="8368" y="13167"/>
                  </a:lnTo>
                  <a:lnTo>
                    <a:pt x="8349" y="13161"/>
                  </a:lnTo>
                  <a:lnTo>
                    <a:pt x="8330" y="13155"/>
                  </a:lnTo>
                  <a:lnTo>
                    <a:pt x="8310" y="13149"/>
                  </a:lnTo>
                  <a:lnTo>
                    <a:pt x="8271" y="13140"/>
                  </a:lnTo>
                  <a:lnTo>
                    <a:pt x="8232" y="13132"/>
                  </a:lnTo>
                  <a:lnTo>
                    <a:pt x="8192" y="13125"/>
                  </a:lnTo>
                  <a:lnTo>
                    <a:pt x="8153" y="13120"/>
                  </a:lnTo>
                  <a:lnTo>
                    <a:pt x="8114" y="13117"/>
                  </a:lnTo>
                  <a:lnTo>
                    <a:pt x="8074" y="13114"/>
                  </a:lnTo>
                  <a:lnTo>
                    <a:pt x="14689" y="2860"/>
                  </a:lnTo>
                  <a:lnTo>
                    <a:pt x="12684" y="14892"/>
                  </a:lnTo>
                  <a:close/>
                  <a:moveTo>
                    <a:pt x="5125" y="12104"/>
                  </a:moveTo>
                  <a:lnTo>
                    <a:pt x="5123" y="12102"/>
                  </a:lnTo>
                  <a:lnTo>
                    <a:pt x="5121" y="12099"/>
                  </a:lnTo>
                  <a:lnTo>
                    <a:pt x="14648" y="1902"/>
                  </a:lnTo>
                  <a:lnTo>
                    <a:pt x="6527" y="14558"/>
                  </a:lnTo>
                  <a:lnTo>
                    <a:pt x="5125" y="12104"/>
                  </a:lnTo>
                  <a:close/>
                  <a:moveTo>
                    <a:pt x="1577" y="10451"/>
                  </a:moveTo>
                  <a:lnTo>
                    <a:pt x="13234" y="2679"/>
                  </a:lnTo>
                  <a:lnTo>
                    <a:pt x="4759" y="11751"/>
                  </a:lnTo>
                  <a:lnTo>
                    <a:pt x="4726" y="11729"/>
                  </a:lnTo>
                  <a:lnTo>
                    <a:pt x="4694" y="11707"/>
                  </a:lnTo>
                  <a:lnTo>
                    <a:pt x="4678" y="11697"/>
                  </a:lnTo>
                  <a:lnTo>
                    <a:pt x="4661" y="11687"/>
                  </a:lnTo>
                  <a:lnTo>
                    <a:pt x="4643" y="11677"/>
                  </a:lnTo>
                  <a:lnTo>
                    <a:pt x="4625" y="11669"/>
                  </a:lnTo>
                  <a:lnTo>
                    <a:pt x="1577" y="10451"/>
                  </a:lnTo>
                  <a:close/>
                  <a:moveTo>
                    <a:pt x="15865" y="80"/>
                  </a:moveTo>
                  <a:lnTo>
                    <a:pt x="15850" y="70"/>
                  </a:lnTo>
                  <a:lnTo>
                    <a:pt x="15833" y="61"/>
                  </a:lnTo>
                  <a:lnTo>
                    <a:pt x="15817" y="53"/>
                  </a:lnTo>
                  <a:lnTo>
                    <a:pt x="15800" y="45"/>
                  </a:lnTo>
                  <a:lnTo>
                    <a:pt x="15784" y="38"/>
                  </a:lnTo>
                  <a:lnTo>
                    <a:pt x="15767" y="31"/>
                  </a:lnTo>
                  <a:lnTo>
                    <a:pt x="15750" y="25"/>
                  </a:lnTo>
                  <a:lnTo>
                    <a:pt x="15733" y="20"/>
                  </a:lnTo>
                  <a:lnTo>
                    <a:pt x="15716" y="15"/>
                  </a:lnTo>
                  <a:lnTo>
                    <a:pt x="15698" y="11"/>
                  </a:lnTo>
                  <a:lnTo>
                    <a:pt x="15681" y="8"/>
                  </a:lnTo>
                  <a:lnTo>
                    <a:pt x="15662" y="5"/>
                  </a:lnTo>
                  <a:lnTo>
                    <a:pt x="15645" y="3"/>
                  </a:lnTo>
                  <a:lnTo>
                    <a:pt x="15627" y="1"/>
                  </a:lnTo>
                  <a:lnTo>
                    <a:pt x="15609" y="0"/>
                  </a:lnTo>
                  <a:lnTo>
                    <a:pt x="15592" y="0"/>
                  </a:lnTo>
                  <a:lnTo>
                    <a:pt x="15574" y="0"/>
                  </a:lnTo>
                  <a:lnTo>
                    <a:pt x="15556" y="1"/>
                  </a:lnTo>
                  <a:lnTo>
                    <a:pt x="15537" y="3"/>
                  </a:lnTo>
                  <a:lnTo>
                    <a:pt x="15520" y="5"/>
                  </a:lnTo>
                  <a:lnTo>
                    <a:pt x="15501" y="8"/>
                  </a:lnTo>
                  <a:lnTo>
                    <a:pt x="15483" y="12"/>
                  </a:lnTo>
                  <a:lnTo>
                    <a:pt x="15465" y="16"/>
                  </a:lnTo>
                  <a:lnTo>
                    <a:pt x="15448" y="21"/>
                  </a:lnTo>
                  <a:lnTo>
                    <a:pt x="15430" y="26"/>
                  </a:lnTo>
                  <a:lnTo>
                    <a:pt x="15413" y="32"/>
                  </a:lnTo>
                  <a:lnTo>
                    <a:pt x="15396" y="39"/>
                  </a:lnTo>
                  <a:lnTo>
                    <a:pt x="15379" y="47"/>
                  </a:lnTo>
                  <a:lnTo>
                    <a:pt x="15362" y="55"/>
                  </a:lnTo>
                  <a:lnTo>
                    <a:pt x="15346" y="64"/>
                  </a:lnTo>
                  <a:lnTo>
                    <a:pt x="15329" y="74"/>
                  </a:lnTo>
                  <a:lnTo>
                    <a:pt x="15313" y="84"/>
                  </a:lnTo>
                  <a:lnTo>
                    <a:pt x="224" y="10144"/>
                  </a:lnTo>
                  <a:lnTo>
                    <a:pt x="210" y="10154"/>
                  </a:lnTo>
                  <a:lnTo>
                    <a:pt x="196" y="10164"/>
                  </a:lnTo>
                  <a:lnTo>
                    <a:pt x="182" y="10175"/>
                  </a:lnTo>
                  <a:lnTo>
                    <a:pt x="169" y="10186"/>
                  </a:lnTo>
                  <a:lnTo>
                    <a:pt x="157" y="10197"/>
                  </a:lnTo>
                  <a:lnTo>
                    <a:pt x="145" y="10209"/>
                  </a:lnTo>
                  <a:lnTo>
                    <a:pt x="133" y="10222"/>
                  </a:lnTo>
                  <a:lnTo>
                    <a:pt x="122" y="10234"/>
                  </a:lnTo>
                  <a:lnTo>
                    <a:pt x="111" y="10247"/>
                  </a:lnTo>
                  <a:lnTo>
                    <a:pt x="100" y="10262"/>
                  </a:lnTo>
                  <a:lnTo>
                    <a:pt x="91" y="10275"/>
                  </a:lnTo>
                  <a:lnTo>
                    <a:pt x="80" y="10289"/>
                  </a:lnTo>
                  <a:lnTo>
                    <a:pt x="71" y="10304"/>
                  </a:lnTo>
                  <a:lnTo>
                    <a:pt x="63" y="10318"/>
                  </a:lnTo>
                  <a:lnTo>
                    <a:pt x="55" y="10333"/>
                  </a:lnTo>
                  <a:lnTo>
                    <a:pt x="48" y="10348"/>
                  </a:lnTo>
                  <a:lnTo>
                    <a:pt x="41" y="10363"/>
                  </a:lnTo>
                  <a:lnTo>
                    <a:pt x="34" y="10379"/>
                  </a:lnTo>
                  <a:lnTo>
                    <a:pt x="29" y="10395"/>
                  </a:lnTo>
                  <a:lnTo>
                    <a:pt x="23" y="10411"/>
                  </a:lnTo>
                  <a:lnTo>
                    <a:pt x="18" y="10428"/>
                  </a:lnTo>
                  <a:lnTo>
                    <a:pt x="14" y="10444"/>
                  </a:lnTo>
                  <a:lnTo>
                    <a:pt x="10" y="10460"/>
                  </a:lnTo>
                  <a:lnTo>
                    <a:pt x="7" y="10477"/>
                  </a:lnTo>
                  <a:lnTo>
                    <a:pt x="5" y="10494"/>
                  </a:lnTo>
                  <a:lnTo>
                    <a:pt x="3" y="10511"/>
                  </a:lnTo>
                  <a:lnTo>
                    <a:pt x="1" y="10528"/>
                  </a:lnTo>
                  <a:lnTo>
                    <a:pt x="0" y="10545"/>
                  </a:lnTo>
                  <a:lnTo>
                    <a:pt x="0" y="10562"/>
                  </a:lnTo>
                  <a:lnTo>
                    <a:pt x="0" y="10579"/>
                  </a:lnTo>
                  <a:lnTo>
                    <a:pt x="1" y="10597"/>
                  </a:lnTo>
                  <a:lnTo>
                    <a:pt x="3" y="10614"/>
                  </a:lnTo>
                  <a:lnTo>
                    <a:pt x="5" y="10632"/>
                  </a:lnTo>
                  <a:lnTo>
                    <a:pt x="8" y="10649"/>
                  </a:lnTo>
                  <a:lnTo>
                    <a:pt x="11" y="10666"/>
                  </a:lnTo>
                  <a:lnTo>
                    <a:pt x="15" y="10682"/>
                  </a:lnTo>
                  <a:lnTo>
                    <a:pt x="19" y="10699"/>
                  </a:lnTo>
                  <a:lnTo>
                    <a:pt x="24" y="10715"/>
                  </a:lnTo>
                  <a:lnTo>
                    <a:pt x="29" y="10731"/>
                  </a:lnTo>
                  <a:lnTo>
                    <a:pt x="35" y="10747"/>
                  </a:lnTo>
                  <a:lnTo>
                    <a:pt x="42" y="10764"/>
                  </a:lnTo>
                  <a:lnTo>
                    <a:pt x="49" y="10779"/>
                  </a:lnTo>
                  <a:lnTo>
                    <a:pt x="56" y="10794"/>
                  </a:lnTo>
                  <a:lnTo>
                    <a:pt x="64" y="10809"/>
                  </a:lnTo>
                  <a:lnTo>
                    <a:pt x="73" y="10824"/>
                  </a:lnTo>
                  <a:lnTo>
                    <a:pt x="82" y="10838"/>
                  </a:lnTo>
                  <a:lnTo>
                    <a:pt x="92" y="10852"/>
                  </a:lnTo>
                  <a:lnTo>
                    <a:pt x="102" y="10865"/>
                  </a:lnTo>
                  <a:lnTo>
                    <a:pt x="112" y="10878"/>
                  </a:lnTo>
                  <a:lnTo>
                    <a:pt x="123" y="10891"/>
                  </a:lnTo>
                  <a:lnTo>
                    <a:pt x="134" y="10904"/>
                  </a:lnTo>
                  <a:lnTo>
                    <a:pt x="146" y="10916"/>
                  </a:lnTo>
                  <a:lnTo>
                    <a:pt x="158" y="10929"/>
                  </a:lnTo>
                  <a:lnTo>
                    <a:pt x="171" y="10940"/>
                  </a:lnTo>
                  <a:lnTo>
                    <a:pt x="183" y="10951"/>
                  </a:lnTo>
                  <a:lnTo>
                    <a:pt x="197" y="10961"/>
                  </a:lnTo>
                  <a:lnTo>
                    <a:pt x="210" y="10972"/>
                  </a:lnTo>
                  <a:lnTo>
                    <a:pt x="224" y="10981"/>
                  </a:lnTo>
                  <a:lnTo>
                    <a:pt x="239" y="10990"/>
                  </a:lnTo>
                  <a:lnTo>
                    <a:pt x="253" y="10999"/>
                  </a:lnTo>
                  <a:lnTo>
                    <a:pt x="269" y="11007"/>
                  </a:lnTo>
                  <a:lnTo>
                    <a:pt x="285" y="11015"/>
                  </a:lnTo>
                  <a:lnTo>
                    <a:pt x="300" y="11022"/>
                  </a:lnTo>
                  <a:lnTo>
                    <a:pt x="316" y="11029"/>
                  </a:lnTo>
                  <a:lnTo>
                    <a:pt x="4251" y="12603"/>
                  </a:lnTo>
                  <a:lnTo>
                    <a:pt x="6102" y="15842"/>
                  </a:lnTo>
                  <a:lnTo>
                    <a:pt x="6110" y="15856"/>
                  </a:lnTo>
                  <a:lnTo>
                    <a:pt x="6119" y="15870"/>
                  </a:lnTo>
                  <a:lnTo>
                    <a:pt x="6128" y="15884"/>
                  </a:lnTo>
                  <a:lnTo>
                    <a:pt x="6138" y="15897"/>
                  </a:lnTo>
                  <a:lnTo>
                    <a:pt x="6148" y="15910"/>
                  </a:lnTo>
                  <a:lnTo>
                    <a:pt x="6159" y="15922"/>
                  </a:lnTo>
                  <a:lnTo>
                    <a:pt x="6170" y="15934"/>
                  </a:lnTo>
                  <a:lnTo>
                    <a:pt x="6181" y="15946"/>
                  </a:lnTo>
                  <a:lnTo>
                    <a:pt x="6194" y="15957"/>
                  </a:lnTo>
                  <a:lnTo>
                    <a:pt x="6206" y="15968"/>
                  </a:lnTo>
                  <a:lnTo>
                    <a:pt x="6218" y="15979"/>
                  </a:lnTo>
                  <a:lnTo>
                    <a:pt x="6230" y="15989"/>
                  </a:lnTo>
                  <a:lnTo>
                    <a:pt x="6243" y="15999"/>
                  </a:lnTo>
                  <a:lnTo>
                    <a:pt x="6257" y="16008"/>
                  </a:lnTo>
                  <a:lnTo>
                    <a:pt x="6270" y="16018"/>
                  </a:lnTo>
                  <a:lnTo>
                    <a:pt x="6284" y="16026"/>
                  </a:lnTo>
                  <a:lnTo>
                    <a:pt x="6298" y="16034"/>
                  </a:lnTo>
                  <a:lnTo>
                    <a:pt x="6312" y="16041"/>
                  </a:lnTo>
                  <a:lnTo>
                    <a:pt x="6326" y="16048"/>
                  </a:lnTo>
                  <a:lnTo>
                    <a:pt x="6341" y="16055"/>
                  </a:lnTo>
                  <a:lnTo>
                    <a:pt x="6357" y="16061"/>
                  </a:lnTo>
                  <a:lnTo>
                    <a:pt x="6372" y="16067"/>
                  </a:lnTo>
                  <a:lnTo>
                    <a:pt x="6388" y="16072"/>
                  </a:lnTo>
                  <a:lnTo>
                    <a:pt x="6403" y="16076"/>
                  </a:lnTo>
                  <a:lnTo>
                    <a:pt x="6419" y="16081"/>
                  </a:lnTo>
                  <a:lnTo>
                    <a:pt x="6435" y="16084"/>
                  </a:lnTo>
                  <a:lnTo>
                    <a:pt x="6451" y="16087"/>
                  </a:lnTo>
                  <a:lnTo>
                    <a:pt x="6467" y="16090"/>
                  </a:lnTo>
                  <a:lnTo>
                    <a:pt x="6483" y="16092"/>
                  </a:lnTo>
                  <a:lnTo>
                    <a:pt x="6499" y="16093"/>
                  </a:lnTo>
                  <a:lnTo>
                    <a:pt x="6516" y="16094"/>
                  </a:lnTo>
                  <a:lnTo>
                    <a:pt x="6533" y="16095"/>
                  </a:lnTo>
                  <a:lnTo>
                    <a:pt x="6539" y="16095"/>
                  </a:lnTo>
                  <a:lnTo>
                    <a:pt x="6555" y="16095"/>
                  </a:lnTo>
                  <a:lnTo>
                    <a:pt x="6572" y="16094"/>
                  </a:lnTo>
                  <a:lnTo>
                    <a:pt x="6588" y="16093"/>
                  </a:lnTo>
                  <a:lnTo>
                    <a:pt x="6604" y="16091"/>
                  </a:lnTo>
                  <a:lnTo>
                    <a:pt x="6620" y="16088"/>
                  </a:lnTo>
                  <a:lnTo>
                    <a:pt x="6636" y="16085"/>
                  </a:lnTo>
                  <a:lnTo>
                    <a:pt x="6652" y="16082"/>
                  </a:lnTo>
                  <a:lnTo>
                    <a:pt x="6667" y="16078"/>
                  </a:lnTo>
                  <a:lnTo>
                    <a:pt x="6683" y="16074"/>
                  </a:lnTo>
                  <a:lnTo>
                    <a:pt x="6699" y="16069"/>
                  </a:lnTo>
                  <a:lnTo>
                    <a:pt x="6714" y="16063"/>
                  </a:lnTo>
                  <a:lnTo>
                    <a:pt x="6729" y="16058"/>
                  </a:lnTo>
                  <a:lnTo>
                    <a:pt x="6743" y="16051"/>
                  </a:lnTo>
                  <a:lnTo>
                    <a:pt x="6758" y="16045"/>
                  </a:lnTo>
                  <a:lnTo>
                    <a:pt x="6772" y="16037"/>
                  </a:lnTo>
                  <a:lnTo>
                    <a:pt x="6786" y="16030"/>
                  </a:lnTo>
                  <a:lnTo>
                    <a:pt x="6800" y="16022"/>
                  </a:lnTo>
                  <a:lnTo>
                    <a:pt x="6813" y="16013"/>
                  </a:lnTo>
                  <a:lnTo>
                    <a:pt x="6827" y="16003"/>
                  </a:lnTo>
                  <a:lnTo>
                    <a:pt x="6840" y="15994"/>
                  </a:lnTo>
                  <a:lnTo>
                    <a:pt x="6852" y="15984"/>
                  </a:lnTo>
                  <a:lnTo>
                    <a:pt x="6866" y="15974"/>
                  </a:lnTo>
                  <a:lnTo>
                    <a:pt x="6878" y="15963"/>
                  </a:lnTo>
                  <a:lnTo>
                    <a:pt x="6889" y="15952"/>
                  </a:lnTo>
                  <a:lnTo>
                    <a:pt x="6901" y="15941"/>
                  </a:lnTo>
                  <a:lnTo>
                    <a:pt x="6912" y="15929"/>
                  </a:lnTo>
                  <a:lnTo>
                    <a:pt x="6922" y="15917"/>
                  </a:lnTo>
                  <a:lnTo>
                    <a:pt x="6933" y="15904"/>
                  </a:lnTo>
                  <a:lnTo>
                    <a:pt x="6943" y="15891"/>
                  </a:lnTo>
                  <a:lnTo>
                    <a:pt x="6952" y="15878"/>
                  </a:lnTo>
                  <a:lnTo>
                    <a:pt x="6961" y="15864"/>
                  </a:lnTo>
                  <a:lnTo>
                    <a:pt x="6970" y="15851"/>
                  </a:lnTo>
                  <a:lnTo>
                    <a:pt x="8014" y="14108"/>
                  </a:lnTo>
                  <a:lnTo>
                    <a:pt x="12890" y="16059"/>
                  </a:lnTo>
                  <a:lnTo>
                    <a:pt x="12913" y="16067"/>
                  </a:lnTo>
                  <a:lnTo>
                    <a:pt x="12936" y="16074"/>
                  </a:lnTo>
                  <a:lnTo>
                    <a:pt x="12958" y="16081"/>
                  </a:lnTo>
                  <a:lnTo>
                    <a:pt x="12983" y="16086"/>
                  </a:lnTo>
                  <a:lnTo>
                    <a:pt x="13006" y="16090"/>
                  </a:lnTo>
                  <a:lnTo>
                    <a:pt x="13030" y="16093"/>
                  </a:lnTo>
                  <a:lnTo>
                    <a:pt x="13053" y="16094"/>
                  </a:lnTo>
                  <a:lnTo>
                    <a:pt x="13077" y="16095"/>
                  </a:lnTo>
                  <a:lnTo>
                    <a:pt x="13093" y="16095"/>
                  </a:lnTo>
                  <a:lnTo>
                    <a:pt x="13109" y="16094"/>
                  </a:lnTo>
                  <a:lnTo>
                    <a:pt x="13124" y="16093"/>
                  </a:lnTo>
                  <a:lnTo>
                    <a:pt x="13141" y="16091"/>
                  </a:lnTo>
                  <a:lnTo>
                    <a:pt x="13157" y="16089"/>
                  </a:lnTo>
                  <a:lnTo>
                    <a:pt x="13173" y="16086"/>
                  </a:lnTo>
                  <a:lnTo>
                    <a:pt x="13188" y="16083"/>
                  </a:lnTo>
                  <a:lnTo>
                    <a:pt x="13204" y="16079"/>
                  </a:lnTo>
                  <a:lnTo>
                    <a:pt x="13219" y="16075"/>
                  </a:lnTo>
                  <a:lnTo>
                    <a:pt x="13234" y="16070"/>
                  </a:lnTo>
                  <a:lnTo>
                    <a:pt x="13250" y="16064"/>
                  </a:lnTo>
                  <a:lnTo>
                    <a:pt x="13265" y="16059"/>
                  </a:lnTo>
                  <a:lnTo>
                    <a:pt x="13279" y="16052"/>
                  </a:lnTo>
                  <a:lnTo>
                    <a:pt x="13294" y="16046"/>
                  </a:lnTo>
                  <a:lnTo>
                    <a:pt x="13309" y="16038"/>
                  </a:lnTo>
                  <a:lnTo>
                    <a:pt x="13324" y="16031"/>
                  </a:lnTo>
                  <a:lnTo>
                    <a:pt x="13348" y="16016"/>
                  </a:lnTo>
                  <a:lnTo>
                    <a:pt x="13371" y="15999"/>
                  </a:lnTo>
                  <a:lnTo>
                    <a:pt x="13394" y="15982"/>
                  </a:lnTo>
                  <a:lnTo>
                    <a:pt x="13415" y="15964"/>
                  </a:lnTo>
                  <a:lnTo>
                    <a:pt x="13435" y="15945"/>
                  </a:lnTo>
                  <a:lnTo>
                    <a:pt x="13454" y="15924"/>
                  </a:lnTo>
                  <a:lnTo>
                    <a:pt x="13473" y="15903"/>
                  </a:lnTo>
                  <a:lnTo>
                    <a:pt x="13489" y="15881"/>
                  </a:lnTo>
                  <a:lnTo>
                    <a:pt x="13504" y="15858"/>
                  </a:lnTo>
                  <a:lnTo>
                    <a:pt x="13518" y="15833"/>
                  </a:lnTo>
                  <a:lnTo>
                    <a:pt x="13531" y="15808"/>
                  </a:lnTo>
                  <a:lnTo>
                    <a:pt x="13542" y="15783"/>
                  </a:lnTo>
                  <a:lnTo>
                    <a:pt x="13552" y="15757"/>
                  </a:lnTo>
                  <a:lnTo>
                    <a:pt x="13561" y="15730"/>
                  </a:lnTo>
                  <a:lnTo>
                    <a:pt x="13568" y="15703"/>
                  </a:lnTo>
                  <a:lnTo>
                    <a:pt x="13573" y="15675"/>
                  </a:lnTo>
                  <a:lnTo>
                    <a:pt x="16088" y="585"/>
                  </a:lnTo>
                  <a:lnTo>
                    <a:pt x="16091" y="567"/>
                  </a:lnTo>
                  <a:lnTo>
                    <a:pt x="16093" y="548"/>
                  </a:lnTo>
                  <a:lnTo>
                    <a:pt x="16094" y="530"/>
                  </a:lnTo>
                  <a:lnTo>
                    <a:pt x="16095" y="512"/>
                  </a:lnTo>
                  <a:lnTo>
                    <a:pt x="16095" y="493"/>
                  </a:lnTo>
                  <a:lnTo>
                    <a:pt x="16094" y="475"/>
                  </a:lnTo>
                  <a:lnTo>
                    <a:pt x="16093" y="457"/>
                  </a:lnTo>
                  <a:lnTo>
                    <a:pt x="16091" y="439"/>
                  </a:lnTo>
                  <a:lnTo>
                    <a:pt x="16088" y="420"/>
                  </a:lnTo>
                  <a:lnTo>
                    <a:pt x="16085" y="402"/>
                  </a:lnTo>
                  <a:lnTo>
                    <a:pt x="16081" y="385"/>
                  </a:lnTo>
                  <a:lnTo>
                    <a:pt x="16076" y="367"/>
                  </a:lnTo>
                  <a:lnTo>
                    <a:pt x="16071" y="350"/>
                  </a:lnTo>
                  <a:lnTo>
                    <a:pt x="16066" y="333"/>
                  </a:lnTo>
                  <a:lnTo>
                    <a:pt x="16059" y="317"/>
                  </a:lnTo>
                  <a:lnTo>
                    <a:pt x="16052" y="300"/>
                  </a:lnTo>
                  <a:lnTo>
                    <a:pt x="16045" y="284"/>
                  </a:lnTo>
                  <a:lnTo>
                    <a:pt x="16037" y="268"/>
                  </a:lnTo>
                  <a:lnTo>
                    <a:pt x="16028" y="251"/>
                  </a:lnTo>
                  <a:lnTo>
                    <a:pt x="16019" y="236"/>
                  </a:lnTo>
                  <a:lnTo>
                    <a:pt x="16008" y="221"/>
                  </a:lnTo>
                  <a:lnTo>
                    <a:pt x="15997" y="206"/>
                  </a:lnTo>
                  <a:lnTo>
                    <a:pt x="15987" y="192"/>
                  </a:lnTo>
                  <a:lnTo>
                    <a:pt x="15975" y="178"/>
                  </a:lnTo>
                  <a:lnTo>
                    <a:pt x="15963" y="164"/>
                  </a:lnTo>
                  <a:lnTo>
                    <a:pt x="15951" y="151"/>
                  </a:lnTo>
                  <a:lnTo>
                    <a:pt x="15938" y="138"/>
                  </a:lnTo>
                  <a:lnTo>
                    <a:pt x="15924" y="126"/>
                  </a:lnTo>
                  <a:lnTo>
                    <a:pt x="15910" y="114"/>
                  </a:lnTo>
                  <a:lnTo>
                    <a:pt x="15896" y="102"/>
                  </a:lnTo>
                  <a:lnTo>
                    <a:pt x="15881" y="92"/>
                  </a:lnTo>
                  <a:lnTo>
                    <a:pt x="15865" y="8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TextBox 51"/>
            <p:cNvSpPr txBox="1"/>
            <p:nvPr>
              <p:custDataLst>
                <p:tags r:id="rId27"/>
              </p:custDataLst>
            </p:nvPr>
          </p:nvSpPr>
          <p:spPr>
            <a:xfrm>
              <a:off x="15929" y="4964"/>
              <a:ext cx="2305" cy="669"/>
            </a:xfrm>
            <a:prstGeom prst="rect">
              <a:avLst/>
            </a:prstGeom>
            <a:noFill/>
          </p:spPr>
          <p:txBody>
            <a:bodyPr wrap="square" lIns="90000" tIns="46800" rIns="90000" bIns="46800" rtlCol="0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b="1" spc="300" smtClean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整体上市</a:t>
              </a:r>
            </a:p>
          </p:txBody>
        </p:sp>
        <p:sp>
          <p:nvSpPr>
            <p:cNvPr id="60" name="TextBox 29"/>
            <p:cNvSpPr txBox="1"/>
            <p:nvPr>
              <p:custDataLst>
                <p:tags r:id="rId28"/>
              </p:custDataLst>
            </p:nvPr>
          </p:nvSpPr>
          <p:spPr>
            <a:xfrm>
              <a:off x="13763" y="8205"/>
              <a:ext cx="4722" cy="2830"/>
            </a:xfrm>
            <a:prstGeom prst="rect">
              <a:avLst/>
            </a:prstGeom>
            <a:noFill/>
          </p:spPr>
          <p:txBody>
            <a:bodyPr wrap="square" tIns="0" rtlCol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大数据平台上线</a:t>
              </a:r>
            </a:p>
            <a:p>
              <a:pPr>
                <a:lnSpc>
                  <a:spcPct val="120000"/>
                </a:lnSpc>
              </a:pPr>
              <a:r>
                <a:rPr lang="zh-CN" altLang="en-US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战略构想全面落地</a:t>
              </a:r>
            </a:p>
            <a:p>
              <a:pPr>
                <a:lnSpc>
                  <a:spcPct val="120000"/>
                </a:lnSpc>
              </a:pPr>
              <a:r>
                <a:rPr lang="zh-CN" altLang="en-US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设计机构</a:t>
              </a:r>
              <a:r>
                <a:rPr lang="en-US" altLang="zh-CN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50000</a:t>
              </a:r>
              <a:r>
                <a:rPr lang="zh-CN" altLang="en-US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家</a:t>
              </a:r>
            </a:p>
            <a:p>
              <a:pPr>
                <a:lnSpc>
                  <a:spcPct val="120000"/>
                </a:lnSpc>
              </a:pPr>
              <a:r>
                <a:rPr lang="zh-CN" altLang="en-US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设计师</a:t>
              </a:r>
              <a:r>
                <a:rPr lang="en-US" altLang="zh-CN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500000</a:t>
              </a:r>
              <a:r>
                <a:rPr lang="zh-CN" altLang="en-US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名</a:t>
              </a:r>
            </a:p>
            <a:p>
              <a:pPr>
                <a:lnSpc>
                  <a:spcPct val="120000"/>
                </a:lnSpc>
              </a:pPr>
              <a:r>
                <a:rPr lang="zh-CN" altLang="en-US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供应商</a:t>
              </a:r>
              <a:r>
                <a:rPr lang="en-US" altLang="zh-CN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200000+</a:t>
              </a:r>
              <a:r>
                <a:rPr lang="zh-CN" altLang="en-US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，客户数</a:t>
              </a:r>
              <a:r>
                <a:rPr lang="en-US" altLang="zh-CN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5000000+</a:t>
              </a:r>
              <a:endParaRPr lang="zh-CN" altLang="en-US" sz="1100" spc="15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交易量</a:t>
              </a:r>
              <a:r>
                <a:rPr lang="en-US" altLang="zh-CN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300</a:t>
              </a:r>
              <a:r>
                <a:rPr lang="zh-CN" altLang="en-US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亿</a:t>
              </a:r>
            </a:p>
            <a:p>
              <a:pPr>
                <a:lnSpc>
                  <a:spcPct val="120000"/>
                </a:lnSpc>
              </a:pPr>
              <a:r>
                <a:rPr lang="en-US" altLang="zh-CN" sz="1100" spc="15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Pre-IPO</a:t>
              </a:r>
              <a:endParaRPr lang="zh-CN" altLang="en-US" sz="1100" spc="15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20000"/>
                </a:lnSpc>
              </a:pPr>
              <a:endParaRPr lang="zh-CN" altLang="en-US" sz="1100" spc="15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TextBox 30"/>
            <p:cNvSpPr txBox="1"/>
            <p:nvPr>
              <p:custDataLst>
                <p:tags r:id="rId29"/>
              </p:custDataLst>
            </p:nvPr>
          </p:nvSpPr>
          <p:spPr>
            <a:xfrm>
              <a:off x="13777" y="7573"/>
              <a:ext cx="3829" cy="632"/>
            </a:xfrm>
            <a:prstGeom prst="rect">
              <a:avLst/>
            </a:prstGeom>
            <a:noFill/>
          </p:spPr>
          <p:txBody>
            <a:bodyPr wrap="square" bIns="0" rtlCol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spc="30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大数据运营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4"/>
          <p:cNvSpPr txBox="1">
            <a:spLocks noChangeArrowheads="1"/>
          </p:cNvSpPr>
          <p:nvPr/>
        </p:nvSpPr>
        <p:spPr bwMode="auto">
          <a:xfrm>
            <a:off x="1191341" y="97502"/>
            <a:ext cx="69024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800" b="1" dirty="0" smtClean="0">
                <a:latin typeface="微软雅黑" panose="020B0503020204020204" pitchFamily="34" charset="-122"/>
              </a:rPr>
              <a:t>成功案例</a:t>
            </a:r>
            <a:endParaRPr lang="zh-CN" altLang="en-US" sz="2800" b="1" dirty="0">
              <a:latin typeface="微软雅黑" panose="020B0503020204020204" pitchFamily="34" charset="-122"/>
            </a:endParaRPr>
          </a:p>
        </p:txBody>
      </p:sp>
      <p:sp>
        <p:nvSpPr>
          <p:cNvPr id="3" name="cloud-computing-connection_70996"/>
          <p:cNvSpPr>
            <a:spLocks noChangeAspect="1"/>
          </p:cNvSpPr>
          <p:nvPr/>
        </p:nvSpPr>
        <p:spPr bwMode="auto">
          <a:xfrm>
            <a:off x="365324" y="49655"/>
            <a:ext cx="802887" cy="724366"/>
          </a:xfrm>
          <a:custGeom>
            <a:avLst/>
            <a:gdLst>
              <a:gd name="T0" fmla="*/ 4313 w 5734"/>
              <a:gd name="T1" fmla="*/ 3918 h 5892"/>
              <a:gd name="T2" fmla="*/ 5734 w 5734"/>
              <a:gd name="T3" fmla="*/ 2497 h 5892"/>
              <a:gd name="T4" fmla="*/ 4313 w 5734"/>
              <a:gd name="T5" fmla="*/ 1076 h 5892"/>
              <a:gd name="T6" fmla="*/ 4149 w 5734"/>
              <a:gd name="T7" fmla="*/ 1085 h 5892"/>
              <a:gd name="T8" fmla="*/ 3733 w 5734"/>
              <a:gd name="T9" fmla="*/ 378 h 5892"/>
              <a:gd name="T10" fmla="*/ 2768 w 5734"/>
              <a:gd name="T11" fmla="*/ 0 h 5892"/>
              <a:gd name="T12" fmla="*/ 1389 w 5734"/>
              <a:gd name="T13" fmla="*/ 1076 h 5892"/>
              <a:gd name="T14" fmla="*/ 0 w 5734"/>
              <a:gd name="T15" fmla="*/ 2497 h 5892"/>
              <a:gd name="T16" fmla="*/ 1421 w 5734"/>
              <a:gd name="T17" fmla="*/ 3918 h 5892"/>
              <a:gd name="T18" fmla="*/ 2140 w 5734"/>
              <a:gd name="T19" fmla="*/ 3918 h 5892"/>
              <a:gd name="T20" fmla="*/ 2140 w 5734"/>
              <a:gd name="T21" fmla="*/ 4472 h 5892"/>
              <a:gd name="T22" fmla="*/ 1315 w 5734"/>
              <a:gd name="T23" fmla="*/ 4472 h 5892"/>
              <a:gd name="T24" fmla="*/ 954 w 5734"/>
              <a:gd name="T25" fmla="*/ 4259 h 5892"/>
              <a:gd name="T26" fmla="*/ 540 w 5734"/>
              <a:gd name="T27" fmla="*/ 4672 h 5892"/>
              <a:gd name="T28" fmla="*/ 954 w 5734"/>
              <a:gd name="T29" fmla="*/ 5086 h 5892"/>
              <a:gd name="T30" fmla="*/ 1315 w 5734"/>
              <a:gd name="T31" fmla="*/ 4872 h 5892"/>
              <a:gd name="T32" fmla="*/ 2340 w 5734"/>
              <a:gd name="T33" fmla="*/ 4872 h 5892"/>
              <a:gd name="T34" fmla="*/ 2540 w 5734"/>
              <a:gd name="T35" fmla="*/ 4672 h 5892"/>
              <a:gd name="T36" fmla="*/ 2540 w 5734"/>
              <a:gd name="T37" fmla="*/ 3918 h 5892"/>
              <a:gd name="T38" fmla="*/ 2667 w 5734"/>
              <a:gd name="T39" fmla="*/ 3918 h 5892"/>
              <a:gd name="T40" fmla="*/ 2667 w 5734"/>
              <a:gd name="T41" fmla="*/ 5117 h 5892"/>
              <a:gd name="T42" fmla="*/ 2454 w 5734"/>
              <a:gd name="T43" fmla="*/ 5479 h 5892"/>
              <a:gd name="T44" fmla="*/ 2867 w 5734"/>
              <a:gd name="T45" fmla="*/ 5892 h 5892"/>
              <a:gd name="T46" fmla="*/ 3280 w 5734"/>
              <a:gd name="T47" fmla="*/ 5479 h 5892"/>
              <a:gd name="T48" fmla="*/ 3067 w 5734"/>
              <a:gd name="T49" fmla="*/ 5117 h 5892"/>
              <a:gd name="T50" fmla="*/ 3067 w 5734"/>
              <a:gd name="T51" fmla="*/ 3918 h 5892"/>
              <a:gd name="T52" fmla="*/ 3194 w 5734"/>
              <a:gd name="T53" fmla="*/ 3918 h 5892"/>
              <a:gd name="T54" fmla="*/ 3194 w 5734"/>
              <a:gd name="T55" fmla="*/ 4691 h 5892"/>
              <a:gd name="T56" fmla="*/ 3394 w 5734"/>
              <a:gd name="T57" fmla="*/ 4891 h 5892"/>
              <a:gd name="T58" fmla="*/ 4430 w 5734"/>
              <a:gd name="T59" fmla="*/ 4891 h 5892"/>
              <a:gd name="T60" fmla="*/ 4780 w 5734"/>
              <a:gd name="T61" fmla="*/ 5085 h 5892"/>
              <a:gd name="T62" fmla="*/ 5194 w 5734"/>
              <a:gd name="T63" fmla="*/ 4672 h 5892"/>
              <a:gd name="T64" fmla="*/ 4780 w 5734"/>
              <a:gd name="T65" fmla="*/ 4259 h 5892"/>
              <a:gd name="T66" fmla="*/ 4409 w 5734"/>
              <a:gd name="T67" fmla="*/ 4491 h 5892"/>
              <a:gd name="T68" fmla="*/ 3594 w 5734"/>
              <a:gd name="T69" fmla="*/ 4491 h 5892"/>
              <a:gd name="T70" fmla="*/ 3594 w 5734"/>
              <a:gd name="T71" fmla="*/ 3918 h 5892"/>
              <a:gd name="T72" fmla="*/ 4313 w 5734"/>
              <a:gd name="T73" fmla="*/ 3918 h 58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734" h="5892">
                <a:moveTo>
                  <a:pt x="4313" y="3918"/>
                </a:moveTo>
                <a:cubicBezTo>
                  <a:pt x="5096" y="3918"/>
                  <a:pt x="5734" y="3280"/>
                  <a:pt x="5734" y="2497"/>
                </a:cubicBezTo>
                <a:cubicBezTo>
                  <a:pt x="5734" y="1713"/>
                  <a:pt x="5096" y="1076"/>
                  <a:pt x="4313" y="1076"/>
                </a:cubicBezTo>
                <a:cubicBezTo>
                  <a:pt x="4258" y="1076"/>
                  <a:pt x="4203" y="1079"/>
                  <a:pt x="4149" y="1085"/>
                </a:cubicBezTo>
                <a:cubicBezTo>
                  <a:pt x="4084" y="816"/>
                  <a:pt x="3940" y="570"/>
                  <a:pt x="3733" y="378"/>
                </a:cubicBezTo>
                <a:cubicBezTo>
                  <a:pt x="3470" y="134"/>
                  <a:pt x="3127" y="0"/>
                  <a:pt x="2768" y="0"/>
                </a:cubicBezTo>
                <a:cubicBezTo>
                  <a:pt x="2107" y="0"/>
                  <a:pt x="1544" y="451"/>
                  <a:pt x="1389" y="1076"/>
                </a:cubicBezTo>
                <a:cubicBezTo>
                  <a:pt x="620" y="1093"/>
                  <a:pt x="0" y="1724"/>
                  <a:pt x="0" y="2497"/>
                </a:cubicBezTo>
                <a:cubicBezTo>
                  <a:pt x="0" y="3281"/>
                  <a:pt x="638" y="3918"/>
                  <a:pt x="1421" y="3918"/>
                </a:cubicBezTo>
                <a:lnTo>
                  <a:pt x="2140" y="3918"/>
                </a:lnTo>
                <a:lnTo>
                  <a:pt x="2140" y="4472"/>
                </a:lnTo>
                <a:lnTo>
                  <a:pt x="1315" y="4472"/>
                </a:lnTo>
                <a:cubicBezTo>
                  <a:pt x="1245" y="4345"/>
                  <a:pt x="1109" y="4259"/>
                  <a:pt x="954" y="4259"/>
                </a:cubicBezTo>
                <a:cubicBezTo>
                  <a:pt x="726" y="4259"/>
                  <a:pt x="540" y="4444"/>
                  <a:pt x="540" y="4672"/>
                </a:cubicBezTo>
                <a:cubicBezTo>
                  <a:pt x="540" y="4900"/>
                  <a:pt x="726" y="5086"/>
                  <a:pt x="954" y="5086"/>
                </a:cubicBezTo>
                <a:cubicBezTo>
                  <a:pt x="1109" y="5086"/>
                  <a:pt x="1245" y="4999"/>
                  <a:pt x="1315" y="4872"/>
                </a:cubicBezTo>
                <a:lnTo>
                  <a:pt x="2340" y="4872"/>
                </a:lnTo>
                <a:cubicBezTo>
                  <a:pt x="2451" y="4872"/>
                  <a:pt x="2540" y="4783"/>
                  <a:pt x="2540" y="4672"/>
                </a:cubicBezTo>
                <a:lnTo>
                  <a:pt x="2540" y="3918"/>
                </a:lnTo>
                <a:lnTo>
                  <a:pt x="2667" y="3918"/>
                </a:lnTo>
                <a:lnTo>
                  <a:pt x="2667" y="5117"/>
                </a:lnTo>
                <a:cubicBezTo>
                  <a:pt x="2540" y="5188"/>
                  <a:pt x="2454" y="5323"/>
                  <a:pt x="2454" y="5479"/>
                </a:cubicBezTo>
                <a:cubicBezTo>
                  <a:pt x="2454" y="5707"/>
                  <a:pt x="2639" y="5892"/>
                  <a:pt x="2867" y="5892"/>
                </a:cubicBezTo>
                <a:cubicBezTo>
                  <a:pt x="3095" y="5892"/>
                  <a:pt x="3280" y="5707"/>
                  <a:pt x="3280" y="5479"/>
                </a:cubicBezTo>
                <a:cubicBezTo>
                  <a:pt x="3280" y="5323"/>
                  <a:pt x="3194" y="5188"/>
                  <a:pt x="3067" y="5117"/>
                </a:cubicBezTo>
                <a:lnTo>
                  <a:pt x="3067" y="3918"/>
                </a:lnTo>
                <a:lnTo>
                  <a:pt x="3194" y="3918"/>
                </a:lnTo>
                <a:lnTo>
                  <a:pt x="3194" y="4691"/>
                </a:lnTo>
                <a:cubicBezTo>
                  <a:pt x="3194" y="4802"/>
                  <a:pt x="3283" y="4891"/>
                  <a:pt x="3394" y="4891"/>
                </a:cubicBezTo>
                <a:lnTo>
                  <a:pt x="4430" y="4891"/>
                </a:lnTo>
                <a:cubicBezTo>
                  <a:pt x="4503" y="5008"/>
                  <a:pt x="4633" y="5085"/>
                  <a:pt x="4780" y="5085"/>
                </a:cubicBezTo>
                <a:cubicBezTo>
                  <a:pt x="5008" y="5085"/>
                  <a:pt x="5194" y="4900"/>
                  <a:pt x="5194" y="4672"/>
                </a:cubicBezTo>
                <a:cubicBezTo>
                  <a:pt x="5194" y="4444"/>
                  <a:pt x="5008" y="4259"/>
                  <a:pt x="4780" y="4259"/>
                </a:cubicBezTo>
                <a:cubicBezTo>
                  <a:pt x="4617" y="4259"/>
                  <a:pt x="4476" y="4354"/>
                  <a:pt x="4409" y="4491"/>
                </a:cubicBezTo>
                <a:lnTo>
                  <a:pt x="3594" y="4491"/>
                </a:lnTo>
                <a:lnTo>
                  <a:pt x="3594" y="3918"/>
                </a:lnTo>
                <a:lnTo>
                  <a:pt x="4313" y="39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6751178" y="4751462"/>
            <a:ext cx="2691925" cy="3161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/>
          <a:srcRect b="27545"/>
          <a:stretch>
            <a:fillRect/>
          </a:stretch>
        </p:blipFill>
        <p:spPr>
          <a:xfrm>
            <a:off x="988695" y="1061720"/>
            <a:ext cx="10214610" cy="542163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98551" y="1507067"/>
            <a:ext cx="2891367" cy="4341284"/>
            <a:chOff x="811162" y="978573"/>
            <a:chExt cx="2168607" cy="3255169"/>
          </a:xfrm>
        </p:grpSpPr>
        <p:grpSp>
          <p:nvGrpSpPr>
            <p:cNvPr id="3" name="组合 4"/>
            <p:cNvGrpSpPr/>
            <p:nvPr/>
          </p:nvGrpSpPr>
          <p:grpSpPr>
            <a:xfrm>
              <a:off x="811162" y="978573"/>
              <a:ext cx="2168607" cy="3255169"/>
              <a:chOff x="811162" y="978573"/>
              <a:chExt cx="2168607" cy="3255169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811162" y="978573"/>
                <a:ext cx="2168607" cy="325516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sz="2400" strike="noStrike" noProof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" name="六边形 7"/>
              <p:cNvSpPr/>
              <p:nvPr/>
            </p:nvSpPr>
            <p:spPr>
              <a:xfrm>
                <a:off x="1551895" y="1576143"/>
                <a:ext cx="712005" cy="613798"/>
              </a:xfrm>
              <a:prstGeom prst="hexagon">
                <a:avLst/>
              </a:prstGeom>
              <a:solidFill>
                <a:schemeClr val="bg1"/>
              </a:solidFill>
              <a:ln w="12700">
                <a:noFill/>
                <a:headEnd type="oval" w="med" len="med"/>
                <a:tailEnd type="oval" w="med" len="med"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/>
                <a:endParaRPr sz="2400" strike="noStrike" noProof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" name="组合 7"/>
            <p:cNvGrpSpPr/>
            <p:nvPr/>
          </p:nvGrpSpPr>
          <p:grpSpPr>
            <a:xfrm>
              <a:off x="977842" y="2231499"/>
              <a:ext cx="1944241" cy="1327211"/>
              <a:chOff x="683564" y="3426343"/>
              <a:chExt cx="2592321" cy="1769614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773139" y="3426343"/>
                <a:ext cx="2502746" cy="1024467"/>
              </a:xfrm>
              <a:prstGeom prst="rect">
                <a:avLst/>
              </a:prstGeom>
              <a:noFill/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anchor="ctr">
                <a:normAutofit fontScale="90000"/>
              </a:bodyPr>
              <a:lstStyle/>
              <a:p>
                <a:pPr fontAlgn="auto"/>
                <a:r>
                  <a:rPr lang="zh-CN" altLang="en-US" sz="2400" strike="noStrike" spc="0" noProof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中国餐饮行业最大的</a:t>
                </a:r>
                <a:r>
                  <a:rPr lang="en-US" altLang="zh-CN" sz="2400" strike="noStrike" spc="0" noProof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B2B+O2O</a:t>
                </a:r>
                <a:r>
                  <a:rPr lang="zh-CN" altLang="en-US" sz="2400" strike="noStrike" spc="0" noProof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平台</a:t>
                </a:r>
              </a:p>
            </p:txBody>
          </p:sp>
          <p:sp>
            <p:nvSpPr>
              <p:cNvPr id="6" name="矩形 9"/>
              <p:cNvSpPr/>
              <p:nvPr/>
            </p:nvSpPr>
            <p:spPr>
              <a:xfrm>
                <a:off x="683564" y="4660427"/>
                <a:ext cx="2528936" cy="53553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/>
              <a:lstStyle/>
              <a:p>
                <a:pPr algn="ctr"/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从成立到纳斯达克上市仅</a:t>
                </a:r>
                <a:r>
                  <a:rPr lang="en-US" altLang="zh-CN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15</a:t>
                </a:r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个月，成为餐饮届的</a:t>
                </a:r>
                <a:r>
                  <a:rPr lang="en-US" altLang="zh-CN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“</a:t>
                </a:r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阿里巴巴</a:t>
                </a:r>
                <a:r>
                  <a:rPr lang="en-US" altLang="zh-CN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“</a:t>
                </a:r>
              </a:p>
            </p:txBody>
          </p:sp>
        </p:grpSp>
      </p:grpSp>
      <p:sp>
        <p:nvSpPr>
          <p:cNvPr id="9" name="任意多边形: 形状 12"/>
          <p:cNvSpPr/>
          <p:nvPr/>
        </p:nvSpPr>
        <p:spPr>
          <a:xfrm>
            <a:off x="2241551" y="2489200"/>
            <a:ext cx="605367" cy="448733"/>
          </a:xfrm>
          <a:custGeom>
            <a:avLst/>
            <a:gdLst>
              <a:gd name="connsiteX0" fmla="*/ 9246 w 338138"/>
              <a:gd name="connsiteY0" fmla="*/ 217487 h 250825"/>
              <a:gd name="connsiteX1" fmla="*/ 328892 w 338138"/>
              <a:gd name="connsiteY1" fmla="*/ 217487 h 250825"/>
              <a:gd name="connsiteX2" fmla="*/ 338138 w 338138"/>
              <a:gd name="connsiteY2" fmla="*/ 226822 h 250825"/>
              <a:gd name="connsiteX3" fmla="*/ 314363 w 338138"/>
              <a:gd name="connsiteY3" fmla="*/ 250825 h 250825"/>
              <a:gd name="connsiteX4" fmla="*/ 23775 w 338138"/>
              <a:gd name="connsiteY4" fmla="*/ 250825 h 250825"/>
              <a:gd name="connsiteX5" fmla="*/ 0 w 338138"/>
              <a:gd name="connsiteY5" fmla="*/ 226822 h 250825"/>
              <a:gd name="connsiteX6" fmla="*/ 9246 w 338138"/>
              <a:gd name="connsiteY6" fmla="*/ 217487 h 250825"/>
              <a:gd name="connsiteX7" fmla="*/ 100182 w 338138"/>
              <a:gd name="connsiteY7" fmla="*/ 100012 h 250825"/>
              <a:gd name="connsiteX8" fmla="*/ 123655 w 338138"/>
              <a:gd name="connsiteY8" fmla="*/ 100012 h 250825"/>
              <a:gd name="connsiteX9" fmla="*/ 130175 w 338138"/>
              <a:gd name="connsiteY9" fmla="*/ 106705 h 250825"/>
              <a:gd name="connsiteX10" fmla="*/ 130175 w 338138"/>
              <a:gd name="connsiteY10" fmla="*/ 161583 h 250825"/>
              <a:gd name="connsiteX11" fmla="*/ 123655 w 338138"/>
              <a:gd name="connsiteY11" fmla="*/ 168275 h 250825"/>
              <a:gd name="connsiteX12" fmla="*/ 100182 w 338138"/>
              <a:gd name="connsiteY12" fmla="*/ 168275 h 250825"/>
              <a:gd name="connsiteX13" fmla="*/ 93662 w 338138"/>
              <a:gd name="connsiteY13" fmla="*/ 161583 h 250825"/>
              <a:gd name="connsiteX14" fmla="*/ 93662 w 338138"/>
              <a:gd name="connsiteY14" fmla="*/ 106705 h 250825"/>
              <a:gd name="connsiteX15" fmla="*/ 100182 w 338138"/>
              <a:gd name="connsiteY15" fmla="*/ 100012 h 250825"/>
              <a:gd name="connsiteX16" fmla="*/ 157332 w 338138"/>
              <a:gd name="connsiteY16" fmla="*/ 77787 h 250825"/>
              <a:gd name="connsiteX17" fmla="*/ 180805 w 338138"/>
              <a:gd name="connsiteY17" fmla="*/ 77787 h 250825"/>
              <a:gd name="connsiteX18" fmla="*/ 187325 w 338138"/>
              <a:gd name="connsiteY18" fmla="*/ 84441 h 250825"/>
              <a:gd name="connsiteX19" fmla="*/ 187325 w 338138"/>
              <a:gd name="connsiteY19" fmla="*/ 161622 h 250825"/>
              <a:gd name="connsiteX20" fmla="*/ 180805 w 338138"/>
              <a:gd name="connsiteY20" fmla="*/ 168275 h 250825"/>
              <a:gd name="connsiteX21" fmla="*/ 157332 w 338138"/>
              <a:gd name="connsiteY21" fmla="*/ 168275 h 250825"/>
              <a:gd name="connsiteX22" fmla="*/ 150812 w 338138"/>
              <a:gd name="connsiteY22" fmla="*/ 161622 h 250825"/>
              <a:gd name="connsiteX23" fmla="*/ 150812 w 338138"/>
              <a:gd name="connsiteY23" fmla="*/ 84441 h 250825"/>
              <a:gd name="connsiteX24" fmla="*/ 157332 w 338138"/>
              <a:gd name="connsiteY24" fmla="*/ 77787 h 250825"/>
              <a:gd name="connsiteX25" fmla="*/ 216070 w 338138"/>
              <a:gd name="connsiteY25" fmla="*/ 49212 h 250825"/>
              <a:gd name="connsiteX26" fmla="*/ 239543 w 338138"/>
              <a:gd name="connsiteY26" fmla="*/ 49212 h 250825"/>
              <a:gd name="connsiteX27" fmla="*/ 246063 w 338138"/>
              <a:gd name="connsiteY27" fmla="*/ 55827 h 250825"/>
              <a:gd name="connsiteX28" fmla="*/ 246063 w 338138"/>
              <a:gd name="connsiteY28" fmla="*/ 161661 h 250825"/>
              <a:gd name="connsiteX29" fmla="*/ 239543 w 338138"/>
              <a:gd name="connsiteY29" fmla="*/ 168275 h 250825"/>
              <a:gd name="connsiteX30" fmla="*/ 216070 w 338138"/>
              <a:gd name="connsiteY30" fmla="*/ 168275 h 250825"/>
              <a:gd name="connsiteX31" fmla="*/ 209550 w 338138"/>
              <a:gd name="connsiteY31" fmla="*/ 161661 h 250825"/>
              <a:gd name="connsiteX32" fmla="*/ 209550 w 338138"/>
              <a:gd name="connsiteY32" fmla="*/ 55827 h 250825"/>
              <a:gd name="connsiteX33" fmla="*/ 216070 w 338138"/>
              <a:gd name="connsiteY33" fmla="*/ 49212 h 250825"/>
              <a:gd name="connsiteX34" fmla="*/ 53428 w 338138"/>
              <a:gd name="connsiteY34" fmla="*/ 22225 h 250825"/>
              <a:gd name="connsiteX35" fmla="*/ 50800 w 338138"/>
              <a:gd name="connsiteY35" fmla="*/ 24858 h 250825"/>
              <a:gd name="connsiteX36" fmla="*/ 50800 w 338138"/>
              <a:gd name="connsiteY36" fmla="*/ 182834 h 250825"/>
              <a:gd name="connsiteX37" fmla="*/ 53428 w 338138"/>
              <a:gd name="connsiteY37" fmla="*/ 184150 h 250825"/>
              <a:gd name="connsiteX38" fmla="*/ 284710 w 338138"/>
              <a:gd name="connsiteY38" fmla="*/ 184150 h 250825"/>
              <a:gd name="connsiteX39" fmla="*/ 287338 w 338138"/>
              <a:gd name="connsiteY39" fmla="*/ 182834 h 250825"/>
              <a:gd name="connsiteX40" fmla="*/ 287338 w 338138"/>
              <a:gd name="connsiteY40" fmla="*/ 24858 h 250825"/>
              <a:gd name="connsiteX41" fmla="*/ 284710 w 338138"/>
              <a:gd name="connsiteY41" fmla="*/ 22225 h 250825"/>
              <a:gd name="connsiteX42" fmla="*/ 53428 w 338138"/>
              <a:gd name="connsiteY42" fmla="*/ 22225 h 250825"/>
              <a:gd name="connsiteX43" fmla="*/ 53663 w 338138"/>
              <a:gd name="connsiteY43" fmla="*/ 0 h 250825"/>
              <a:gd name="connsiteX44" fmla="*/ 286062 w 338138"/>
              <a:gd name="connsiteY44" fmla="*/ 0 h 250825"/>
              <a:gd name="connsiteX45" fmla="*/ 311150 w 338138"/>
              <a:gd name="connsiteY45" fmla="*/ 25008 h 250825"/>
              <a:gd name="connsiteX46" fmla="*/ 311150 w 338138"/>
              <a:gd name="connsiteY46" fmla="*/ 182955 h 250825"/>
              <a:gd name="connsiteX47" fmla="*/ 286062 w 338138"/>
              <a:gd name="connsiteY47" fmla="*/ 207963 h 250825"/>
              <a:gd name="connsiteX48" fmla="*/ 53663 w 338138"/>
              <a:gd name="connsiteY48" fmla="*/ 207963 h 250825"/>
              <a:gd name="connsiteX49" fmla="*/ 28575 w 338138"/>
              <a:gd name="connsiteY49" fmla="*/ 182955 h 250825"/>
              <a:gd name="connsiteX50" fmla="*/ 28575 w 338138"/>
              <a:gd name="connsiteY50" fmla="*/ 25008 h 250825"/>
              <a:gd name="connsiteX51" fmla="*/ 53663 w 338138"/>
              <a:gd name="connsiteY51" fmla="*/ 0 h 25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38138" h="250825">
                <a:moveTo>
                  <a:pt x="9246" y="217487"/>
                </a:moveTo>
                <a:cubicBezTo>
                  <a:pt x="9246" y="217487"/>
                  <a:pt x="9246" y="217487"/>
                  <a:pt x="328892" y="217487"/>
                </a:cubicBezTo>
                <a:cubicBezTo>
                  <a:pt x="334176" y="217487"/>
                  <a:pt x="338138" y="221488"/>
                  <a:pt x="338138" y="226822"/>
                </a:cubicBezTo>
                <a:cubicBezTo>
                  <a:pt x="338138" y="240157"/>
                  <a:pt x="327571" y="250825"/>
                  <a:pt x="314363" y="250825"/>
                </a:cubicBezTo>
                <a:cubicBezTo>
                  <a:pt x="314363" y="250825"/>
                  <a:pt x="314363" y="250825"/>
                  <a:pt x="23775" y="250825"/>
                </a:cubicBezTo>
                <a:cubicBezTo>
                  <a:pt x="10567" y="250825"/>
                  <a:pt x="0" y="240157"/>
                  <a:pt x="0" y="226822"/>
                </a:cubicBezTo>
                <a:cubicBezTo>
                  <a:pt x="0" y="221488"/>
                  <a:pt x="3962" y="217487"/>
                  <a:pt x="9246" y="217487"/>
                </a:cubicBezTo>
                <a:close/>
                <a:moveTo>
                  <a:pt x="100182" y="100012"/>
                </a:moveTo>
                <a:cubicBezTo>
                  <a:pt x="100182" y="100012"/>
                  <a:pt x="100182" y="100012"/>
                  <a:pt x="123655" y="100012"/>
                </a:cubicBezTo>
                <a:cubicBezTo>
                  <a:pt x="127567" y="100012"/>
                  <a:pt x="130175" y="102689"/>
                  <a:pt x="130175" y="106705"/>
                </a:cubicBezTo>
                <a:cubicBezTo>
                  <a:pt x="130175" y="106705"/>
                  <a:pt x="130175" y="106705"/>
                  <a:pt x="130175" y="161583"/>
                </a:cubicBezTo>
                <a:cubicBezTo>
                  <a:pt x="130175" y="165598"/>
                  <a:pt x="127567" y="168275"/>
                  <a:pt x="123655" y="168275"/>
                </a:cubicBezTo>
                <a:cubicBezTo>
                  <a:pt x="123655" y="168275"/>
                  <a:pt x="123655" y="168275"/>
                  <a:pt x="100182" y="168275"/>
                </a:cubicBezTo>
                <a:cubicBezTo>
                  <a:pt x="96270" y="168275"/>
                  <a:pt x="93662" y="165598"/>
                  <a:pt x="93662" y="161583"/>
                </a:cubicBezTo>
                <a:cubicBezTo>
                  <a:pt x="93662" y="161583"/>
                  <a:pt x="93662" y="161583"/>
                  <a:pt x="93662" y="106705"/>
                </a:cubicBezTo>
                <a:cubicBezTo>
                  <a:pt x="93662" y="102689"/>
                  <a:pt x="96270" y="100012"/>
                  <a:pt x="100182" y="100012"/>
                </a:cubicBezTo>
                <a:close/>
                <a:moveTo>
                  <a:pt x="157332" y="77787"/>
                </a:moveTo>
                <a:cubicBezTo>
                  <a:pt x="157332" y="77787"/>
                  <a:pt x="157332" y="77787"/>
                  <a:pt x="180805" y="77787"/>
                </a:cubicBezTo>
                <a:cubicBezTo>
                  <a:pt x="184717" y="77787"/>
                  <a:pt x="187325" y="81779"/>
                  <a:pt x="187325" y="84441"/>
                </a:cubicBezTo>
                <a:cubicBezTo>
                  <a:pt x="187325" y="84441"/>
                  <a:pt x="187325" y="84441"/>
                  <a:pt x="187325" y="161622"/>
                </a:cubicBezTo>
                <a:cubicBezTo>
                  <a:pt x="187325" y="165614"/>
                  <a:pt x="184717" y="168275"/>
                  <a:pt x="180805" y="168275"/>
                </a:cubicBezTo>
                <a:cubicBezTo>
                  <a:pt x="180805" y="168275"/>
                  <a:pt x="180805" y="168275"/>
                  <a:pt x="157332" y="168275"/>
                </a:cubicBezTo>
                <a:cubicBezTo>
                  <a:pt x="153420" y="168275"/>
                  <a:pt x="150812" y="165614"/>
                  <a:pt x="150812" y="161622"/>
                </a:cubicBezTo>
                <a:cubicBezTo>
                  <a:pt x="150812" y="161622"/>
                  <a:pt x="150812" y="161622"/>
                  <a:pt x="150812" y="84441"/>
                </a:cubicBezTo>
                <a:cubicBezTo>
                  <a:pt x="150812" y="81779"/>
                  <a:pt x="153420" y="77787"/>
                  <a:pt x="157332" y="77787"/>
                </a:cubicBezTo>
                <a:close/>
                <a:moveTo>
                  <a:pt x="216070" y="49212"/>
                </a:moveTo>
                <a:cubicBezTo>
                  <a:pt x="216070" y="49212"/>
                  <a:pt x="216070" y="49212"/>
                  <a:pt x="239543" y="49212"/>
                </a:cubicBezTo>
                <a:cubicBezTo>
                  <a:pt x="243455" y="49212"/>
                  <a:pt x="246063" y="51858"/>
                  <a:pt x="246063" y="55827"/>
                </a:cubicBezTo>
                <a:cubicBezTo>
                  <a:pt x="246063" y="55827"/>
                  <a:pt x="246063" y="55827"/>
                  <a:pt x="246063" y="161661"/>
                </a:cubicBezTo>
                <a:cubicBezTo>
                  <a:pt x="246063" y="165629"/>
                  <a:pt x="243455" y="168275"/>
                  <a:pt x="239543" y="168275"/>
                </a:cubicBezTo>
                <a:cubicBezTo>
                  <a:pt x="239543" y="168275"/>
                  <a:pt x="239543" y="168275"/>
                  <a:pt x="216070" y="168275"/>
                </a:cubicBezTo>
                <a:cubicBezTo>
                  <a:pt x="212158" y="168275"/>
                  <a:pt x="209550" y="165629"/>
                  <a:pt x="209550" y="161661"/>
                </a:cubicBezTo>
                <a:cubicBezTo>
                  <a:pt x="209550" y="161661"/>
                  <a:pt x="209550" y="161661"/>
                  <a:pt x="209550" y="55827"/>
                </a:cubicBezTo>
                <a:cubicBezTo>
                  <a:pt x="209550" y="51858"/>
                  <a:pt x="212158" y="49212"/>
                  <a:pt x="216070" y="49212"/>
                </a:cubicBezTo>
                <a:close/>
                <a:moveTo>
                  <a:pt x="53428" y="22225"/>
                </a:moveTo>
                <a:cubicBezTo>
                  <a:pt x="52114" y="22225"/>
                  <a:pt x="50800" y="23541"/>
                  <a:pt x="50800" y="24858"/>
                </a:cubicBezTo>
                <a:lnTo>
                  <a:pt x="50800" y="182834"/>
                </a:lnTo>
                <a:cubicBezTo>
                  <a:pt x="50800" y="184150"/>
                  <a:pt x="52114" y="184150"/>
                  <a:pt x="53428" y="184150"/>
                </a:cubicBezTo>
                <a:cubicBezTo>
                  <a:pt x="53428" y="184150"/>
                  <a:pt x="53428" y="184150"/>
                  <a:pt x="284710" y="184150"/>
                </a:cubicBezTo>
                <a:cubicBezTo>
                  <a:pt x="286024" y="184150"/>
                  <a:pt x="287338" y="184150"/>
                  <a:pt x="287338" y="182834"/>
                </a:cubicBezTo>
                <a:cubicBezTo>
                  <a:pt x="287338" y="182834"/>
                  <a:pt x="287338" y="182834"/>
                  <a:pt x="287338" y="24858"/>
                </a:cubicBezTo>
                <a:cubicBezTo>
                  <a:pt x="287338" y="23541"/>
                  <a:pt x="286024" y="22225"/>
                  <a:pt x="284710" y="22225"/>
                </a:cubicBezTo>
                <a:cubicBezTo>
                  <a:pt x="284710" y="22225"/>
                  <a:pt x="284710" y="22225"/>
                  <a:pt x="53428" y="22225"/>
                </a:cubicBezTo>
                <a:close/>
                <a:moveTo>
                  <a:pt x="53663" y="0"/>
                </a:moveTo>
                <a:cubicBezTo>
                  <a:pt x="53663" y="0"/>
                  <a:pt x="53663" y="0"/>
                  <a:pt x="286062" y="0"/>
                </a:cubicBezTo>
                <a:cubicBezTo>
                  <a:pt x="300587" y="0"/>
                  <a:pt x="311150" y="10530"/>
                  <a:pt x="311150" y="25008"/>
                </a:cubicBezTo>
                <a:cubicBezTo>
                  <a:pt x="311150" y="25008"/>
                  <a:pt x="311150" y="25008"/>
                  <a:pt x="311150" y="182955"/>
                </a:cubicBezTo>
                <a:cubicBezTo>
                  <a:pt x="311150" y="196117"/>
                  <a:pt x="300587" y="207963"/>
                  <a:pt x="286062" y="207963"/>
                </a:cubicBezTo>
                <a:cubicBezTo>
                  <a:pt x="286062" y="207963"/>
                  <a:pt x="286062" y="207963"/>
                  <a:pt x="53663" y="207963"/>
                </a:cubicBezTo>
                <a:cubicBezTo>
                  <a:pt x="39138" y="207963"/>
                  <a:pt x="28575" y="196117"/>
                  <a:pt x="28575" y="182955"/>
                </a:cubicBezTo>
                <a:cubicBezTo>
                  <a:pt x="28575" y="182955"/>
                  <a:pt x="28575" y="182955"/>
                  <a:pt x="28575" y="25008"/>
                </a:cubicBezTo>
                <a:cubicBezTo>
                  <a:pt x="28575" y="10530"/>
                  <a:pt x="39138" y="0"/>
                  <a:pt x="53663" y="0"/>
                </a:cubicBezTo>
                <a:close/>
              </a:path>
            </a:pathLst>
          </a:custGeom>
          <a:solidFill>
            <a:schemeClr val="accent5"/>
          </a:solidFill>
          <a:ln w="12700">
            <a:noFill/>
            <a:headEnd type="oval" w="med" len="med"/>
            <a:tailEnd type="oval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sz="2400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372633" y="1869861"/>
            <a:ext cx="4944533" cy="958849"/>
            <a:chOff x="6310580" y="2008168"/>
            <a:chExt cx="4649753" cy="957562"/>
          </a:xfrm>
        </p:grpSpPr>
        <p:sp>
          <p:nvSpPr>
            <p:cNvPr id="12" name="矩形 11"/>
            <p:cNvSpPr/>
            <p:nvPr/>
          </p:nvSpPr>
          <p:spPr>
            <a:xfrm>
              <a:off x="6310580" y="2008168"/>
              <a:ext cx="4649753" cy="468141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Autofit/>
            </a:bodyPr>
            <a:lstStyle/>
            <a:p>
              <a:pPr fontAlgn="auto"/>
              <a:r>
                <a:rPr lang="en-US" strike="noStrike" spc="-151" noProof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2014.03</a:t>
              </a:r>
            </a:p>
          </p:txBody>
        </p:sp>
        <p:sp>
          <p:nvSpPr>
            <p:cNvPr id="13" name="矩形 16"/>
            <p:cNvSpPr/>
            <p:nvPr/>
          </p:nvSpPr>
          <p:spPr>
            <a:xfrm>
              <a:off x="6310580" y="2484636"/>
              <a:ext cx="4649753" cy="48109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/>
            <a:lstStyle/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蓝源资本携手小南国与向阳</a:t>
              </a:r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渔港等，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对中国餐饮饭店行业进行了垂直整合的金融资本顶层设计，成立众美联，帮助餐饮企业降低采购、物流、融资等综合成本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10%-30%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4" name="六边形 13"/>
          <p:cNvSpPr/>
          <p:nvPr/>
        </p:nvSpPr>
        <p:spPr>
          <a:xfrm>
            <a:off x="5244450" y="3407575"/>
            <a:ext cx="948267" cy="819151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sz="2400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任意多边形: 形状 18"/>
          <p:cNvSpPr/>
          <p:nvPr/>
        </p:nvSpPr>
        <p:spPr>
          <a:xfrm>
            <a:off x="5473050" y="3623475"/>
            <a:ext cx="488951" cy="361951"/>
          </a:xfrm>
          <a:custGeom>
            <a:avLst/>
            <a:gdLst>
              <a:gd name="connsiteX0" fmla="*/ 9246 w 338138"/>
              <a:gd name="connsiteY0" fmla="*/ 217487 h 250825"/>
              <a:gd name="connsiteX1" fmla="*/ 328892 w 338138"/>
              <a:gd name="connsiteY1" fmla="*/ 217487 h 250825"/>
              <a:gd name="connsiteX2" fmla="*/ 338138 w 338138"/>
              <a:gd name="connsiteY2" fmla="*/ 226822 h 250825"/>
              <a:gd name="connsiteX3" fmla="*/ 314363 w 338138"/>
              <a:gd name="connsiteY3" fmla="*/ 250825 h 250825"/>
              <a:gd name="connsiteX4" fmla="*/ 23775 w 338138"/>
              <a:gd name="connsiteY4" fmla="*/ 250825 h 250825"/>
              <a:gd name="connsiteX5" fmla="*/ 0 w 338138"/>
              <a:gd name="connsiteY5" fmla="*/ 226822 h 250825"/>
              <a:gd name="connsiteX6" fmla="*/ 9246 w 338138"/>
              <a:gd name="connsiteY6" fmla="*/ 217487 h 250825"/>
              <a:gd name="connsiteX7" fmla="*/ 100182 w 338138"/>
              <a:gd name="connsiteY7" fmla="*/ 100012 h 250825"/>
              <a:gd name="connsiteX8" fmla="*/ 123655 w 338138"/>
              <a:gd name="connsiteY8" fmla="*/ 100012 h 250825"/>
              <a:gd name="connsiteX9" fmla="*/ 130175 w 338138"/>
              <a:gd name="connsiteY9" fmla="*/ 106705 h 250825"/>
              <a:gd name="connsiteX10" fmla="*/ 130175 w 338138"/>
              <a:gd name="connsiteY10" fmla="*/ 161583 h 250825"/>
              <a:gd name="connsiteX11" fmla="*/ 123655 w 338138"/>
              <a:gd name="connsiteY11" fmla="*/ 168275 h 250825"/>
              <a:gd name="connsiteX12" fmla="*/ 100182 w 338138"/>
              <a:gd name="connsiteY12" fmla="*/ 168275 h 250825"/>
              <a:gd name="connsiteX13" fmla="*/ 93662 w 338138"/>
              <a:gd name="connsiteY13" fmla="*/ 161583 h 250825"/>
              <a:gd name="connsiteX14" fmla="*/ 93662 w 338138"/>
              <a:gd name="connsiteY14" fmla="*/ 106705 h 250825"/>
              <a:gd name="connsiteX15" fmla="*/ 100182 w 338138"/>
              <a:gd name="connsiteY15" fmla="*/ 100012 h 250825"/>
              <a:gd name="connsiteX16" fmla="*/ 157332 w 338138"/>
              <a:gd name="connsiteY16" fmla="*/ 77787 h 250825"/>
              <a:gd name="connsiteX17" fmla="*/ 180805 w 338138"/>
              <a:gd name="connsiteY17" fmla="*/ 77787 h 250825"/>
              <a:gd name="connsiteX18" fmla="*/ 187325 w 338138"/>
              <a:gd name="connsiteY18" fmla="*/ 84441 h 250825"/>
              <a:gd name="connsiteX19" fmla="*/ 187325 w 338138"/>
              <a:gd name="connsiteY19" fmla="*/ 161622 h 250825"/>
              <a:gd name="connsiteX20" fmla="*/ 180805 w 338138"/>
              <a:gd name="connsiteY20" fmla="*/ 168275 h 250825"/>
              <a:gd name="connsiteX21" fmla="*/ 157332 w 338138"/>
              <a:gd name="connsiteY21" fmla="*/ 168275 h 250825"/>
              <a:gd name="connsiteX22" fmla="*/ 150812 w 338138"/>
              <a:gd name="connsiteY22" fmla="*/ 161622 h 250825"/>
              <a:gd name="connsiteX23" fmla="*/ 150812 w 338138"/>
              <a:gd name="connsiteY23" fmla="*/ 84441 h 250825"/>
              <a:gd name="connsiteX24" fmla="*/ 157332 w 338138"/>
              <a:gd name="connsiteY24" fmla="*/ 77787 h 250825"/>
              <a:gd name="connsiteX25" fmla="*/ 216070 w 338138"/>
              <a:gd name="connsiteY25" fmla="*/ 49212 h 250825"/>
              <a:gd name="connsiteX26" fmla="*/ 239543 w 338138"/>
              <a:gd name="connsiteY26" fmla="*/ 49212 h 250825"/>
              <a:gd name="connsiteX27" fmla="*/ 246063 w 338138"/>
              <a:gd name="connsiteY27" fmla="*/ 55827 h 250825"/>
              <a:gd name="connsiteX28" fmla="*/ 246063 w 338138"/>
              <a:gd name="connsiteY28" fmla="*/ 161661 h 250825"/>
              <a:gd name="connsiteX29" fmla="*/ 239543 w 338138"/>
              <a:gd name="connsiteY29" fmla="*/ 168275 h 250825"/>
              <a:gd name="connsiteX30" fmla="*/ 216070 w 338138"/>
              <a:gd name="connsiteY30" fmla="*/ 168275 h 250825"/>
              <a:gd name="connsiteX31" fmla="*/ 209550 w 338138"/>
              <a:gd name="connsiteY31" fmla="*/ 161661 h 250825"/>
              <a:gd name="connsiteX32" fmla="*/ 209550 w 338138"/>
              <a:gd name="connsiteY32" fmla="*/ 55827 h 250825"/>
              <a:gd name="connsiteX33" fmla="*/ 216070 w 338138"/>
              <a:gd name="connsiteY33" fmla="*/ 49212 h 250825"/>
              <a:gd name="connsiteX34" fmla="*/ 53428 w 338138"/>
              <a:gd name="connsiteY34" fmla="*/ 22225 h 250825"/>
              <a:gd name="connsiteX35" fmla="*/ 50800 w 338138"/>
              <a:gd name="connsiteY35" fmla="*/ 24858 h 250825"/>
              <a:gd name="connsiteX36" fmla="*/ 50800 w 338138"/>
              <a:gd name="connsiteY36" fmla="*/ 182834 h 250825"/>
              <a:gd name="connsiteX37" fmla="*/ 53428 w 338138"/>
              <a:gd name="connsiteY37" fmla="*/ 184150 h 250825"/>
              <a:gd name="connsiteX38" fmla="*/ 284710 w 338138"/>
              <a:gd name="connsiteY38" fmla="*/ 184150 h 250825"/>
              <a:gd name="connsiteX39" fmla="*/ 287338 w 338138"/>
              <a:gd name="connsiteY39" fmla="*/ 182834 h 250825"/>
              <a:gd name="connsiteX40" fmla="*/ 287338 w 338138"/>
              <a:gd name="connsiteY40" fmla="*/ 24858 h 250825"/>
              <a:gd name="connsiteX41" fmla="*/ 284710 w 338138"/>
              <a:gd name="connsiteY41" fmla="*/ 22225 h 250825"/>
              <a:gd name="connsiteX42" fmla="*/ 53428 w 338138"/>
              <a:gd name="connsiteY42" fmla="*/ 22225 h 250825"/>
              <a:gd name="connsiteX43" fmla="*/ 53663 w 338138"/>
              <a:gd name="connsiteY43" fmla="*/ 0 h 250825"/>
              <a:gd name="connsiteX44" fmla="*/ 286062 w 338138"/>
              <a:gd name="connsiteY44" fmla="*/ 0 h 250825"/>
              <a:gd name="connsiteX45" fmla="*/ 311150 w 338138"/>
              <a:gd name="connsiteY45" fmla="*/ 25008 h 250825"/>
              <a:gd name="connsiteX46" fmla="*/ 311150 w 338138"/>
              <a:gd name="connsiteY46" fmla="*/ 182955 h 250825"/>
              <a:gd name="connsiteX47" fmla="*/ 286062 w 338138"/>
              <a:gd name="connsiteY47" fmla="*/ 207963 h 250825"/>
              <a:gd name="connsiteX48" fmla="*/ 53663 w 338138"/>
              <a:gd name="connsiteY48" fmla="*/ 207963 h 250825"/>
              <a:gd name="connsiteX49" fmla="*/ 28575 w 338138"/>
              <a:gd name="connsiteY49" fmla="*/ 182955 h 250825"/>
              <a:gd name="connsiteX50" fmla="*/ 28575 w 338138"/>
              <a:gd name="connsiteY50" fmla="*/ 25008 h 250825"/>
              <a:gd name="connsiteX51" fmla="*/ 53663 w 338138"/>
              <a:gd name="connsiteY51" fmla="*/ 0 h 25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38138" h="250825">
                <a:moveTo>
                  <a:pt x="9246" y="217487"/>
                </a:moveTo>
                <a:cubicBezTo>
                  <a:pt x="9246" y="217487"/>
                  <a:pt x="9246" y="217487"/>
                  <a:pt x="328892" y="217487"/>
                </a:cubicBezTo>
                <a:cubicBezTo>
                  <a:pt x="334176" y="217487"/>
                  <a:pt x="338138" y="221488"/>
                  <a:pt x="338138" y="226822"/>
                </a:cubicBezTo>
                <a:cubicBezTo>
                  <a:pt x="338138" y="240157"/>
                  <a:pt x="327571" y="250825"/>
                  <a:pt x="314363" y="250825"/>
                </a:cubicBezTo>
                <a:cubicBezTo>
                  <a:pt x="314363" y="250825"/>
                  <a:pt x="314363" y="250825"/>
                  <a:pt x="23775" y="250825"/>
                </a:cubicBezTo>
                <a:cubicBezTo>
                  <a:pt x="10567" y="250825"/>
                  <a:pt x="0" y="240157"/>
                  <a:pt x="0" y="226822"/>
                </a:cubicBezTo>
                <a:cubicBezTo>
                  <a:pt x="0" y="221488"/>
                  <a:pt x="3962" y="217487"/>
                  <a:pt x="9246" y="217487"/>
                </a:cubicBezTo>
                <a:close/>
                <a:moveTo>
                  <a:pt x="100182" y="100012"/>
                </a:moveTo>
                <a:cubicBezTo>
                  <a:pt x="100182" y="100012"/>
                  <a:pt x="100182" y="100012"/>
                  <a:pt x="123655" y="100012"/>
                </a:cubicBezTo>
                <a:cubicBezTo>
                  <a:pt x="127567" y="100012"/>
                  <a:pt x="130175" y="102689"/>
                  <a:pt x="130175" y="106705"/>
                </a:cubicBezTo>
                <a:cubicBezTo>
                  <a:pt x="130175" y="106705"/>
                  <a:pt x="130175" y="106705"/>
                  <a:pt x="130175" y="161583"/>
                </a:cubicBezTo>
                <a:cubicBezTo>
                  <a:pt x="130175" y="165598"/>
                  <a:pt x="127567" y="168275"/>
                  <a:pt x="123655" y="168275"/>
                </a:cubicBezTo>
                <a:cubicBezTo>
                  <a:pt x="123655" y="168275"/>
                  <a:pt x="123655" y="168275"/>
                  <a:pt x="100182" y="168275"/>
                </a:cubicBezTo>
                <a:cubicBezTo>
                  <a:pt x="96270" y="168275"/>
                  <a:pt x="93662" y="165598"/>
                  <a:pt x="93662" y="161583"/>
                </a:cubicBezTo>
                <a:cubicBezTo>
                  <a:pt x="93662" y="161583"/>
                  <a:pt x="93662" y="161583"/>
                  <a:pt x="93662" y="106705"/>
                </a:cubicBezTo>
                <a:cubicBezTo>
                  <a:pt x="93662" y="102689"/>
                  <a:pt x="96270" y="100012"/>
                  <a:pt x="100182" y="100012"/>
                </a:cubicBezTo>
                <a:close/>
                <a:moveTo>
                  <a:pt x="157332" y="77787"/>
                </a:moveTo>
                <a:cubicBezTo>
                  <a:pt x="157332" y="77787"/>
                  <a:pt x="157332" y="77787"/>
                  <a:pt x="180805" y="77787"/>
                </a:cubicBezTo>
                <a:cubicBezTo>
                  <a:pt x="184717" y="77787"/>
                  <a:pt x="187325" y="81779"/>
                  <a:pt x="187325" y="84441"/>
                </a:cubicBezTo>
                <a:cubicBezTo>
                  <a:pt x="187325" y="84441"/>
                  <a:pt x="187325" y="84441"/>
                  <a:pt x="187325" y="161622"/>
                </a:cubicBezTo>
                <a:cubicBezTo>
                  <a:pt x="187325" y="165614"/>
                  <a:pt x="184717" y="168275"/>
                  <a:pt x="180805" y="168275"/>
                </a:cubicBezTo>
                <a:cubicBezTo>
                  <a:pt x="180805" y="168275"/>
                  <a:pt x="180805" y="168275"/>
                  <a:pt x="157332" y="168275"/>
                </a:cubicBezTo>
                <a:cubicBezTo>
                  <a:pt x="153420" y="168275"/>
                  <a:pt x="150812" y="165614"/>
                  <a:pt x="150812" y="161622"/>
                </a:cubicBezTo>
                <a:cubicBezTo>
                  <a:pt x="150812" y="161622"/>
                  <a:pt x="150812" y="161622"/>
                  <a:pt x="150812" y="84441"/>
                </a:cubicBezTo>
                <a:cubicBezTo>
                  <a:pt x="150812" y="81779"/>
                  <a:pt x="153420" y="77787"/>
                  <a:pt x="157332" y="77787"/>
                </a:cubicBezTo>
                <a:close/>
                <a:moveTo>
                  <a:pt x="216070" y="49212"/>
                </a:moveTo>
                <a:cubicBezTo>
                  <a:pt x="216070" y="49212"/>
                  <a:pt x="216070" y="49212"/>
                  <a:pt x="239543" y="49212"/>
                </a:cubicBezTo>
                <a:cubicBezTo>
                  <a:pt x="243455" y="49212"/>
                  <a:pt x="246063" y="51858"/>
                  <a:pt x="246063" y="55827"/>
                </a:cubicBezTo>
                <a:cubicBezTo>
                  <a:pt x="246063" y="55827"/>
                  <a:pt x="246063" y="55827"/>
                  <a:pt x="246063" y="161661"/>
                </a:cubicBezTo>
                <a:cubicBezTo>
                  <a:pt x="246063" y="165629"/>
                  <a:pt x="243455" y="168275"/>
                  <a:pt x="239543" y="168275"/>
                </a:cubicBezTo>
                <a:cubicBezTo>
                  <a:pt x="239543" y="168275"/>
                  <a:pt x="239543" y="168275"/>
                  <a:pt x="216070" y="168275"/>
                </a:cubicBezTo>
                <a:cubicBezTo>
                  <a:pt x="212158" y="168275"/>
                  <a:pt x="209550" y="165629"/>
                  <a:pt x="209550" y="161661"/>
                </a:cubicBezTo>
                <a:cubicBezTo>
                  <a:pt x="209550" y="161661"/>
                  <a:pt x="209550" y="161661"/>
                  <a:pt x="209550" y="55827"/>
                </a:cubicBezTo>
                <a:cubicBezTo>
                  <a:pt x="209550" y="51858"/>
                  <a:pt x="212158" y="49212"/>
                  <a:pt x="216070" y="49212"/>
                </a:cubicBezTo>
                <a:close/>
                <a:moveTo>
                  <a:pt x="53428" y="22225"/>
                </a:moveTo>
                <a:cubicBezTo>
                  <a:pt x="52114" y="22225"/>
                  <a:pt x="50800" y="23541"/>
                  <a:pt x="50800" y="24858"/>
                </a:cubicBezTo>
                <a:lnTo>
                  <a:pt x="50800" y="182834"/>
                </a:lnTo>
                <a:cubicBezTo>
                  <a:pt x="50800" y="184150"/>
                  <a:pt x="52114" y="184150"/>
                  <a:pt x="53428" y="184150"/>
                </a:cubicBezTo>
                <a:cubicBezTo>
                  <a:pt x="53428" y="184150"/>
                  <a:pt x="53428" y="184150"/>
                  <a:pt x="284710" y="184150"/>
                </a:cubicBezTo>
                <a:cubicBezTo>
                  <a:pt x="286024" y="184150"/>
                  <a:pt x="287338" y="184150"/>
                  <a:pt x="287338" y="182834"/>
                </a:cubicBezTo>
                <a:cubicBezTo>
                  <a:pt x="287338" y="182834"/>
                  <a:pt x="287338" y="182834"/>
                  <a:pt x="287338" y="24858"/>
                </a:cubicBezTo>
                <a:cubicBezTo>
                  <a:pt x="287338" y="23541"/>
                  <a:pt x="286024" y="22225"/>
                  <a:pt x="284710" y="22225"/>
                </a:cubicBezTo>
                <a:cubicBezTo>
                  <a:pt x="284710" y="22225"/>
                  <a:pt x="284710" y="22225"/>
                  <a:pt x="53428" y="22225"/>
                </a:cubicBezTo>
                <a:close/>
                <a:moveTo>
                  <a:pt x="53663" y="0"/>
                </a:moveTo>
                <a:cubicBezTo>
                  <a:pt x="53663" y="0"/>
                  <a:pt x="53663" y="0"/>
                  <a:pt x="286062" y="0"/>
                </a:cubicBezTo>
                <a:cubicBezTo>
                  <a:pt x="300587" y="0"/>
                  <a:pt x="311150" y="10530"/>
                  <a:pt x="311150" y="25008"/>
                </a:cubicBezTo>
                <a:cubicBezTo>
                  <a:pt x="311150" y="25008"/>
                  <a:pt x="311150" y="25008"/>
                  <a:pt x="311150" y="182955"/>
                </a:cubicBezTo>
                <a:cubicBezTo>
                  <a:pt x="311150" y="196117"/>
                  <a:pt x="300587" y="207963"/>
                  <a:pt x="286062" y="207963"/>
                </a:cubicBezTo>
                <a:cubicBezTo>
                  <a:pt x="286062" y="207963"/>
                  <a:pt x="286062" y="207963"/>
                  <a:pt x="53663" y="207963"/>
                </a:cubicBezTo>
                <a:cubicBezTo>
                  <a:pt x="39138" y="207963"/>
                  <a:pt x="28575" y="196117"/>
                  <a:pt x="28575" y="182955"/>
                </a:cubicBezTo>
                <a:cubicBezTo>
                  <a:pt x="28575" y="182955"/>
                  <a:pt x="28575" y="182955"/>
                  <a:pt x="28575" y="25008"/>
                </a:cubicBezTo>
                <a:cubicBezTo>
                  <a:pt x="28575" y="10530"/>
                  <a:pt x="39138" y="0"/>
                  <a:pt x="53663" y="0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  <a:headEnd type="oval" w="med" len="med"/>
            <a:tailEnd type="oval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sz="2400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372632" y="3413896"/>
            <a:ext cx="4283973" cy="975784"/>
            <a:chOff x="6098627" y="1420582"/>
            <a:chExt cx="4649753" cy="976107"/>
          </a:xfrm>
        </p:grpSpPr>
        <p:sp>
          <p:nvSpPr>
            <p:cNvPr id="17" name="矩形 16"/>
            <p:cNvSpPr/>
            <p:nvPr/>
          </p:nvSpPr>
          <p:spPr>
            <a:xfrm>
              <a:off x="6098627" y="1420582"/>
              <a:ext cx="4649753" cy="468141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Autofit/>
            </a:bodyPr>
            <a:lstStyle/>
            <a:p>
              <a:pPr fontAlgn="auto"/>
              <a:r>
                <a:rPr lang="en-US" altLang="zh-CN" strike="noStrike" spc="-151" noProof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2014.06</a:t>
              </a:r>
            </a:p>
          </p:txBody>
        </p:sp>
        <p:sp>
          <p:nvSpPr>
            <p:cNvPr id="18" name="矩形 21"/>
            <p:cNvSpPr/>
            <p:nvPr/>
          </p:nvSpPr>
          <p:spPr>
            <a:xfrm>
              <a:off x="6098627" y="1915595"/>
              <a:ext cx="4649753" cy="48109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/>
            <a:lstStyle/>
            <a:p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成立仅</a:t>
              </a:r>
              <a:r>
                <a:rPr lang="en-US" altLang="zh-CN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个月，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众美联</a:t>
              </a:r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就因为商业模式的巨大价值，获得新加坡第一家财团</a:t>
              </a:r>
              <a:r>
                <a:rPr lang="en-US" altLang="zh-CN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倍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溢价投资</a:t>
              </a:r>
            </a:p>
          </p:txBody>
        </p:sp>
      </p:grpSp>
      <p:sp>
        <p:nvSpPr>
          <p:cNvPr id="19" name="六边形 18"/>
          <p:cNvSpPr/>
          <p:nvPr/>
        </p:nvSpPr>
        <p:spPr>
          <a:xfrm>
            <a:off x="5244450" y="5052226"/>
            <a:ext cx="948267" cy="817033"/>
          </a:xfrm>
          <a:prstGeom prst="hexag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sz="2400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任意多边形: 形状 23"/>
          <p:cNvSpPr/>
          <p:nvPr/>
        </p:nvSpPr>
        <p:spPr>
          <a:xfrm>
            <a:off x="5473050" y="5278709"/>
            <a:ext cx="488951" cy="364067"/>
          </a:xfrm>
          <a:custGeom>
            <a:avLst/>
            <a:gdLst>
              <a:gd name="connsiteX0" fmla="*/ 9246 w 338138"/>
              <a:gd name="connsiteY0" fmla="*/ 217487 h 250825"/>
              <a:gd name="connsiteX1" fmla="*/ 328892 w 338138"/>
              <a:gd name="connsiteY1" fmla="*/ 217487 h 250825"/>
              <a:gd name="connsiteX2" fmla="*/ 338138 w 338138"/>
              <a:gd name="connsiteY2" fmla="*/ 226822 h 250825"/>
              <a:gd name="connsiteX3" fmla="*/ 314363 w 338138"/>
              <a:gd name="connsiteY3" fmla="*/ 250825 h 250825"/>
              <a:gd name="connsiteX4" fmla="*/ 23775 w 338138"/>
              <a:gd name="connsiteY4" fmla="*/ 250825 h 250825"/>
              <a:gd name="connsiteX5" fmla="*/ 0 w 338138"/>
              <a:gd name="connsiteY5" fmla="*/ 226822 h 250825"/>
              <a:gd name="connsiteX6" fmla="*/ 9246 w 338138"/>
              <a:gd name="connsiteY6" fmla="*/ 217487 h 250825"/>
              <a:gd name="connsiteX7" fmla="*/ 100182 w 338138"/>
              <a:gd name="connsiteY7" fmla="*/ 100012 h 250825"/>
              <a:gd name="connsiteX8" fmla="*/ 123655 w 338138"/>
              <a:gd name="connsiteY8" fmla="*/ 100012 h 250825"/>
              <a:gd name="connsiteX9" fmla="*/ 130175 w 338138"/>
              <a:gd name="connsiteY9" fmla="*/ 106705 h 250825"/>
              <a:gd name="connsiteX10" fmla="*/ 130175 w 338138"/>
              <a:gd name="connsiteY10" fmla="*/ 161583 h 250825"/>
              <a:gd name="connsiteX11" fmla="*/ 123655 w 338138"/>
              <a:gd name="connsiteY11" fmla="*/ 168275 h 250825"/>
              <a:gd name="connsiteX12" fmla="*/ 100182 w 338138"/>
              <a:gd name="connsiteY12" fmla="*/ 168275 h 250825"/>
              <a:gd name="connsiteX13" fmla="*/ 93662 w 338138"/>
              <a:gd name="connsiteY13" fmla="*/ 161583 h 250825"/>
              <a:gd name="connsiteX14" fmla="*/ 93662 w 338138"/>
              <a:gd name="connsiteY14" fmla="*/ 106705 h 250825"/>
              <a:gd name="connsiteX15" fmla="*/ 100182 w 338138"/>
              <a:gd name="connsiteY15" fmla="*/ 100012 h 250825"/>
              <a:gd name="connsiteX16" fmla="*/ 157332 w 338138"/>
              <a:gd name="connsiteY16" fmla="*/ 77787 h 250825"/>
              <a:gd name="connsiteX17" fmla="*/ 180805 w 338138"/>
              <a:gd name="connsiteY17" fmla="*/ 77787 h 250825"/>
              <a:gd name="connsiteX18" fmla="*/ 187325 w 338138"/>
              <a:gd name="connsiteY18" fmla="*/ 84441 h 250825"/>
              <a:gd name="connsiteX19" fmla="*/ 187325 w 338138"/>
              <a:gd name="connsiteY19" fmla="*/ 161622 h 250825"/>
              <a:gd name="connsiteX20" fmla="*/ 180805 w 338138"/>
              <a:gd name="connsiteY20" fmla="*/ 168275 h 250825"/>
              <a:gd name="connsiteX21" fmla="*/ 157332 w 338138"/>
              <a:gd name="connsiteY21" fmla="*/ 168275 h 250825"/>
              <a:gd name="connsiteX22" fmla="*/ 150812 w 338138"/>
              <a:gd name="connsiteY22" fmla="*/ 161622 h 250825"/>
              <a:gd name="connsiteX23" fmla="*/ 150812 w 338138"/>
              <a:gd name="connsiteY23" fmla="*/ 84441 h 250825"/>
              <a:gd name="connsiteX24" fmla="*/ 157332 w 338138"/>
              <a:gd name="connsiteY24" fmla="*/ 77787 h 250825"/>
              <a:gd name="connsiteX25" fmla="*/ 216070 w 338138"/>
              <a:gd name="connsiteY25" fmla="*/ 49212 h 250825"/>
              <a:gd name="connsiteX26" fmla="*/ 239543 w 338138"/>
              <a:gd name="connsiteY26" fmla="*/ 49212 h 250825"/>
              <a:gd name="connsiteX27" fmla="*/ 246063 w 338138"/>
              <a:gd name="connsiteY27" fmla="*/ 55827 h 250825"/>
              <a:gd name="connsiteX28" fmla="*/ 246063 w 338138"/>
              <a:gd name="connsiteY28" fmla="*/ 161661 h 250825"/>
              <a:gd name="connsiteX29" fmla="*/ 239543 w 338138"/>
              <a:gd name="connsiteY29" fmla="*/ 168275 h 250825"/>
              <a:gd name="connsiteX30" fmla="*/ 216070 w 338138"/>
              <a:gd name="connsiteY30" fmla="*/ 168275 h 250825"/>
              <a:gd name="connsiteX31" fmla="*/ 209550 w 338138"/>
              <a:gd name="connsiteY31" fmla="*/ 161661 h 250825"/>
              <a:gd name="connsiteX32" fmla="*/ 209550 w 338138"/>
              <a:gd name="connsiteY32" fmla="*/ 55827 h 250825"/>
              <a:gd name="connsiteX33" fmla="*/ 216070 w 338138"/>
              <a:gd name="connsiteY33" fmla="*/ 49212 h 250825"/>
              <a:gd name="connsiteX34" fmla="*/ 53428 w 338138"/>
              <a:gd name="connsiteY34" fmla="*/ 22225 h 250825"/>
              <a:gd name="connsiteX35" fmla="*/ 50800 w 338138"/>
              <a:gd name="connsiteY35" fmla="*/ 24858 h 250825"/>
              <a:gd name="connsiteX36" fmla="*/ 50800 w 338138"/>
              <a:gd name="connsiteY36" fmla="*/ 182834 h 250825"/>
              <a:gd name="connsiteX37" fmla="*/ 53428 w 338138"/>
              <a:gd name="connsiteY37" fmla="*/ 184150 h 250825"/>
              <a:gd name="connsiteX38" fmla="*/ 284710 w 338138"/>
              <a:gd name="connsiteY38" fmla="*/ 184150 h 250825"/>
              <a:gd name="connsiteX39" fmla="*/ 287338 w 338138"/>
              <a:gd name="connsiteY39" fmla="*/ 182834 h 250825"/>
              <a:gd name="connsiteX40" fmla="*/ 287338 w 338138"/>
              <a:gd name="connsiteY40" fmla="*/ 24858 h 250825"/>
              <a:gd name="connsiteX41" fmla="*/ 284710 w 338138"/>
              <a:gd name="connsiteY41" fmla="*/ 22225 h 250825"/>
              <a:gd name="connsiteX42" fmla="*/ 53428 w 338138"/>
              <a:gd name="connsiteY42" fmla="*/ 22225 h 250825"/>
              <a:gd name="connsiteX43" fmla="*/ 53663 w 338138"/>
              <a:gd name="connsiteY43" fmla="*/ 0 h 250825"/>
              <a:gd name="connsiteX44" fmla="*/ 286062 w 338138"/>
              <a:gd name="connsiteY44" fmla="*/ 0 h 250825"/>
              <a:gd name="connsiteX45" fmla="*/ 311150 w 338138"/>
              <a:gd name="connsiteY45" fmla="*/ 25008 h 250825"/>
              <a:gd name="connsiteX46" fmla="*/ 311150 w 338138"/>
              <a:gd name="connsiteY46" fmla="*/ 182955 h 250825"/>
              <a:gd name="connsiteX47" fmla="*/ 286062 w 338138"/>
              <a:gd name="connsiteY47" fmla="*/ 207963 h 250825"/>
              <a:gd name="connsiteX48" fmla="*/ 53663 w 338138"/>
              <a:gd name="connsiteY48" fmla="*/ 207963 h 250825"/>
              <a:gd name="connsiteX49" fmla="*/ 28575 w 338138"/>
              <a:gd name="connsiteY49" fmla="*/ 182955 h 250825"/>
              <a:gd name="connsiteX50" fmla="*/ 28575 w 338138"/>
              <a:gd name="connsiteY50" fmla="*/ 25008 h 250825"/>
              <a:gd name="connsiteX51" fmla="*/ 53663 w 338138"/>
              <a:gd name="connsiteY51" fmla="*/ 0 h 25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38138" h="250825">
                <a:moveTo>
                  <a:pt x="9246" y="217487"/>
                </a:moveTo>
                <a:cubicBezTo>
                  <a:pt x="9246" y="217487"/>
                  <a:pt x="9246" y="217487"/>
                  <a:pt x="328892" y="217487"/>
                </a:cubicBezTo>
                <a:cubicBezTo>
                  <a:pt x="334176" y="217487"/>
                  <a:pt x="338138" y="221488"/>
                  <a:pt x="338138" y="226822"/>
                </a:cubicBezTo>
                <a:cubicBezTo>
                  <a:pt x="338138" y="240157"/>
                  <a:pt x="327571" y="250825"/>
                  <a:pt x="314363" y="250825"/>
                </a:cubicBezTo>
                <a:cubicBezTo>
                  <a:pt x="314363" y="250825"/>
                  <a:pt x="314363" y="250825"/>
                  <a:pt x="23775" y="250825"/>
                </a:cubicBezTo>
                <a:cubicBezTo>
                  <a:pt x="10567" y="250825"/>
                  <a:pt x="0" y="240157"/>
                  <a:pt x="0" y="226822"/>
                </a:cubicBezTo>
                <a:cubicBezTo>
                  <a:pt x="0" y="221488"/>
                  <a:pt x="3962" y="217487"/>
                  <a:pt x="9246" y="217487"/>
                </a:cubicBezTo>
                <a:close/>
                <a:moveTo>
                  <a:pt x="100182" y="100012"/>
                </a:moveTo>
                <a:cubicBezTo>
                  <a:pt x="100182" y="100012"/>
                  <a:pt x="100182" y="100012"/>
                  <a:pt x="123655" y="100012"/>
                </a:cubicBezTo>
                <a:cubicBezTo>
                  <a:pt x="127567" y="100012"/>
                  <a:pt x="130175" y="102689"/>
                  <a:pt x="130175" y="106705"/>
                </a:cubicBezTo>
                <a:cubicBezTo>
                  <a:pt x="130175" y="106705"/>
                  <a:pt x="130175" y="106705"/>
                  <a:pt x="130175" y="161583"/>
                </a:cubicBezTo>
                <a:cubicBezTo>
                  <a:pt x="130175" y="165598"/>
                  <a:pt x="127567" y="168275"/>
                  <a:pt x="123655" y="168275"/>
                </a:cubicBezTo>
                <a:cubicBezTo>
                  <a:pt x="123655" y="168275"/>
                  <a:pt x="123655" y="168275"/>
                  <a:pt x="100182" y="168275"/>
                </a:cubicBezTo>
                <a:cubicBezTo>
                  <a:pt x="96270" y="168275"/>
                  <a:pt x="93662" y="165598"/>
                  <a:pt x="93662" y="161583"/>
                </a:cubicBezTo>
                <a:cubicBezTo>
                  <a:pt x="93662" y="161583"/>
                  <a:pt x="93662" y="161583"/>
                  <a:pt x="93662" y="106705"/>
                </a:cubicBezTo>
                <a:cubicBezTo>
                  <a:pt x="93662" y="102689"/>
                  <a:pt x="96270" y="100012"/>
                  <a:pt x="100182" y="100012"/>
                </a:cubicBezTo>
                <a:close/>
                <a:moveTo>
                  <a:pt x="157332" y="77787"/>
                </a:moveTo>
                <a:cubicBezTo>
                  <a:pt x="157332" y="77787"/>
                  <a:pt x="157332" y="77787"/>
                  <a:pt x="180805" y="77787"/>
                </a:cubicBezTo>
                <a:cubicBezTo>
                  <a:pt x="184717" y="77787"/>
                  <a:pt x="187325" y="81779"/>
                  <a:pt x="187325" y="84441"/>
                </a:cubicBezTo>
                <a:cubicBezTo>
                  <a:pt x="187325" y="84441"/>
                  <a:pt x="187325" y="84441"/>
                  <a:pt x="187325" y="161622"/>
                </a:cubicBezTo>
                <a:cubicBezTo>
                  <a:pt x="187325" y="165614"/>
                  <a:pt x="184717" y="168275"/>
                  <a:pt x="180805" y="168275"/>
                </a:cubicBezTo>
                <a:cubicBezTo>
                  <a:pt x="180805" y="168275"/>
                  <a:pt x="180805" y="168275"/>
                  <a:pt x="157332" y="168275"/>
                </a:cubicBezTo>
                <a:cubicBezTo>
                  <a:pt x="153420" y="168275"/>
                  <a:pt x="150812" y="165614"/>
                  <a:pt x="150812" y="161622"/>
                </a:cubicBezTo>
                <a:cubicBezTo>
                  <a:pt x="150812" y="161622"/>
                  <a:pt x="150812" y="161622"/>
                  <a:pt x="150812" y="84441"/>
                </a:cubicBezTo>
                <a:cubicBezTo>
                  <a:pt x="150812" y="81779"/>
                  <a:pt x="153420" y="77787"/>
                  <a:pt x="157332" y="77787"/>
                </a:cubicBezTo>
                <a:close/>
                <a:moveTo>
                  <a:pt x="216070" y="49212"/>
                </a:moveTo>
                <a:cubicBezTo>
                  <a:pt x="216070" y="49212"/>
                  <a:pt x="216070" y="49212"/>
                  <a:pt x="239543" y="49212"/>
                </a:cubicBezTo>
                <a:cubicBezTo>
                  <a:pt x="243455" y="49212"/>
                  <a:pt x="246063" y="51858"/>
                  <a:pt x="246063" y="55827"/>
                </a:cubicBezTo>
                <a:cubicBezTo>
                  <a:pt x="246063" y="55827"/>
                  <a:pt x="246063" y="55827"/>
                  <a:pt x="246063" y="161661"/>
                </a:cubicBezTo>
                <a:cubicBezTo>
                  <a:pt x="246063" y="165629"/>
                  <a:pt x="243455" y="168275"/>
                  <a:pt x="239543" y="168275"/>
                </a:cubicBezTo>
                <a:cubicBezTo>
                  <a:pt x="239543" y="168275"/>
                  <a:pt x="239543" y="168275"/>
                  <a:pt x="216070" y="168275"/>
                </a:cubicBezTo>
                <a:cubicBezTo>
                  <a:pt x="212158" y="168275"/>
                  <a:pt x="209550" y="165629"/>
                  <a:pt x="209550" y="161661"/>
                </a:cubicBezTo>
                <a:cubicBezTo>
                  <a:pt x="209550" y="161661"/>
                  <a:pt x="209550" y="161661"/>
                  <a:pt x="209550" y="55827"/>
                </a:cubicBezTo>
                <a:cubicBezTo>
                  <a:pt x="209550" y="51858"/>
                  <a:pt x="212158" y="49212"/>
                  <a:pt x="216070" y="49212"/>
                </a:cubicBezTo>
                <a:close/>
                <a:moveTo>
                  <a:pt x="53428" y="22225"/>
                </a:moveTo>
                <a:cubicBezTo>
                  <a:pt x="52114" y="22225"/>
                  <a:pt x="50800" y="23541"/>
                  <a:pt x="50800" y="24858"/>
                </a:cubicBezTo>
                <a:lnTo>
                  <a:pt x="50800" y="182834"/>
                </a:lnTo>
                <a:cubicBezTo>
                  <a:pt x="50800" y="184150"/>
                  <a:pt x="52114" y="184150"/>
                  <a:pt x="53428" y="184150"/>
                </a:cubicBezTo>
                <a:cubicBezTo>
                  <a:pt x="53428" y="184150"/>
                  <a:pt x="53428" y="184150"/>
                  <a:pt x="284710" y="184150"/>
                </a:cubicBezTo>
                <a:cubicBezTo>
                  <a:pt x="286024" y="184150"/>
                  <a:pt x="287338" y="184150"/>
                  <a:pt x="287338" y="182834"/>
                </a:cubicBezTo>
                <a:cubicBezTo>
                  <a:pt x="287338" y="182834"/>
                  <a:pt x="287338" y="182834"/>
                  <a:pt x="287338" y="24858"/>
                </a:cubicBezTo>
                <a:cubicBezTo>
                  <a:pt x="287338" y="23541"/>
                  <a:pt x="286024" y="22225"/>
                  <a:pt x="284710" y="22225"/>
                </a:cubicBezTo>
                <a:cubicBezTo>
                  <a:pt x="284710" y="22225"/>
                  <a:pt x="284710" y="22225"/>
                  <a:pt x="53428" y="22225"/>
                </a:cubicBezTo>
                <a:close/>
                <a:moveTo>
                  <a:pt x="53663" y="0"/>
                </a:moveTo>
                <a:cubicBezTo>
                  <a:pt x="53663" y="0"/>
                  <a:pt x="53663" y="0"/>
                  <a:pt x="286062" y="0"/>
                </a:cubicBezTo>
                <a:cubicBezTo>
                  <a:pt x="300587" y="0"/>
                  <a:pt x="311150" y="10530"/>
                  <a:pt x="311150" y="25008"/>
                </a:cubicBezTo>
                <a:cubicBezTo>
                  <a:pt x="311150" y="25008"/>
                  <a:pt x="311150" y="25008"/>
                  <a:pt x="311150" y="182955"/>
                </a:cubicBezTo>
                <a:cubicBezTo>
                  <a:pt x="311150" y="196117"/>
                  <a:pt x="300587" y="207963"/>
                  <a:pt x="286062" y="207963"/>
                </a:cubicBezTo>
                <a:cubicBezTo>
                  <a:pt x="286062" y="207963"/>
                  <a:pt x="286062" y="207963"/>
                  <a:pt x="53663" y="207963"/>
                </a:cubicBezTo>
                <a:cubicBezTo>
                  <a:pt x="39138" y="207963"/>
                  <a:pt x="28575" y="196117"/>
                  <a:pt x="28575" y="182955"/>
                </a:cubicBezTo>
                <a:cubicBezTo>
                  <a:pt x="28575" y="182955"/>
                  <a:pt x="28575" y="182955"/>
                  <a:pt x="28575" y="25008"/>
                </a:cubicBezTo>
                <a:cubicBezTo>
                  <a:pt x="28575" y="10530"/>
                  <a:pt x="39138" y="0"/>
                  <a:pt x="53663" y="0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  <a:headEnd type="oval" w="med" len="med"/>
            <a:tailEnd type="oval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sz="2400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372633" y="4928615"/>
            <a:ext cx="3673034" cy="948267"/>
            <a:chOff x="6098627" y="1802428"/>
            <a:chExt cx="4666191" cy="949861"/>
          </a:xfrm>
        </p:grpSpPr>
        <p:sp>
          <p:nvSpPr>
            <p:cNvPr id="22" name="矩形 21"/>
            <p:cNvSpPr/>
            <p:nvPr/>
          </p:nvSpPr>
          <p:spPr>
            <a:xfrm>
              <a:off x="6098627" y="1802428"/>
              <a:ext cx="4649753" cy="468141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Autofit/>
            </a:bodyPr>
            <a:lstStyle/>
            <a:p>
              <a:pPr fontAlgn="auto"/>
              <a:r>
                <a:rPr lang="en-US" altLang="zh-CN" strike="noStrike" spc="-151" noProof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2015.06</a:t>
              </a:r>
            </a:p>
          </p:txBody>
        </p:sp>
        <p:sp>
          <p:nvSpPr>
            <p:cNvPr id="23" name="矩形 26"/>
            <p:cNvSpPr/>
            <p:nvPr/>
          </p:nvSpPr>
          <p:spPr>
            <a:xfrm>
              <a:off x="6115066" y="2271195"/>
              <a:ext cx="4649752" cy="48109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/>
            <a:lstStyle/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众美联与美国纳斯达克上市企业窝窝合并，成功登陆美国纳斯达克</a:t>
              </a:r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资本市场</a:t>
              </a:r>
              <a:endPara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估值</a:t>
              </a:r>
              <a:r>
                <a:rPr lang="en-US" altLang="zh-CN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13</a:t>
              </a:r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亿美金，股东增值</a:t>
              </a:r>
              <a:r>
                <a:rPr lang="en-US" altLang="zh-CN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60</a:t>
              </a:r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倍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4" name="文本框 34"/>
          <p:cNvSpPr txBox="1">
            <a:spLocks noChangeArrowheads="1"/>
          </p:cNvSpPr>
          <p:nvPr/>
        </p:nvSpPr>
        <p:spPr bwMode="auto">
          <a:xfrm>
            <a:off x="1191341" y="97502"/>
            <a:ext cx="690246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800" b="1" dirty="0" smtClean="0">
                <a:latin typeface="微软雅黑" panose="020B0503020204020204" pitchFamily="34" charset="-122"/>
              </a:rPr>
              <a:t>成功案例：</a:t>
            </a:r>
            <a:r>
              <a:rPr lang="zh-CN" altLang="en-US" sz="1800" b="1" dirty="0" smtClean="0">
                <a:latin typeface="微软雅黑" panose="020B0503020204020204" pitchFamily="34" charset="-122"/>
              </a:rPr>
              <a:t>众美联</a:t>
            </a:r>
            <a:r>
              <a:rPr lang="en-US" altLang="zh-CN" sz="1800" b="1" dirty="0" smtClean="0">
                <a:solidFill>
                  <a:srgbClr val="002060"/>
                </a:solidFill>
                <a:latin typeface="微软雅黑" panose="020B0503020204020204" pitchFamily="34" charset="-122"/>
              </a:rPr>
              <a:t>----</a:t>
            </a:r>
            <a:r>
              <a:rPr lang="zh-CN" altLang="en-US" sz="18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中国最大</a:t>
            </a:r>
            <a:r>
              <a:rPr lang="zh-CN" altLang="en-US" sz="1800" b="1" dirty="0" smtClean="0">
                <a:solidFill>
                  <a:srgbClr val="002060"/>
                </a:solidFill>
                <a:latin typeface="微软雅黑" panose="020B0503020204020204" pitchFamily="34" charset="-122"/>
              </a:rPr>
              <a:t>的餐饮行业整合</a:t>
            </a:r>
            <a:r>
              <a:rPr lang="zh-CN" altLang="en-US" sz="1800" b="1" dirty="0">
                <a:solidFill>
                  <a:srgbClr val="002060"/>
                </a:solidFill>
                <a:latin typeface="微软雅黑" panose="020B0503020204020204" pitchFamily="34" charset="-122"/>
              </a:rPr>
              <a:t>互联网平台</a:t>
            </a:r>
          </a:p>
          <a:p>
            <a:endParaRPr lang="zh-CN" altLang="en-US" sz="2800" b="1" dirty="0">
              <a:latin typeface="微软雅黑" panose="020B0503020204020204" pitchFamily="34" charset="-122"/>
            </a:endParaRPr>
          </a:p>
        </p:txBody>
      </p:sp>
      <p:sp>
        <p:nvSpPr>
          <p:cNvPr id="25" name="cloud-computing-connection_70996"/>
          <p:cNvSpPr>
            <a:spLocks noChangeAspect="1"/>
          </p:cNvSpPr>
          <p:nvPr/>
        </p:nvSpPr>
        <p:spPr bwMode="auto">
          <a:xfrm>
            <a:off x="365324" y="49655"/>
            <a:ext cx="802887" cy="724366"/>
          </a:xfrm>
          <a:custGeom>
            <a:avLst/>
            <a:gdLst>
              <a:gd name="T0" fmla="*/ 4313 w 5734"/>
              <a:gd name="T1" fmla="*/ 3918 h 5892"/>
              <a:gd name="T2" fmla="*/ 5734 w 5734"/>
              <a:gd name="T3" fmla="*/ 2497 h 5892"/>
              <a:gd name="T4" fmla="*/ 4313 w 5734"/>
              <a:gd name="T5" fmla="*/ 1076 h 5892"/>
              <a:gd name="T6" fmla="*/ 4149 w 5734"/>
              <a:gd name="T7" fmla="*/ 1085 h 5892"/>
              <a:gd name="T8" fmla="*/ 3733 w 5734"/>
              <a:gd name="T9" fmla="*/ 378 h 5892"/>
              <a:gd name="T10" fmla="*/ 2768 w 5734"/>
              <a:gd name="T11" fmla="*/ 0 h 5892"/>
              <a:gd name="T12" fmla="*/ 1389 w 5734"/>
              <a:gd name="T13" fmla="*/ 1076 h 5892"/>
              <a:gd name="T14" fmla="*/ 0 w 5734"/>
              <a:gd name="T15" fmla="*/ 2497 h 5892"/>
              <a:gd name="T16" fmla="*/ 1421 w 5734"/>
              <a:gd name="T17" fmla="*/ 3918 h 5892"/>
              <a:gd name="T18" fmla="*/ 2140 w 5734"/>
              <a:gd name="T19" fmla="*/ 3918 h 5892"/>
              <a:gd name="T20" fmla="*/ 2140 w 5734"/>
              <a:gd name="T21" fmla="*/ 4472 h 5892"/>
              <a:gd name="T22" fmla="*/ 1315 w 5734"/>
              <a:gd name="T23" fmla="*/ 4472 h 5892"/>
              <a:gd name="T24" fmla="*/ 954 w 5734"/>
              <a:gd name="T25" fmla="*/ 4259 h 5892"/>
              <a:gd name="T26" fmla="*/ 540 w 5734"/>
              <a:gd name="T27" fmla="*/ 4672 h 5892"/>
              <a:gd name="T28" fmla="*/ 954 w 5734"/>
              <a:gd name="T29" fmla="*/ 5086 h 5892"/>
              <a:gd name="T30" fmla="*/ 1315 w 5734"/>
              <a:gd name="T31" fmla="*/ 4872 h 5892"/>
              <a:gd name="T32" fmla="*/ 2340 w 5734"/>
              <a:gd name="T33" fmla="*/ 4872 h 5892"/>
              <a:gd name="T34" fmla="*/ 2540 w 5734"/>
              <a:gd name="T35" fmla="*/ 4672 h 5892"/>
              <a:gd name="T36" fmla="*/ 2540 w 5734"/>
              <a:gd name="T37" fmla="*/ 3918 h 5892"/>
              <a:gd name="T38" fmla="*/ 2667 w 5734"/>
              <a:gd name="T39" fmla="*/ 3918 h 5892"/>
              <a:gd name="T40" fmla="*/ 2667 w 5734"/>
              <a:gd name="T41" fmla="*/ 5117 h 5892"/>
              <a:gd name="T42" fmla="*/ 2454 w 5734"/>
              <a:gd name="T43" fmla="*/ 5479 h 5892"/>
              <a:gd name="T44" fmla="*/ 2867 w 5734"/>
              <a:gd name="T45" fmla="*/ 5892 h 5892"/>
              <a:gd name="T46" fmla="*/ 3280 w 5734"/>
              <a:gd name="T47" fmla="*/ 5479 h 5892"/>
              <a:gd name="T48" fmla="*/ 3067 w 5734"/>
              <a:gd name="T49" fmla="*/ 5117 h 5892"/>
              <a:gd name="T50" fmla="*/ 3067 w 5734"/>
              <a:gd name="T51" fmla="*/ 3918 h 5892"/>
              <a:gd name="T52" fmla="*/ 3194 w 5734"/>
              <a:gd name="T53" fmla="*/ 3918 h 5892"/>
              <a:gd name="T54" fmla="*/ 3194 w 5734"/>
              <a:gd name="T55" fmla="*/ 4691 h 5892"/>
              <a:gd name="T56" fmla="*/ 3394 w 5734"/>
              <a:gd name="T57" fmla="*/ 4891 h 5892"/>
              <a:gd name="T58" fmla="*/ 4430 w 5734"/>
              <a:gd name="T59" fmla="*/ 4891 h 5892"/>
              <a:gd name="T60" fmla="*/ 4780 w 5734"/>
              <a:gd name="T61" fmla="*/ 5085 h 5892"/>
              <a:gd name="T62" fmla="*/ 5194 w 5734"/>
              <a:gd name="T63" fmla="*/ 4672 h 5892"/>
              <a:gd name="T64" fmla="*/ 4780 w 5734"/>
              <a:gd name="T65" fmla="*/ 4259 h 5892"/>
              <a:gd name="T66" fmla="*/ 4409 w 5734"/>
              <a:gd name="T67" fmla="*/ 4491 h 5892"/>
              <a:gd name="T68" fmla="*/ 3594 w 5734"/>
              <a:gd name="T69" fmla="*/ 4491 h 5892"/>
              <a:gd name="T70" fmla="*/ 3594 w 5734"/>
              <a:gd name="T71" fmla="*/ 3918 h 5892"/>
              <a:gd name="T72" fmla="*/ 4313 w 5734"/>
              <a:gd name="T73" fmla="*/ 3918 h 58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734" h="5892">
                <a:moveTo>
                  <a:pt x="4313" y="3918"/>
                </a:moveTo>
                <a:cubicBezTo>
                  <a:pt x="5096" y="3918"/>
                  <a:pt x="5734" y="3280"/>
                  <a:pt x="5734" y="2497"/>
                </a:cubicBezTo>
                <a:cubicBezTo>
                  <a:pt x="5734" y="1713"/>
                  <a:pt x="5096" y="1076"/>
                  <a:pt x="4313" y="1076"/>
                </a:cubicBezTo>
                <a:cubicBezTo>
                  <a:pt x="4258" y="1076"/>
                  <a:pt x="4203" y="1079"/>
                  <a:pt x="4149" y="1085"/>
                </a:cubicBezTo>
                <a:cubicBezTo>
                  <a:pt x="4084" y="816"/>
                  <a:pt x="3940" y="570"/>
                  <a:pt x="3733" y="378"/>
                </a:cubicBezTo>
                <a:cubicBezTo>
                  <a:pt x="3470" y="134"/>
                  <a:pt x="3127" y="0"/>
                  <a:pt x="2768" y="0"/>
                </a:cubicBezTo>
                <a:cubicBezTo>
                  <a:pt x="2107" y="0"/>
                  <a:pt x="1544" y="451"/>
                  <a:pt x="1389" y="1076"/>
                </a:cubicBezTo>
                <a:cubicBezTo>
                  <a:pt x="620" y="1093"/>
                  <a:pt x="0" y="1724"/>
                  <a:pt x="0" y="2497"/>
                </a:cubicBezTo>
                <a:cubicBezTo>
                  <a:pt x="0" y="3281"/>
                  <a:pt x="638" y="3918"/>
                  <a:pt x="1421" y="3918"/>
                </a:cubicBezTo>
                <a:lnTo>
                  <a:pt x="2140" y="3918"/>
                </a:lnTo>
                <a:lnTo>
                  <a:pt x="2140" y="4472"/>
                </a:lnTo>
                <a:lnTo>
                  <a:pt x="1315" y="4472"/>
                </a:lnTo>
                <a:cubicBezTo>
                  <a:pt x="1245" y="4345"/>
                  <a:pt x="1109" y="4259"/>
                  <a:pt x="954" y="4259"/>
                </a:cubicBezTo>
                <a:cubicBezTo>
                  <a:pt x="726" y="4259"/>
                  <a:pt x="540" y="4444"/>
                  <a:pt x="540" y="4672"/>
                </a:cubicBezTo>
                <a:cubicBezTo>
                  <a:pt x="540" y="4900"/>
                  <a:pt x="726" y="5086"/>
                  <a:pt x="954" y="5086"/>
                </a:cubicBezTo>
                <a:cubicBezTo>
                  <a:pt x="1109" y="5086"/>
                  <a:pt x="1245" y="4999"/>
                  <a:pt x="1315" y="4872"/>
                </a:cubicBezTo>
                <a:lnTo>
                  <a:pt x="2340" y="4872"/>
                </a:lnTo>
                <a:cubicBezTo>
                  <a:pt x="2451" y="4872"/>
                  <a:pt x="2540" y="4783"/>
                  <a:pt x="2540" y="4672"/>
                </a:cubicBezTo>
                <a:lnTo>
                  <a:pt x="2540" y="3918"/>
                </a:lnTo>
                <a:lnTo>
                  <a:pt x="2667" y="3918"/>
                </a:lnTo>
                <a:lnTo>
                  <a:pt x="2667" y="5117"/>
                </a:lnTo>
                <a:cubicBezTo>
                  <a:pt x="2540" y="5188"/>
                  <a:pt x="2454" y="5323"/>
                  <a:pt x="2454" y="5479"/>
                </a:cubicBezTo>
                <a:cubicBezTo>
                  <a:pt x="2454" y="5707"/>
                  <a:pt x="2639" y="5892"/>
                  <a:pt x="2867" y="5892"/>
                </a:cubicBezTo>
                <a:cubicBezTo>
                  <a:pt x="3095" y="5892"/>
                  <a:pt x="3280" y="5707"/>
                  <a:pt x="3280" y="5479"/>
                </a:cubicBezTo>
                <a:cubicBezTo>
                  <a:pt x="3280" y="5323"/>
                  <a:pt x="3194" y="5188"/>
                  <a:pt x="3067" y="5117"/>
                </a:cubicBezTo>
                <a:lnTo>
                  <a:pt x="3067" y="3918"/>
                </a:lnTo>
                <a:lnTo>
                  <a:pt x="3194" y="3918"/>
                </a:lnTo>
                <a:lnTo>
                  <a:pt x="3194" y="4691"/>
                </a:lnTo>
                <a:cubicBezTo>
                  <a:pt x="3194" y="4802"/>
                  <a:pt x="3283" y="4891"/>
                  <a:pt x="3394" y="4891"/>
                </a:cubicBezTo>
                <a:lnTo>
                  <a:pt x="4430" y="4891"/>
                </a:lnTo>
                <a:cubicBezTo>
                  <a:pt x="4503" y="5008"/>
                  <a:pt x="4633" y="5085"/>
                  <a:pt x="4780" y="5085"/>
                </a:cubicBezTo>
                <a:cubicBezTo>
                  <a:pt x="5008" y="5085"/>
                  <a:pt x="5194" y="4900"/>
                  <a:pt x="5194" y="4672"/>
                </a:cubicBezTo>
                <a:cubicBezTo>
                  <a:pt x="5194" y="4444"/>
                  <a:pt x="5008" y="4259"/>
                  <a:pt x="4780" y="4259"/>
                </a:cubicBezTo>
                <a:cubicBezTo>
                  <a:pt x="4617" y="4259"/>
                  <a:pt x="4476" y="4354"/>
                  <a:pt x="4409" y="4491"/>
                </a:cubicBezTo>
                <a:lnTo>
                  <a:pt x="3594" y="4491"/>
                </a:lnTo>
                <a:lnTo>
                  <a:pt x="3594" y="3918"/>
                </a:lnTo>
                <a:lnTo>
                  <a:pt x="4313" y="39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1098550" y="1507067"/>
            <a:ext cx="2891367" cy="4341284"/>
            <a:chOff x="811162" y="978573"/>
            <a:chExt cx="2168607" cy="3255169"/>
          </a:xfrm>
        </p:grpSpPr>
        <p:grpSp>
          <p:nvGrpSpPr>
            <p:cNvPr id="28" name="组合 4"/>
            <p:cNvGrpSpPr/>
            <p:nvPr/>
          </p:nvGrpSpPr>
          <p:grpSpPr>
            <a:xfrm>
              <a:off x="811162" y="978573"/>
              <a:ext cx="2168607" cy="3255169"/>
              <a:chOff x="811162" y="978573"/>
              <a:chExt cx="2168607" cy="3255169"/>
            </a:xfrm>
          </p:grpSpPr>
          <p:sp>
            <p:nvSpPr>
              <p:cNvPr id="32" name="矩形 31"/>
              <p:cNvSpPr/>
              <p:nvPr/>
            </p:nvSpPr>
            <p:spPr>
              <a:xfrm>
                <a:off x="811162" y="978573"/>
                <a:ext cx="2168607" cy="325516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sz="2400" strike="noStrike" noProof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六边形 32"/>
              <p:cNvSpPr/>
              <p:nvPr/>
            </p:nvSpPr>
            <p:spPr>
              <a:xfrm>
                <a:off x="1551895" y="1576143"/>
                <a:ext cx="712005" cy="613798"/>
              </a:xfrm>
              <a:prstGeom prst="hexagon">
                <a:avLst/>
              </a:prstGeom>
              <a:solidFill>
                <a:schemeClr val="bg1"/>
              </a:solidFill>
              <a:ln w="12700">
                <a:noFill/>
                <a:headEnd type="oval" w="med" len="med"/>
                <a:tailEnd type="oval" w="med" len="med"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/>
                <a:endParaRPr sz="2400" strike="noStrike" noProof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9" name="组合 7"/>
            <p:cNvGrpSpPr/>
            <p:nvPr/>
          </p:nvGrpSpPr>
          <p:grpSpPr>
            <a:xfrm>
              <a:off x="977842" y="2231499"/>
              <a:ext cx="1944241" cy="1327211"/>
              <a:chOff x="683564" y="3426343"/>
              <a:chExt cx="2592321" cy="1769614"/>
            </a:xfrm>
          </p:grpSpPr>
          <p:sp>
            <p:nvSpPr>
              <p:cNvPr id="30" name="文本框 4"/>
              <p:cNvSpPr txBox="1"/>
              <p:nvPr/>
            </p:nvSpPr>
            <p:spPr>
              <a:xfrm>
                <a:off x="773139" y="3426343"/>
                <a:ext cx="2502746" cy="1024467"/>
              </a:xfrm>
              <a:prstGeom prst="rect">
                <a:avLst/>
              </a:prstGeom>
              <a:noFill/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anchor="ctr">
                <a:normAutofit fontScale="90000"/>
              </a:bodyPr>
              <a:lstStyle/>
              <a:p>
                <a:pPr fontAlgn="auto"/>
                <a:r>
                  <a:rPr lang="zh-CN" altLang="en-US" sz="2400" strike="noStrike" spc="0" noProof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中国餐饮行业最大的</a:t>
                </a:r>
                <a:r>
                  <a:rPr lang="en-US" altLang="zh-CN" sz="2400" strike="noStrike" spc="0" noProof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B2B+O2O</a:t>
                </a:r>
                <a:r>
                  <a:rPr lang="zh-CN" altLang="en-US" sz="2400" strike="noStrike" spc="0" noProof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平台</a:t>
                </a:r>
              </a:p>
            </p:txBody>
          </p:sp>
          <p:sp>
            <p:nvSpPr>
              <p:cNvPr id="31" name="矩形 9"/>
              <p:cNvSpPr/>
              <p:nvPr/>
            </p:nvSpPr>
            <p:spPr>
              <a:xfrm>
                <a:off x="683564" y="4660427"/>
                <a:ext cx="2528936" cy="53553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/>
              <a:lstStyle/>
              <a:p>
                <a:pPr algn="ctr"/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从成立到纳斯达克上市仅</a:t>
                </a:r>
                <a:r>
                  <a:rPr lang="en-US" altLang="zh-CN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15</a:t>
                </a:r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个月，成为餐饮届的</a:t>
                </a:r>
                <a:r>
                  <a:rPr lang="en-US" altLang="zh-CN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“</a:t>
                </a:r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阿里巴巴</a:t>
                </a:r>
                <a:r>
                  <a:rPr lang="en-US" altLang="zh-CN" sz="16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“</a:t>
                </a:r>
              </a:p>
              <a:p>
                <a:pPr algn="ctr"/>
                <a:endPara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zh-CN" altLang="en-US" sz="16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目前，覆盖</a:t>
                </a:r>
                <a:r>
                  <a:rPr lang="en-US" altLang="zh-CN" sz="16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58000</a:t>
                </a:r>
                <a:r>
                  <a:rPr lang="zh-CN" altLang="en-US" sz="16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家门店</a:t>
                </a:r>
                <a:endPara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34" name="任意多边形: 形状 12"/>
          <p:cNvSpPr/>
          <p:nvPr/>
        </p:nvSpPr>
        <p:spPr>
          <a:xfrm>
            <a:off x="2241550" y="2489200"/>
            <a:ext cx="605367" cy="448733"/>
          </a:xfrm>
          <a:custGeom>
            <a:avLst/>
            <a:gdLst>
              <a:gd name="connsiteX0" fmla="*/ 9246 w 338138"/>
              <a:gd name="connsiteY0" fmla="*/ 217487 h 250825"/>
              <a:gd name="connsiteX1" fmla="*/ 328892 w 338138"/>
              <a:gd name="connsiteY1" fmla="*/ 217487 h 250825"/>
              <a:gd name="connsiteX2" fmla="*/ 338138 w 338138"/>
              <a:gd name="connsiteY2" fmla="*/ 226822 h 250825"/>
              <a:gd name="connsiteX3" fmla="*/ 314363 w 338138"/>
              <a:gd name="connsiteY3" fmla="*/ 250825 h 250825"/>
              <a:gd name="connsiteX4" fmla="*/ 23775 w 338138"/>
              <a:gd name="connsiteY4" fmla="*/ 250825 h 250825"/>
              <a:gd name="connsiteX5" fmla="*/ 0 w 338138"/>
              <a:gd name="connsiteY5" fmla="*/ 226822 h 250825"/>
              <a:gd name="connsiteX6" fmla="*/ 9246 w 338138"/>
              <a:gd name="connsiteY6" fmla="*/ 217487 h 250825"/>
              <a:gd name="connsiteX7" fmla="*/ 100182 w 338138"/>
              <a:gd name="connsiteY7" fmla="*/ 100012 h 250825"/>
              <a:gd name="connsiteX8" fmla="*/ 123655 w 338138"/>
              <a:gd name="connsiteY8" fmla="*/ 100012 h 250825"/>
              <a:gd name="connsiteX9" fmla="*/ 130175 w 338138"/>
              <a:gd name="connsiteY9" fmla="*/ 106705 h 250825"/>
              <a:gd name="connsiteX10" fmla="*/ 130175 w 338138"/>
              <a:gd name="connsiteY10" fmla="*/ 161583 h 250825"/>
              <a:gd name="connsiteX11" fmla="*/ 123655 w 338138"/>
              <a:gd name="connsiteY11" fmla="*/ 168275 h 250825"/>
              <a:gd name="connsiteX12" fmla="*/ 100182 w 338138"/>
              <a:gd name="connsiteY12" fmla="*/ 168275 h 250825"/>
              <a:gd name="connsiteX13" fmla="*/ 93662 w 338138"/>
              <a:gd name="connsiteY13" fmla="*/ 161583 h 250825"/>
              <a:gd name="connsiteX14" fmla="*/ 93662 w 338138"/>
              <a:gd name="connsiteY14" fmla="*/ 106705 h 250825"/>
              <a:gd name="connsiteX15" fmla="*/ 100182 w 338138"/>
              <a:gd name="connsiteY15" fmla="*/ 100012 h 250825"/>
              <a:gd name="connsiteX16" fmla="*/ 157332 w 338138"/>
              <a:gd name="connsiteY16" fmla="*/ 77787 h 250825"/>
              <a:gd name="connsiteX17" fmla="*/ 180805 w 338138"/>
              <a:gd name="connsiteY17" fmla="*/ 77787 h 250825"/>
              <a:gd name="connsiteX18" fmla="*/ 187325 w 338138"/>
              <a:gd name="connsiteY18" fmla="*/ 84441 h 250825"/>
              <a:gd name="connsiteX19" fmla="*/ 187325 w 338138"/>
              <a:gd name="connsiteY19" fmla="*/ 161622 h 250825"/>
              <a:gd name="connsiteX20" fmla="*/ 180805 w 338138"/>
              <a:gd name="connsiteY20" fmla="*/ 168275 h 250825"/>
              <a:gd name="connsiteX21" fmla="*/ 157332 w 338138"/>
              <a:gd name="connsiteY21" fmla="*/ 168275 h 250825"/>
              <a:gd name="connsiteX22" fmla="*/ 150812 w 338138"/>
              <a:gd name="connsiteY22" fmla="*/ 161622 h 250825"/>
              <a:gd name="connsiteX23" fmla="*/ 150812 w 338138"/>
              <a:gd name="connsiteY23" fmla="*/ 84441 h 250825"/>
              <a:gd name="connsiteX24" fmla="*/ 157332 w 338138"/>
              <a:gd name="connsiteY24" fmla="*/ 77787 h 250825"/>
              <a:gd name="connsiteX25" fmla="*/ 216070 w 338138"/>
              <a:gd name="connsiteY25" fmla="*/ 49212 h 250825"/>
              <a:gd name="connsiteX26" fmla="*/ 239543 w 338138"/>
              <a:gd name="connsiteY26" fmla="*/ 49212 h 250825"/>
              <a:gd name="connsiteX27" fmla="*/ 246063 w 338138"/>
              <a:gd name="connsiteY27" fmla="*/ 55827 h 250825"/>
              <a:gd name="connsiteX28" fmla="*/ 246063 w 338138"/>
              <a:gd name="connsiteY28" fmla="*/ 161661 h 250825"/>
              <a:gd name="connsiteX29" fmla="*/ 239543 w 338138"/>
              <a:gd name="connsiteY29" fmla="*/ 168275 h 250825"/>
              <a:gd name="connsiteX30" fmla="*/ 216070 w 338138"/>
              <a:gd name="connsiteY30" fmla="*/ 168275 h 250825"/>
              <a:gd name="connsiteX31" fmla="*/ 209550 w 338138"/>
              <a:gd name="connsiteY31" fmla="*/ 161661 h 250825"/>
              <a:gd name="connsiteX32" fmla="*/ 209550 w 338138"/>
              <a:gd name="connsiteY32" fmla="*/ 55827 h 250825"/>
              <a:gd name="connsiteX33" fmla="*/ 216070 w 338138"/>
              <a:gd name="connsiteY33" fmla="*/ 49212 h 250825"/>
              <a:gd name="connsiteX34" fmla="*/ 53428 w 338138"/>
              <a:gd name="connsiteY34" fmla="*/ 22225 h 250825"/>
              <a:gd name="connsiteX35" fmla="*/ 50800 w 338138"/>
              <a:gd name="connsiteY35" fmla="*/ 24858 h 250825"/>
              <a:gd name="connsiteX36" fmla="*/ 50800 w 338138"/>
              <a:gd name="connsiteY36" fmla="*/ 182834 h 250825"/>
              <a:gd name="connsiteX37" fmla="*/ 53428 w 338138"/>
              <a:gd name="connsiteY37" fmla="*/ 184150 h 250825"/>
              <a:gd name="connsiteX38" fmla="*/ 284710 w 338138"/>
              <a:gd name="connsiteY38" fmla="*/ 184150 h 250825"/>
              <a:gd name="connsiteX39" fmla="*/ 287338 w 338138"/>
              <a:gd name="connsiteY39" fmla="*/ 182834 h 250825"/>
              <a:gd name="connsiteX40" fmla="*/ 287338 w 338138"/>
              <a:gd name="connsiteY40" fmla="*/ 24858 h 250825"/>
              <a:gd name="connsiteX41" fmla="*/ 284710 w 338138"/>
              <a:gd name="connsiteY41" fmla="*/ 22225 h 250825"/>
              <a:gd name="connsiteX42" fmla="*/ 53428 w 338138"/>
              <a:gd name="connsiteY42" fmla="*/ 22225 h 250825"/>
              <a:gd name="connsiteX43" fmla="*/ 53663 w 338138"/>
              <a:gd name="connsiteY43" fmla="*/ 0 h 250825"/>
              <a:gd name="connsiteX44" fmla="*/ 286062 w 338138"/>
              <a:gd name="connsiteY44" fmla="*/ 0 h 250825"/>
              <a:gd name="connsiteX45" fmla="*/ 311150 w 338138"/>
              <a:gd name="connsiteY45" fmla="*/ 25008 h 250825"/>
              <a:gd name="connsiteX46" fmla="*/ 311150 w 338138"/>
              <a:gd name="connsiteY46" fmla="*/ 182955 h 250825"/>
              <a:gd name="connsiteX47" fmla="*/ 286062 w 338138"/>
              <a:gd name="connsiteY47" fmla="*/ 207963 h 250825"/>
              <a:gd name="connsiteX48" fmla="*/ 53663 w 338138"/>
              <a:gd name="connsiteY48" fmla="*/ 207963 h 250825"/>
              <a:gd name="connsiteX49" fmla="*/ 28575 w 338138"/>
              <a:gd name="connsiteY49" fmla="*/ 182955 h 250825"/>
              <a:gd name="connsiteX50" fmla="*/ 28575 w 338138"/>
              <a:gd name="connsiteY50" fmla="*/ 25008 h 250825"/>
              <a:gd name="connsiteX51" fmla="*/ 53663 w 338138"/>
              <a:gd name="connsiteY51" fmla="*/ 0 h 25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38138" h="250825">
                <a:moveTo>
                  <a:pt x="9246" y="217487"/>
                </a:moveTo>
                <a:cubicBezTo>
                  <a:pt x="9246" y="217487"/>
                  <a:pt x="9246" y="217487"/>
                  <a:pt x="328892" y="217487"/>
                </a:cubicBezTo>
                <a:cubicBezTo>
                  <a:pt x="334176" y="217487"/>
                  <a:pt x="338138" y="221488"/>
                  <a:pt x="338138" y="226822"/>
                </a:cubicBezTo>
                <a:cubicBezTo>
                  <a:pt x="338138" y="240157"/>
                  <a:pt x="327571" y="250825"/>
                  <a:pt x="314363" y="250825"/>
                </a:cubicBezTo>
                <a:cubicBezTo>
                  <a:pt x="314363" y="250825"/>
                  <a:pt x="314363" y="250825"/>
                  <a:pt x="23775" y="250825"/>
                </a:cubicBezTo>
                <a:cubicBezTo>
                  <a:pt x="10567" y="250825"/>
                  <a:pt x="0" y="240157"/>
                  <a:pt x="0" y="226822"/>
                </a:cubicBezTo>
                <a:cubicBezTo>
                  <a:pt x="0" y="221488"/>
                  <a:pt x="3962" y="217487"/>
                  <a:pt x="9246" y="217487"/>
                </a:cubicBezTo>
                <a:close/>
                <a:moveTo>
                  <a:pt x="100182" y="100012"/>
                </a:moveTo>
                <a:cubicBezTo>
                  <a:pt x="100182" y="100012"/>
                  <a:pt x="100182" y="100012"/>
                  <a:pt x="123655" y="100012"/>
                </a:cubicBezTo>
                <a:cubicBezTo>
                  <a:pt x="127567" y="100012"/>
                  <a:pt x="130175" y="102689"/>
                  <a:pt x="130175" y="106705"/>
                </a:cubicBezTo>
                <a:cubicBezTo>
                  <a:pt x="130175" y="106705"/>
                  <a:pt x="130175" y="106705"/>
                  <a:pt x="130175" y="161583"/>
                </a:cubicBezTo>
                <a:cubicBezTo>
                  <a:pt x="130175" y="165598"/>
                  <a:pt x="127567" y="168275"/>
                  <a:pt x="123655" y="168275"/>
                </a:cubicBezTo>
                <a:cubicBezTo>
                  <a:pt x="123655" y="168275"/>
                  <a:pt x="123655" y="168275"/>
                  <a:pt x="100182" y="168275"/>
                </a:cubicBezTo>
                <a:cubicBezTo>
                  <a:pt x="96270" y="168275"/>
                  <a:pt x="93662" y="165598"/>
                  <a:pt x="93662" y="161583"/>
                </a:cubicBezTo>
                <a:cubicBezTo>
                  <a:pt x="93662" y="161583"/>
                  <a:pt x="93662" y="161583"/>
                  <a:pt x="93662" y="106705"/>
                </a:cubicBezTo>
                <a:cubicBezTo>
                  <a:pt x="93662" y="102689"/>
                  <a:pt x="96270" y="100012"/>
                  <a:pt x="100182" y="100012"/>
                </a:cubicBezTo>
                <a:close/>
                <a:moveTo>
                  <a:pt x="157332" y="77787"/>
                </a:moveTo>
                <a:cubicBezTo>
                  <a:pt x="157332" y="77787"/>
                  <a:pt x="157332" y="77787"/>
                  <a:pt x="180805" y="77787"/>
                </a:cubicBezTo>
                <a:cubicBezTo>
                  <a:pt x="184717" y="77787"/>
                  <a:pt x="187325" y="81779"/>
                  <a:pt x="187325" y="84441"/>
                </a:cubicBezTo>
                <a:cubicBezTo>
                  <a:pt x="187325" y="84441"/>
                  <a:pt x="187325" y="84441"/>
                  <a:pt x="187325" y="161622"/>
                </a:cubicBezTo>
                <a:cubicBezTo>
                  <a:pt x="187325" y="165614"/>
                  <a:pt x="184717" y="168275"/>
                  <a:pt x="180805" y="168275"/>
                </a:cubicBezTo>
                <a:cubicBezTo>
                  <a:pt x="180805" y="168275"/>
                  <a:pt x="180805" y="168275"/>
                  <a:pt x="157332" y="168275"/>
                </a:cubicBezTo>
                <a:cubicBezTo>
                  <a:pt x="153420" y="168275"/>
                  <a:pt x="150812" y="165614"/>
                  <a:pt x="150812" y="161622"/>
                </a:cubicBezTo>
                <a:cubicBezTo>
                  <a:pt x="150812" y="161622"/>
                  <a:pt x="150812" y="161622"/>
                  <a:pt x="150812" y="84441"/>
                </a:cubicBezTo>
                <a:cubicBezTo>
                  <a:pt x="150812" y="81779"/>
                  <a:pt x="153420" y="77787"/>
                  <a:pt x="157332" y="77787"/>
                </a:cubicBezTo>
                <a:close/>
                <a:moveTo>
                  <a:pt x="216070" y="49212"/>
                </a:moveTo>
                <a:cubicBezTo>
                  <a:pt x="216070" y="49212"/>
                  <a:pt x="216070" y="49212"/>
                  <a:pt x="239543" y="49212"/>
                </a:cubicBezTo>
                <a:cubicBezTo>
                  <a:pt x="243455" y="49212"/>
                  <a:pt x="246063" y="51858"/>
                  <a:pt x="246063" y="55827"/>
                </a:cubicBezTo>
                <a:cubicBezTo>
                  <a:pt x="246063" y="55827"/>
                  <a:pt x="246063" y="55827"/>
                  <a:pt x="246063" y="161661"/>
                </a:cubicBezTo>
                <a:cubicBezTo>
                  <a:pt x="246063" y="165629"/>
                  <a:pt x="243455" y="168275"/>
                  <a:pt x="239543" y="168275"/>
                </a:cubicBezTo>
                <a:cubicBezTo>
                  <a:pt x="239543" y="168275"/>
                  <a:pt x="239543" y="168275"/>
                  <a:pt x="216070" y="168275"/>
                </a:cubicBezTo>
                <a:cubicBezTo>
                  <a:pt x="212158" y="168275"/>
                  <a:pt x="209550" y="165629"/>
                  <a:pt x="209550" y="161661"/>
                </a:cubicBezTo>
                <a:cubicBezTo>
                  <a:pt x="209550" y="161661"/>
                  <a:pt x="209550" y="161661"/>
                  <a:pt x="209550" y="55827"/>
                </a:cubicBezTo>
                <a:cubicBezTo>
                  <a:pt x="209550" y="51858"/>
                  <a:pt x="212158" y="49212"/>
                  <a:pt x="216070" y="49212"/>
                </a:cubicBezTo>
                <a:close/>
                <a:moveTo>
                  <a:pt x="53428" y="22225"/>
                </a:moveTo>
                <a:cubicBezTo>
                  <a:pt x="52114" y="22225"/>
                  <a:pt x="50800" y="23541"/>
                  <a:pt x="50800" y="24858"/>
                </a:cubicBezTo>
                <a:lnTo>
                  <a:pt x="50800" y="182834"/>
                </a:lnTo>
                <a:cubicBezTo>
                  <a:pt x="50800" y="184150"/>
                  <a:pt x="52114" y="184150"/>
                  <a:pt x="53428" y="184150"/>
                </a:cubicBezTo>
                <a:cubicBezTo>
                  <a:pt x="53428" y="184150"/>
                  <a:pt x="53428" y="184150"/>
                  <a:pt x="284710" y="184150"/>
                </a:cubicBezTo>
                <a:cubicBezTo>
                  <a:pt x="286024" y="184150"/>
                  <a:pt x="287338" y="184150"/>
                  <a:pt x="287338" y="182834"/>
                </a:cubicBezTo>
                <a:cubicBezTo>
                  <a:pt x="287338" y="182834"/>
                  <a:pt x="287338" y="182834"/>
                  <a:pt x="287338" y="24858"/>
                </a:cubicBezTo>
                <a:cubicBezTo>
                  <a:pt x="287338" y="23541"/>
                  <a:pt x="286024" y="22225"/>
                  <a:pt x="284710" y="22225"/>
                </a:cubicBezTo>
                <a:cubicBezTo>
                  <a:pt x="284710" y="22225"/>
                  <a:pt x="284710" y="22225"/>
                  <a:pt x="53428" y="22225"/>
                </a:cubicBezTo>
                <a:close/>
                <a:moveTo>
                  <a:pt x="53663" y="0"/>
                </a:moveTo>
                <a:cubicBezTo>
                  <a:pt x="53663" y="0"/>
                  <a:pt x="53663" y="0"/>
                  <a:pt x="286062" y="0"/>
                </a:cubicBezTo>
                <a:cubicBezTo>
                  <a:pt x="300587" y="0"/>
                  <a:pt x="311150" y="10530"/>
                  <a:pt x="311150" y="25008"/>
                </a:cubicBezTo>
                <a:cubicBezTo>
                  <a:pt x="311150" y="25008"/>
                  <a:pt x="311150" y="25008"/>
                  <a:pt x="311150" y="182955"/>
                </a:cubicBezTo>
                <a:cubicBezTo>
                  <a:pt x="311150" y="196117"/>
                  <a:pt x="300587" y="207963"/>
                  <a:pt x="286062" y="207963"/>
                </a:cubicBezTo>
                <a:cubicBezTo>
                  <a:pt x="286062" y="207963"/>
                  <a:pt x="286062" y="207963"/>
                  <a:pt x="53663" y="207963"/>
                </a:cubicBezTo>
                <a:cubicBezTo>
                  <a:pt x="39138" y="207963"/>
                  <a:pt x="28575" y="196117"/>
                  <a:pt x="28575" y="182955"/>
                </a:cubicBezTo>
                <a:cubicBezTo>
                  <a:pt x="28575" y="182955"/>
                  <a:pt x="28575" y="182955"/>
                  <a:pt x="28575" y="25008"/>
                </a:cubicBezTo>
                <a:cubicBezTo>
                  <a:pt x="28575" y="10530"/>
                  <a:pt x="39138" y="0"/>
                  <a:pt x="53663" y="0"/>
                </a:cubicBezTo>
                <a:close/>
              </a:path>
            </a:pathLst>
          </a:custGeom>
          <a:solidFill>
            <a:schemeClr val="accent5"/>
          </a:solidFill>
          <a:ln w="12700">
            <a:noFill/>
            <a:headEnd type="oval" w="med" len="med"/>
            <a:tailEnd type="oval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sz="2400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六边形 34"/>
          <p:cNvSpPr/>
          <p:nvPr/>
        </p:nvSpPr>
        <p:spPr>
          <a:xfrm>
            <a:off x="5244450" y="2071506"/>
            <a:ext cx="948267" cy="819151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sz="2400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任意多边形: 形状 18"/>
          <p:cNvSpPr/>
          <p:nvPr/>
        </p:nvSpPr>
        <p:spPr>
          <a:xfrm>
            <a:off x="5474107" y="2301677"/>
            <a:ext cx="488951" cy="361951"/>
          </a:xfrm>
          <a:custGeom>
            <a:avLst/>
            <a:gdLst>
              <a:gd name="connsiteX0" fmla="*/ 9246 w 338138"/>
              <a:gd name="connsiteY0" fmla="*/ 217487 h 250825"/>
              <a:gd name="connsiteX1" fmla="*/ 328892 w 338138"/>
              <a:gd name="connsiteY1" fmla="*/ 217487 h 250825"/>
              <a:gd name="connsiteX2" fmla="*/ 338138 w 338138"/>
              <a:gd name="connsiteY2" fmla="*/ 226822 h 250825"/>
              <a:gd name="connsiteX3" fmla="*/ 314363 w 338138"/>
              <a:gd name="connsiteY3" fmla="*/ 250825 h 250825"/>
              <a:gd name="connsiteX4" fmla="*/ 23775 w 338138"/>
              <a:gd name="connsiteY4" fmla="*/ 250825 h 250825"/>
              <a:gd name="connsiteX5" fmla="*/ 0 w 338138"/>
              <a:gd name="connsiteY5" fmla="*/ 226822 h 250825"/>
              <a:gd name="connsiteX6" fmla="*/ 9246 w 338138"/>
              <a:gd name="connsiteY6" fmla="*/ 217487 h 250825"/>
              <a:gd name="connsiteX7" fmla="*/ 100182 w 338138"/>
              <a:gd name="connsiteY7" fmla="*/ 100012 h 250825"/>
              <a:gd name="connsiteX8" fmla="*/ 123655 w 338138"/>
              <a:gd name="connsiteY8" fmla="*/ 100012 h 250825"/>
              <a:gd name="connsiteX9" fmla="*/ 130175 w 338138"/>
              <a:gd name="connsiteY9" fmla="*/ 106705 h 250825"/>
              <a:gd name="connsiteX10" fmla="*/ 130175 w 338138"/>
              <a:gd name="connsiteY10" fmla="*/ 161583 h 250825"/>
              <a:gd name="connsiteX11" fmla="*/ 123655 w 338138"/>
              <a:gd name="connsiteY11" fmla="*/ 168275 h 250825"/>
              <a:gd name="connsiteX12" fmla="*/ 100182 w 338138"/>
              <a:gd name="connsiteY12" fmla="*/ 168275 h 250825"/>
              <a:gd name="connsiteX13" fmla="*/ 93662 w 338138"/>
              <a:gd name="connsiteY13" fmla="*/ 161583 h 250825"/>
              <a:gd name="connsiteX14" fmla="*/ 93662 w 338138"/>
              <a:gd name="connsiteY14" fmla="*/ 106705 h 250825"/>
              <a:gd name="connsiteX15" fmla="*/ 100182 w 338138"/>
              <a:gd name="connsiteY15" fmla="*/ 100012 h 250825"/>
              <a:gd name="connsiteX16" fmla="*/ 157332 w 338138"/>
              <a:gd name="connsiteY16" fmla="*/ 77787 h 250825"/>
              <a:gd name="connsiteX17" fmla="*/ 180805 w 338138"/>
              <a:gd name="connsiteY17" fmla="*/ 77787 h 250825"/>
              <a:gd name="connsiteX18" fmla="*/ 187325 w 338138"/>
              <a:gd name="connsiteY18" fmla="*/ 84441 h 250825"/>
              <a:gd name="connsiteX19" fmla="*/ 187325 w 338138"/>
              <a:gd name="connsiteY19" fmla="*/ 161622 h 250825"/>
              <a:gd name="connsiteX20" fmla="*/ 180805 w 338138"/>
              <a:gd name="connsiteY20" fmla="*/ 168275 h 250825"/>
              <a:gd name="connsiteX21" fmla="*/ 157332 w 338138"/>
              <a:gd name="connsiteY21" fmla="*/ 168275 h 250825"/>
              <a:gd name="connsiteX22" fmla="*/ 150812 w 338138"/>
              <a:gd name="connsiteY22" fmla="*/ 161622 h 250825"/>
              <a:gd name="connsiteX23" fmla="*/ 150812 w 338138"/>
              <a:gd name="connsiteY23" fmla="*/ 84441 h 250825"/>
              <a:gd name="connsiteX24" fmla="*/ 157332 w 338138"/>
              <a:gd name="connsiteY24" fmla="*/ 77787 h 250825"/>
              <a:gd name="connsiteX25" fmla="*/ 216070 w 338138"/>
              <a:gd name="connsiteY25" fmla="*/ 49212 h 250825"/>
              <a:gd name="connsiteX26" fmla="*/ 239543 w 338138"/>
              <a:gd name="connsiteY26" fmla="*/ 49212 h 250825"/>
              <a:gd name="connsiteX27" fmla="*/ 246063 w 338138"/>
              <a:gd name="connsiteY27" fmla="*/ 55827 h 250825"/>
              <a:gd name="connsiteX28" fmla="*/ 246063 w 338138"/>
              <a:gd name="connsiteY28" fmla="*/ 161661 h 250825"/>
              <a:gd name="connsiteX29" fmla="*/ 239543 w 338138"/>
              <a:gd name="connsiteY29" fmla="*/ 168275 h 250825"/>
              <a:gd name="connsiteX30" fmla="*/ 216070 w 338138"/>
              <a:gd name="connsiteY30" fmla="*/ 168275 h 250825"/>
              <a:gd name="connsiteX31" fmla="*/ 209550 w 338138"/>
              <a:gd name="connsiteY31" fmla="*/ 161661 h 250825"/>
              <a:gd name="connsiteX32" fmla="*/ 209550 w 338138"/>
              <a:gd name="connsiteY32" fmla="*/ 55827 h 250825"/>
              <a:gd name="connsiteX33" fmla="*/ 216070 w 338138"/>
              <a:gd name="connsiteY33" fmla="*/ 49212 h 250825"/>
              <a:gd name="connsiteX34" fmla="*/ 53428 w 338138"/>
              <a:gd name="connsiteY34" fmla="*/ 22225 h 250825"/>
              <a:gd name="connsiteX35" fmla="*/ 50800 w 338138"/>
              <a:gd name="connsiteY35" fmla="*/ 24858 h 250825"/>
              <a:gd name="connsiteX36" fmla="*/ 50800 w 338138"/>
              <a:gd name="connsiteY36" fmla="*/ 182834 h 250825"/>
              <a:gd name="connsiteX37" fmla="*/ 53428 w 338138"/>
              <a:gd name="connsiteY37" fmla="*/ 184150 h 250825"/>
              <a:gd name="connsiteX38" fmla="*/ 284710 w 338138"/>
              <a:gd name="connsiteY38" fmla="*/ 184150 h 250825"/>
              <a:gd name="connsiteX39" fmla="*/ 287338 w 338138"/>
              <a:gd name="connsiteY39" fmla="*/ 182834 h 250825"/>
              <a:gd name="connsiteX40" fmla="*/ 287338 w 338138"/>
              <a:gd name="connsiteY40" fmla="*/ 24858 h 250825"/>
              <a:gd name="connsiteX41" fmla="*/ 284710 w 338138"/>
              <a:gd name="connsiteY41" fmla="*/ 22225 h 250825"/>
              <a:gd name="connsiteX42" fmla="*/ 53428 w 338138"/>
              <a:gd name="connsiteY42" fmla="*/ 22225 h 250825"/>
              <a:gd name="connsiteX43" fmla="*/ 53663 w 338138"/>
              <a:gd name="connsiteY43" fmla="*/ 0 h 250825"/>
              <a:gd name="connsiteX44" fmla="*/ 286062 w 338138"/>
              <a:gd name="connsiteY44" fmla="*/ 0 h 250825"/>
              <a:gd name="connsiteX45" fmla="*/ 311150 w 338138"/>
              <a:gd name="connsiteY45" fmla="*/ 25008 h 250825"/>
              <a:gd name="connsiteX46" fmla="*/ 311150 w 338138"/>
              <a:gd name="connsiteY46" fmla="*/ 182955 h 250825"/>
              <a:gd name="connsiteX47" fmla="*/ 286062 w 338138"/>
              <a:gd name="connsiteY47" fmla="*/ 207963 h 250825"/>
              <a:gd name="connsiteX48" fmla="*/ 53663 w 338138"/>
              <a:gd name="connsiteY48" fmla="*/ 207963 h 250825"/>
              <a:gd name="connsiteX49" fmla="*/ 28575 w 338138"/>
              <a:gd name="connsiteY49" fmla="*/ 182955 h 250825"/>
              <a:gd name="connsiteX50" fmla="*/ 28575 w 338138"/>
              <a:gd name="connsiteY50" fmla="*/ 25008 h 250825"/>
              <a:gd name="connsiteX51" fmla="*/ 53663 w 338138"/>
              <a:gd name="connsiteY51" fmla="*/ 0 h 25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38138" h="250825">
                <a:moveTo>
                  <a:pt x="9246" y="217487"/>
                </a:moveTo>
                <a:cubicBezTo>
                  <a:pt x="9246" y="217487"/>
                  <a:pt x="9246" y="217487"/>
                  <a:pt x="328892" y="217487"/>
                </a:cubicBezTo>
                <a:cubicBezTo>
                  <a:pt x="334176" y="217487"/>
                  <a:pt x="338138" y="221488"/>
                  <a:pt x="338138" y="226822"/>
                </a:cubicBezTo>
                <a:cubicBezTo>
                  <a:pt x="338138" y="240157"/>
                  <a:pt x="327571" y="250825"/>
                  <a:pt x="314363" y="250825"/>
                </a:cubicBezTo>
                <a:cubicBezTo>
                  <a:pt x="314363" y="250825"/>
                  <a:pt x="314363" y="250825"/>
                  <a:pt x="23775" y="250825"/>
                </a:cubicBezTo>
                <a:cubicBezTo>
                  <a:pt x="10567" y="250825"/>
                  <a:pt x="0" y="240157"/>
                  <a:pt x="0" y="226822"/>
                </a:cubicBezTo>
                <a:cubicBezTo>
                  <a:pt x="0" y="221488"/>
                  <a:pt x="3962" y="217487"/>
                  <a:pt x="9246" y="217487"/>
                </a:cubicBezTo>
                <a:close/>
                <a:moveTo>
                  <a:pt x="100182" y="100012"/>
                </a:moveTo>
                <a:cubicBezTo>
                  <a:pt x="100182" y="100012"/>
                  <a:pt x="100182" y="100012"/>
                  <a:pt x="123655" y="100012"/>
                </a:cubicBezTo>
                <a:cubicBezTo>
                  <a:pt x="127567" y="100012"/>
                  <a:pt x="130175" y="102689"/>
                  <a:pt x="130175" y="106705"/>
                </a:cubicBezTo>
                <a:cubicBezTo>
                  <a:pt x="130175" y="106705"/>
                  <a:pt x="130175" y="106705"/>
                  <a:pt x="130175" y="161583"/>
                </a:cubicBezTo>
                <a:cubicBezTo>
                  <a:pt x="130175" y="165598"/>
                  <a:pt x="127567" y="168275"/>
                  <a:pt x="123655" y="168275"/>
                </a:cubicBezTo>
                <a:cubicBezTo>
                  <a:pt x="123655" y="168275"/>
                  <a:pt x="123655" y="168275"/>
                  <a:pt x="100182" y="168275"/>
                </a:cubicBezTo>
                <a:cubicBezTo>
                  <a:pt x="96270" y="168275"/>
                  <a:pt x="93662" y="165598"/>
                  <a:pt x="93662" y="161583"/>
                </a:cubicBezTo>
                <a:cubicBezTo>
                  <a:pt x="93662" y="161583"/>
                  <a:pt x="93662" y="161583"/>
                  <a:pt x="93662" y="106705"/>
                </a:cubicBezTo>
                <a:cubicBezTo>
                  <a:pt x="93662" y="102689"/>
                  <a:pt x="96270" y="100012"/>
                  <a:pt x="100182" y="100012"/>
                </a:cubicBezTo>
                <a:close/>
                <a:moveTo>
                  <a:pt x="157332" y="77787"/>
                </a:moveTo>
                <a:cubicBezTo>
                  <a:pt x="157332" y="77787"/>
                  <a:pt x="157332" y="77787"/>
                  <a:pt x="180805" y="77787"/>
                </a:cubicBezTo>
                <a:cubicBezTo>
                  <a:pt x="184717" y="77787"/>
                  <a:pt x="187325" y="81779"/>
                  <a:pt x="187325" y="84441"/>
                </a:cubicBezTo>
                <a:cubicBezTo>
                  <a:pt x="187325" y="84441"/>
                  <a:pt x="187325" y="84441"/>
                  <a:pt x="187325" y="161622"/>
                </a:cubicBezTo>
                <a:cubicBezTo>
                  <a:pt x="187325" y="165614"/>
                  <a:pt x="184717" y="168275"/>
                  <a:pt x="180805" y="168275"/>
                </a:cubicBezTo>
                <a:cubicBezTo>
                  <a:pt x="180805" y="168275"/>
                  <a:pt x="180805" y="168275"/>
                  <a:pt x="157332" y="168275"/>
                </a:cubicBezTo>
                <a:cubicBezTo>
                  <a:pt x="153420" y="168275"/>
                  <a:pt x="150812" y="165614"/>
                  <a:pt x="150812" y="161622"/>
                </a:cubicBezTo>
                <a:cubicBezTo>
                  <a:pt x="150812" y="161622"/>
                  <a:pt x="150812" y="161622"/>
                  <a:pt x="150812" y="84441"/>
                </a:cubicBezTo>
                <a:cubicBezTo>
                  <a:pt x="150812" y="81779"/>
                  <a:pt x="153420" y="77787"/>
                  <a:pt x="157332" y="77787"/>
                </a:cubicBezTo>
                <a:close/>
                <a:moveTo>
                  <a:pt x="216070" y="49212"/>
                </a:moveTo>
                <a:cubicBezTo>
                  <a:pt x="216070" y="49212"/>
                  <a:pt x="216070" y="49212"/>
                  <a:pt x="239543" y="49212"/>
                </a:cubicBezTo>
                <a:cubicBezTo>
                  <a:pt x="243455" y="49212"/>
                  <a:pt x="246063" y="51858"/>
                  <a:pt x="246063" y="55827"/>
                </a:cubicBezTo>
                <a:cubicBezTo>
                  <a:pt x="246063" y="55827"/>
                  <a:pt x="246063" y="55827"/>
                  <a:pt x="246063" y="161661"/>
                </a:cubicBezTo>
                <a:cubicBezTo>
                  <a:pt x="246063" y="165629"/>
                  <a:pt x="243455" y="168275"/>
                  <a:pt x="239543" y="168275"/>
                </a:cubicBezTo>
                <a:cubicBezTo>
                  <a:pt x="239543" y="168275"/>
                  <a:pt x="239543" y="168275"/>
                  <a:pt x="216070" y="168275"/>
                </a:cubicBezTo>
                <a:cubicBezTo>
                  <a:pt x="212158" y="168275"/>
                  <a:pt x="209550" y="165629"/>
                  <a:pt x="209550" y="161661"/>
                </a:cubicBezTo>
                <a:cubicBezTo>
                  <a:pt x="209550" y="161661"/>
                  <a:pt x="209550" y="161661"/>
                  <a:pt x="209550" y="55827"/>
                </a:cubicBezTo>
                <a:cubicBezTo>
                  <a:pt x="209550" y="51858"/>
                  <a:pt x="212158" y="49212"/>
                  <a:pt x="216070" y="49212"/>
                </a:cubicBezTo>
                <a:close/>
                <a:moveTo>
                  <a:pt x="53428" y="22225"/>
                </a:moveTo>
                <a:cubicBezTo>
                  <a:pt x="52114" y="22225"/>
                  <a:pt x="50800" y="23541"/>
                  <a:pt x="50800" y="24858"/>
                </a:cubicBezTo>
                <a:lnTo>
                  <a:pt x="50800" y="182834"/>
                </a:lnTo>
                <a:cubicBezTo>
                  <a:pt x="50800" y="184150"/>
                  <a:pt x="52114" y="184150"/>
                  <a:pt x="53428" y="184150"/>
                </a:cubicBezTo>
                <a:cubicBezTo>
                  <a:pt x="53428" y="184150"/>
                  <a:pt x="53428" y="184150"/>
                  <a:pt x="284710" y="184150"/>
                </a:cubicBezTo>
                <a:cubicBezTo>
                  <a:pt x="286024" y="184150"/>
                  <a:pt x="287338" y="184150"/>
                  <a:pt x="287338" y="182834"/>
                </a:cubicBezTo>
                <a:cubicBezTo>
                  <a:pt x="287338" y="182834"/>
                  <a:pt x="287338" y="182834"/>
                  <a:pt x="287338" y="24858"/>
                </a:cubicBezTo>
                <a:cubicBezTo>
                  <a:pt x="287338" y="23541"/>
                  <a:pt x="286024" y="22225"/>
                  <a:pt x="284710" y="22225"/>
                </a:cubicBezTo>
                <a:cubicBezTo>
                  <a:pt x="284710" y="22225"/>
                  <a:pt x="284710" y="22225"/>
                  <a:pt x="53428" y="22225"/>
                </a:cubicBezTo>
                <a:close/>
                <a:moveTo>
                  <a:pt x="53663" y="0"/>
                </a:moveTo>
                <a:cubicBezTo>
                  <a:pt x="53663" y="0"/>
                  <a:pt x="53663" y="0"/>
                  <a:pt x="286062" y="0"/>
                </a:cubicBezTo>
                <a:cubicBezTo>
                  <a:pt x="300587" y="0"/>
                  <a:pt x="311150" y="10530"/>
                  <a:pt x="311150" y="25008"/>
                </a:cubicBezTo>
                <a:cubicBezTo>
                  <a:pt x="311150" y="25008"/>
                  <a:pt x="311150" y="25008"/>
                  <a:pt x="311150" y="182955"/>
                </a:cubicBezTo>
                <a:cubicBezTo>
                  <a:pt x="311150" y="196117"/>
                  <a:pt x="300587" y="207963"/>
                  <a:pt x="286062" y="207963"/>
                </a:cubicBezTo>
                <a:cubicBezTo>
                  <a:pt x="286062" y="207963"/>
                  <a:pt x="286062" y="207963"/>
                  <a:pt x="53663" y="207963"/>
                </a:cubicBezTo>
                <a:cubicBezTo>
                  <a:pt x="39138" y="207963"/>
                  <a:pt x="28575" y="196117"/>
                  <a:pt x="28575" y="182955"/>
                </a:cubicBezTo>
                <a:cubicBezTo>
                  <a:pt x="28575" y="182955"/>
                  <a:pt x="28575" y="182955"/>
                  <a:pt x="28575" y="25008"/>
                </a:cubicBezTo>
                <a:cubicBezTo>
                  <a:pt x="28575" y="10530"/>
                  <a:pt x="39138" y="0"/>
                  <a:pt x="53663" y="0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  <a:headEnd type="oval" w="med" len="med"/>
            <a:tailEnd type="oval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sz="2400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16046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142"/>
  <p:tag name="KSO_WM_UNIT_TYPE" val="m_h_i"/>
  <p:tag name="KSO_WM_UNIT_INDEX" val="1_3_4"/>
  <p:tag name="KSO_WM_UNIT_ID" val="diagram20188142_6*m_h_i*1_3_4"/>
  <p:tag name="KSO_WM_UNIT_LAYERLEVEL" val="1_1_1"/>
  <p:tag name="KSO_WM_BEAUTIFY_FLAG" val="#wm#"/>
  <p:tag name="KSO_WM_TAG_VERSION" val="1.0"/>
  <p:tag name="KSO_WM_DIAGRAM_GROUP_CODE" val="m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DIAGRAM_SCHEMECOLOR_ID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6_2"/>
  <p:tag name="KSO_WM_UNIT_ID" val="diagram20200191_4*m_h_i*1_6_2"/>
  <p:tag name="KSO_WM_TEMPLATE_CATEGORY" val="diagram"/>
  <p:tag name="KSO_WM_TEMPLATE_INDEX" val="20200191"/>
  <p:tag name="KSO_WM_UNIT_LAYERLEVEL" val="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2"/>
  <p:tag name="KSO_WM_UNIT_TEXT_FILL_TYPE" val="1"/>
  <p:tag name="KSO_WM_UNIT_DIAGRAM_SCHEMECOLOR_ID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6_3"/>
  <p:tag name="KSO_WM_UNIT_ID" val="diagram20200191_4*m_h_i*1_6_3"/>
  <p:tag name="KSO_WM_TEMPLATE_CATEGORY" val="diagram"/>
  <p:tag name="KSO_WM_TEMPLATE_INDEX" val="20200191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  <p:tag name="KSO_WM_UNIT_DIAGRAM_SCHEMECOLOR_ID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6_1"/>
  <p:tag name="KSO_WM_UNIT_ID" val="diagram20200191_4*m_h_a*1_6_1"/>
  <p:tag name="KSO_WM_TEMPLATE_CATEGORY" val="diagram"/>
  <p:tag name="KSO_WM_TEMPLATE_INDEX" val="20200191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  <p:tag name="KSO_WM_UNIT_DIAGRAM_SCHEMECOLOR_ID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5_1"/>
  <p:tag name="KSO_WM_UNIT_ID" val="diagram20200191_4*m_h_f*1_5_1"/>
  <p:tag name="KSO_WM_TEMPLATE_CATEGORY" val="diagram"/>
  <p:tag name="KSO_WM_TEMPLATE_INDEX" val="20200191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4"/>
  <p:tag name="KSO_WM_UNIT_TEXT_FILL_TYPE" val="1"/>
  <p:tag name="KSO_WM_UNIT_DIAGRAM_SCHEMECOLOR_ID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5_1"/>
  <p:tag name="KSO_WM_UNIT_ID" val="diagram20200191_4*m_h_a*1_5_1"/>
  <p:tag name="KSO_WM_TEMPLATE_CATEGORY" val="diagram"/>
  <p:tag name="KSO_WM_TEMPLATE_INDEX" val="20200191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  <p:tag name="KSO_WM_UNIT_DIAGRAM_SCHEMECOLOR_ID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4"/>
  <p:tag name="KSO_WM_UNIT_ID" val="diagram20200191_4*m_h_i*1_4_4"/>
  <p:tag name="KSO_WM_TEMPLATE_CATEGORY" val="diagram"/>
  <p:tag name="KSO_WM_TEMPLATE_INDEX" val="20200191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  <p:tag name="KSO_WM_UNIT_DIAGRAM_SCHEMECOLOR_ID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5"/>
  <p:tag name="KSO_WM_UNIT_ID" val="diagram20200191_4*m_h_i*1_4_5"/>
  <p:tag name="KSO_WM_TEMPLATE_CATEGORY" val="diagram"/>
  <p:tag name="KSO_WM_TEMPLATE_INDEX" val="20200191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  <p:tag name="KSO_WM_UNIT_DIAGRAM_SCHEMECOLOR_ID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4"/>
  <p:tag name="KSO_WM_UNIT_ID" val="diagram20200191_4*m_h_i*1_3_4"/>
  <p:tag name="KSO_WM_TEMPLATE_CATEGORY" val="diagram"/>
  <p:tag name="KSO_WM_TEMPLATE_INDEX" val="20200191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  <p:tag name="KSO_WM_UNIT_DIAGRAM_SCHEMECOLOR_ID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5"/>
  <p:tag name="KSO_WM_UNIT_ID" val="diagram20200191_4*m_h_i*1_3_5"/>
  <p:tag name="KSO_WM_TEMPLATE_CATEGORY" val="diagram"/>
  <p:tag name="KSO_WM_TEMPLATE_INDEX" val="20200191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  <p:tag name="KSO_WM_UNIT_DIAGRAM_SCHEMECOLOR_ID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4"/>
  <p:tag name="KSO_WM_UNIT_ID" val="diagram20200191_4*m_h_i*1_2_4"/>
  <p:tag name="KSO_WM_TEMPLATE_CATEGORY" val="diagram"/>
  <p:tag name="KSO_WM_TEMPLATE_INDEX" val="20200191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DIAGRAM_SCHEMECOLOR_ID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142"/>
  <p:tag name="KSO_WM_UNIT_TYPE" val="m_h_i"/>
  <p:tag name="KSO_WM_UNIT_INDEX" val="1_5_4"/>
  <p:tag name="KSO_WM_UNIT_ID" val="diagram20188142_6*m_h_i*1_5_4"/>
  <p:tag name="KSO_WM_UNIT_LAYERLEVEL" val="1_1_1"/>
  <p:tag name="KSO_WM_BEAUTIFY_FLAG" val="#wm#"/>
  <p:tag name="KSO_WM_TAG_VERSION" val="1.0"/>
  <p:tag name="KSO_WM_DIAGRAM_GROUP_CODE" val="m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DIAGRAM_SCHEMECOLOR_ID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5"/>
  <p:tag name="KSO_WM_UNIT_ID" val="diagram20200191_4*m_h_i*1_2_5"/>
  <p:tag name="KSO_WM_TEMPLATE_CATEGORY" val="diagram"/>
  <p:tag name="KSO_WM_TEMPLATE_INDEX" val="20200191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DIAGRAM_SCHEMECOLOR_ID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6"/>
  <p:tag name="KSO_WM_UNIT_ID" val="diagram20200191_4*m_h_i*1_2_6"/>
  <p:tag name="KSO_WM_TEMPLATE_CATEGORY" val="diagram"/>
  <p:tag name="KSO_WM_TEMPLATE_INDEX" val="20200191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DIAGRAM_SCHEMECOLOR_ID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4"/>
  <p:tag name="KSO_WM_UNIT_ID" val="diagram20200191_4*m_h_i*1_1_4"/>
  <p:tag name="KSO_WM_TEMPLATE_CATEGORY" val="diagram"/>
  <p:tag name="KSO_WM_TEMPLATE_INDEX" val="20200191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DIAGRAM_SCHEMECOLOR_ID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5"/>
  <p:tag name="KSO_WM_UNIT_ID" val="diagram20200191_4*m_h_i*1_1_5"/>
  <p:tag name="KSO_WM_TEMPLATE_CATEGORY" val="diagram"/>
  <p:tag name="KSO_WM_TEMPLATE_INDEX" val="20200191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DIAGRAM_SCHEMECOLOR_ID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142"/>
  <p:tag name="KSO_WM_UNIT_TYPE" val="m_h_i"/>
  <p:tag name="KSO_WM_UNIT_INDEX" val="1_4_3"/>
  <p:tag name="KSO_WM_UNIT_ID" val="diagram20188142_6*m_h_i*1_4_3"/>
  <p:tag name="KSO_WM_UNIT_LAYERLEVEL" val="1_1_1"/>
  <p:tag name="KSO_WM_BEAUTIFY_FLAG" val="#wm#"/>
  <p:tag name="KSO_WM_TAG_VERSION" val="1.0"/>
  <p:tag name="KSO_WM_DIAGRAM_GROUP_CODE" val="m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DIAGRAM_SCHEMECOLOR_ID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142"/>
  <p:tag name="KSO_WM_UNIT_TYPE" val="m_h_i"/>
  <p:tag name="KSO_WM_UNIT_INDEX" val="1_1_1"/>
  <p:tag name="KSO_WM_UNIT_ID" val="diagram20188142_6*m_h_i*1_1_1"/>
  <p:tag name="KSO_WM_UNIT_LAYERLEVEL" val="1_1_1"/>
  <p:tag name="KSO_WM_BEAUTIFY_FLAG" val="#wm#"/>
  <p:tag name="KSO_WM_TAG_VERSION" val="1.0"/>
  <p:tag name="KSO_WM_DIAGRAM_GROUP_CODE" val="m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  <p:tag name="KSO_WM_UNIT_DIAGRAM_SCHEMECOLOR_ID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142"/>
  <p:tag name="KSO_WM_UNIT_TYPE" val="m_h_i"/>
  <p:tag name="KSO_WM_UNIT_INDEX" val="1_2_2"/>
  <p:tag name="KSO_WM_UNIT_ID" val="diagram20188142_6*m_h_i*1_2_2"/>
  <p:tag name="KSO_WM_UNIT_LAYERLEVEL" val="1_1_1"/>
  <p:tag name="KSO_WM_BEAUTIFY_FLAG" val="#wm#"/>
  <p:tag name="KSO_WM_TAG_VERSION" val="1.0"/>
  <p:tag name="KSO_WM_DIAGRAM_GROUP_CODE" val="m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6"/>
  <p:tag name="KSO_WM_UNIT_FILL_TYPE" val="1"/>
  <p:tag name="KSO_WM_UNIT_LINE_FORE_SCHEMECOLOR_INDEX" val="6"/>
  <p:tag name="KSO_WM_UNIT_LINE_FILL_TYPE" val="2"/>
  <p:tag name="KSO_WM_UNIT_TEXT_FILL_FORE_SCHEMECOLOR_INDEX" val="2"/>
  <p:tag name="KSO_WM_UNIT_TEXT_FILL_TYPE" val="1"/>
  <p:tag name="KSO_WM_UNIT_DIAGRAM_SCHEMECOLOR_ID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142"/>
  <p:tag name="KSO_WM_UNIT_TYPE" val="m_h_i"/>
  <p:tag name="KSO_WM_UNIT_INDEX" val="1_3_3"/>
  <p:tag name="KSO_WM_UNIT_ID" val="diagram20188142_6*m_h_i*1_3_3"/>
  <p:tag name="KSO_WM_UNIT_LAYERLEVEL" val="1_1_1"/>
  <p:tag name="KSO_WM_BEAUTIFY_FLAG" val="#wm#"/>
  <p:tag name="KSO_WM_TAG_VERSION" val="1.0"/>
  <p:tag name="KSO_WM_DIAGRAM_GROUP_CODE" val="m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7"/>
  <p:tag name="KSO_WM_UNIT_FILL_TYPE" val="1"/>
  <p:tag name="KSO_WM_UNIT_LINE_FORE_SCHEMECOLOR_INDEX" val="7"/>
  <p:tag name="KSO_WM_UNIT_LINE_FILL_TYPE" val="2"/>
  <p:tag name="KSO_WM_UNIT_TEXT_FILL_FORE_SCHEMECOLOR_INDEX" val="2"/>
  <p:tag name="KSO_WM_UNIT_TEXT_FILL_TYPE" val="1"/>
  <p:tag name="KSO_WM_UNIT_DIAGRAM_SCHEMECOLOR_ID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142"/>
  <p:tag name="KSO_WM_UNIT_TYPE" val="m_h_i"/>
  <p:tag name="KSO_WM_UNIT_INDEX" val="1_4_2"/>
  <p:tag name="KSO_WM_UNIT_ID" val="diagram20188142_6*m_h_i*1_4_2"/>
  <p:tag name="KSO_WM_UNIT_LAYERLEVEL" val="1_1_1"/>
  <p:tag name="KSO_WM_BEAUTIFY_FLAG" val="#wm#"/>
  <p:tag name="KSO_WM_TAG_VERSION" val="1.0"/>
  <p:tag name="KSO_WM_DIAGRAM_GROUP_CODE" val="m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9"/>
  <p:tag name="KSO_WM_UNIT_FILL_TYPE" val="1"/>
  <p:tag name="KSO_WM_UNIT_LINE_FORE_SCHEMECOLOR_INDEX" val="9"/>
  <p:tag name="KSO_WM_UNIT_LINE_FILL_TYPE" val="2"/>
  <p:tag name="KSO_WM_UNIT_TEXT_FILL_FORE_SCHEMECOLOR_INDEX" val="2"/>
  <p:tag name="KSO_WM_UNIT_TEXT_FILL_TYPE" val="1"/>
  <p:tag name="KSO_WM_UNIT_DIAGRAM_SCHEMECOLOR_ID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142"/>
  <p:tag name="KSO_WM_UNIT_TYPE" val="m_h_i"/>
  <p:tag name="KSO_WM_UNIT_INDEX" val="1_5_3"/>
  <p:tag name="KSO_WM_UNIT_ID" val="diagram20188142_6*m_h_i*1_5_3"/>
  <p:tag name="KSO_WM_UNIT_LAYERLEVEL" val="1_1_1"/>
  <p:tag name="KSO_WM_BEAUTIFY_FLAG" val="#wm#"/>
  <p:tag name="KSO_WM_TAG_VERSION" val="1.0"/>
  <p:tag name="KSO_WM_DIAGRAM_GROUP_CODE" val="m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8"/>
  <p:tag name="KSO_WM_UNIT_FILL_TYPE" val="1"/>
  <p:tag name="KSO_WM_UNIT_LINE_FORE_SCHEMECOLOR_INDEX" val="8"/>
  <p:tag name="KSO_WM_UNIT_LINE_FILL_TYPE" val="2"/>
  <p:tag name="KSO_WM_UNIT_TEXT_FILL_FORE_SCHEMECOLOR_INDEX" val="2"/>
  <p:tag name="KSO_WM_UNIT_TEXT_FILL_TYPE" val="1"/>
  <p:tag name="KSO_WM_UNIT_DIAGRAM_SCHEMECOLOR_ID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142"/>
  <p:tag name="KSO_WM_UNIT_TYPE" val="m_h_i"/>
  <p:tag name="KSO_WM_UNIT_INDEX" val="1_4_1"/>
  <p:tag name="KSO_WM_UNIT_ID" val="diagram20188142_6*m_h_i*1_4_1"/>
  <p:tag name="KSO_WM_UNIT_LAYERLEVEL" val="1_1_1"/>
  <p:tag name="KSO_WM_BEAUTIFY_FLAG" val="#wm#"/>
  <p:tag name="KSO_WM_TAG_VERSION" val="1.0"/>
  <p:tag name="KSO_WM_DIAGRAM_GROUP_CODE" val="m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16"/>
  <p:tag name="KSO_WM_UNIT_FILL_TYPE" val="1"/>
  <p:tag name="KSO_WM_UNIT_TEXT_FILL_FORE_SCHEMECOLOR_INDEX" val="13"/>
  <p:tag name="KSO_WM_UNIT_TEXT_FILL_TYPE" val="1"/>
  <p:tag name="KSO_WM_UNIT_DIAGRAM_SCHEMECOLOR_ID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142"/>
  <p:tag name="KSO_WM_UNIT_TYPE" val="m_h_i"/>
  <p:tag name="KSO_WM_UNIT_INDEX" val="1_2_1"/>
  <p:tag name="KSO_WM_UNIT_ID" val="diagram20188142_6*m_h_i*1_2_1"/>
  <p:tag name="KSO_WM_UNIT_LAYERLEVEL" val="1_1_1"/>
  <p:tag name="KSO_WM_BEAUTIFY_FLAG" val="#wm#"/>
  <p:tag name="KSO_WM_TAG_VERSION" val="1.0"/>
  <p:tag name="KSO_WM_DIAGRAM_GROUP_CODE" val="m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16"/>
  <p:tag name="KSO_WM_UNIT_FILL_TYPE" val="1"/>
  <p:tag name="KSO_WM_UNIT_TEXT_FILL_FORE_SCHEMECOLOR_INDEX" val="13"/>
  <p:tag name="KSO_WM_UNIT_TEXT_FILL_TYPE" val="1"/>
  <p:tag name="KSO_WM_UNIT_DIAGRAM_SCHEMECOLOR_I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16046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142"/>
  <p:tag name="KSO_WM_UNIT_TYPE" val="m_h_i"/>
  <p:tag name="KSO_WM_UNIT_INDEX" val="1_3_2"/>
  <p:tag name="KSO_WM_UNIT_ID" val="diagram20188142_6*m_h_i*1_3_2"/>
  <p:tag name="KSO_WM_UNIT_LAYERLEVEL" val="1_1_1"/>
  <p:tag name="KSO_WM_BEAUTIFY_FLAG" val="#wm#"/>
  <p:tag name="KSO_WM_TAG_VERSION" val="1.0"/>
  <p:tag name="KSO_WM_DIAGRAM_GROUP_CODE" val="m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16"/>
  <p:tag name="KSO_WM_UNIT_FILL_TYPE" val="1"/>
  <p:tag name="KSO_WM_UNIT_TEXT_FILL_FORE_SCHEMECOLOR_INDEX" val="13"/>
  <p:tag name="KSO_WM_UNIT_TEXT_FILL_TYPE" val="1"/>
  <p:tag name="KSO_WM_UNIT_DIAGRAM_SCHEMECOLOR_ID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142"/>
  <p:tag name="KSO_WM_UNIT_TYPE" val="m_h_i"/>
  <p:tag name="KSO_WM_UNIT_INDEX" val="1_1_4"/>
  <p:tag name="KSO_WM_UNIT_ID" val="diagram20188142_6*m_h_i*1_1_4"/>
  <p:tag name="KSO_WM_UNIT_LAYERLEVEL" val="1_1_1"/>
  <p:tag name="KSO_WM_BEAUTIFY_FLAG" val="#wm#"/>
  <p:tag name="KSO_WM_TAG_VERSION" val="1.0"/>
  <p:tag name="KSO_WM_DIAGRAM_GROUP_CODE" val="m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16"/>
  <p:tag name="KSO_WM_UNIT_FILL_TYPE" val="1"/>
  <p:tag name="KSO_WM_UNIT_TEXT_FILL_FORE_SCHEMECOLOR_INDEX" val="13"/>
  <p:tag name="KSO_WM_UNIT_TEXT_FILL_TYPE" val="1"/>
  <p:tag name="KSO_WM_UNIT_DIAGRAM_SCHEMECOLOR_ID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142"/>
  <p:tag name="KSO_WM_UNIT_TYPE" val="m_h_i"/>
  <p:tag name="KSO_WM_UNIT_INDEX" val="1_5_2"/>
  <p:tag name="KSO_WM_UNIT_ID" val="diagram20188142_6*m_h_i*1_5_2"/>
  <p:tag name="KSO_WM_UNIT_LAYERLEVEL" val="1_1_1"/>
  <p:tag name="KSO_WM_BEAUTIFY_FLAG" val="#wm#"/>
  <p:tag name="KSO_WM_TAG_VERSION" val="1.0"/>
  <p:tag name="KSO_WM_DIAGRAM_GROUP_CODE" val="m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16"/>
  <p:tag name="KSO_WM_UNIT_FILL_TYPE" val="1"/>
  <p:tag name="KSO_WM_UNIT_TEXT_FILL_FORE_SCHEMECOLOR_INDEX" val="13"/>
  <p:tag name="KSO_WM_UNIT_TEXT_FILL_TYPE" val="1"/>
  <p:tag name="KSO_WM_UNIT_DIAGRAM_SCHEMECOLOR_ID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142"/>
  <p:tag name="KSO_WM_UNIT_TYPE" val="m_h_i"/>
  <p:tag name="KSO_WM_UNIT_INDEX" val="1_2_4"/>
  <p:tag name="KSO_WM_UNIT_ID" val="diagram20188142_6*m_h_i*1_2_4"/>
  <p:tag name="KSO_WM_UNIT_LAYERLEVEL" val="1_1_1"/>
  <p:tag name="KSO_WM_BEAUTIFY_FLAG" val="#wm#"/>
  <p:tag name="KSO_WM_TAG_VERSION" val="1.0"/>
  <p:tag name="KSO_WM_DIAGRAM_GROUP_CODE" val="m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5"/>
  <p:tag name="KSO_WM_UNIT_TEXT_FILL_TYPE" val="1"/>
  <p:tag name="KSO_WM_UNIT_DIAGRAM_SCHEMECOLOR_ID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142"/>
  <p:tag name="KSO_WM_UNIT_TYPE" val="m_h_i"/>
  <p:tag name="KSO_WM_UNIT_INDEX" val="1_1_3"/>
  <p:tag name="KSO_WM_UNIT_ID" val="diagram20188142_6*m_h_i*1_1_3"/>
  <p:tag name="KSO_WM_UNIT_LAYERLEVEL" val="1_1_1"/>
  <p:tag name="KSO_WM_BEAUTIFY_FLAG" val="#wm#"/>
  <p:tag name="KSO_WM_TAG_VERSION" val="1.0"/>
  <p:tag name="KSO_WM_DIAGRAM_GROUP_CODE" val="m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5"/>
  <p:tag name="KSO_WM_UNIT_TEXT_FILL_TYPE" val="1"/>
  <p:tag name="KSO_WM_UNIT_DIAGRAM_SCHEMECOLOR_ID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142"/>
  <p:tag name="KSO_WM_UNIT_TYPE" val="m_h_i"/>
  <p:tag name="KSO_WM_UNIT_INDEX" val="1_3_1"/>
  <p:tag name="KSO_WM_UNIT_ID" val="diagram20188142_6*m_h_i*1_3_1"/>
  <p:tag name="KSO_WM_UNIT_LAYERLEVEL" val="1_1_1"/>
  <p:tag name="KSO_WM_BEAUTIFY_FLAG" val="#wm#"/>
  <p:tag name="KSO_WM_TAG_VERSION" val="1.0"/>
  <p:tag name="KSO_WM_DIAGRAM_GROUP_CODE" val="m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5"/>
  <p:tag name="KSO_WM_UNIT_TEXT_FILL_TYPE" val="1"/>
  <p:tag name="KSO_WM_UNIT_DIAGRAM_SCHEMECOLOR_ID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142"/>
  <p:tag name="KSO_WM_UNIT_TYPE" val="m_h_i"/>
  <p:tag name="KSO_WM_UNIT_INDEX" val="1_5_1"/>
  <p:tag name="KSO_WM_UNIT_ID" val="diagram20188142_6*m_h_i*1_5_1"/>
  <p:tag name="KSO_WM_UNIT_LAYERLEVEL" val="1_1_1"/>
  <p:tag name="KSO_WM_BEAUTIFY_FLAG" val="#wm#"/>
  <p:tag name="KSO_WM_TAG_VERSION" val="1.0"/>
  <p:tag name="KSO_WM_DIAGRAM_GROUP_CODE" val="m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5"/>
  <p:tag name="KSO_WM_UNIT_TEXT_FILL_TYPE" val="1"/>
  <p:tag name="KSO_WM_UNIT_DIAGRAM_SCHEMECOLOR_ID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142"/>
  <p:tag name="KSO_WM_UNIT_TYPE" val="m_h_i"/>
  <p:tag name="KSO_WM_UNIT_INDEX" val="1_4_4"/>
  <p:tag name="KSO_WM_UNIT_ID" val="diagram20188142_6*m_h_i*1_4_4"/>
  <p:tag name="KSO_WM_UNIT_LAYERLEVEL" val="1_1_1"/>
  <p:tag name="KSO_WM_BEAUTIFY_FLAG" val="#wm#"/>
  <p:tag name="KSO_WM_TAG_VERSION" val="1.0"/>
  <p:tag name="KSO_WM_DIAGRAM_GROUP_CODE" val="m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5"/>
  <p:tag name="KSO_WM_UNIT_TEXT_FILL_TYPE" val="1"/>
  <p:tag name="KSO_WM_UNIT_DIAGRAM_SCHEMECOLOR_ID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142"/>
  <p:tag name="KSO_WM_UNIT_TYPE" val="m_h_a"/>
  <p:tag name="KSO_WM_UNIT_INDEX" val="1_1_1"/>
  <p:tag name="KSO_WM_UNIT_ID" val="diagram20188142_6*m_h_a*1_1_1"/>
  <p:tag name="KSO_WM_UNIT_LAYERLEVEL" val="1_1_1"/>
  <p:tag name="KSO_WM_UNIT_VALUE" val="6"/>
  <p:tag name="KSO_WM_UNIT_HIGHLIGHT" val="0"/>
  <p:tag name="KSO_WM_UNIT_COMPATIBLE" val="0"/>
  <p:tag name="KSO_WM_BEAUTIFY_FLAG" val="#wm#"/>
  <p:tag name="KSO_WM_TAG_VERSION" val="1.0"/>
  <p:tag name="KSO_WM_DIAGRAM_GROUP_CODE" val="m1-1"/>
  <p:tag name="KSO_WM_UNIT_PRESET_TEXT" val="添加标题"/>
  <p:tag name="KSO_WM_UNIT_ISCONTENTSTITLE" val="0"/>
  <p:tag name="KSO_WM_UNIT_DIAGRAM_ISNUMVISUAL" val="0"/>
  <p:tag name="KSO_WM_UNIT_DIAGRAM_ISREFERUNIT" val="0"/>
  <p:tag name="KSO_WM_UNIT_TEXT_FILL_FORE_SCHEMECOLOR_INDEX" val="5"/>
  <p:tag name="KSO_WM_UNIT_TEXT_FILL_TYPE" val="1"/>
  <p:tag name="KSO_WM_UNIT_DIAGRAM_SCHEMECOLOR_ID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142"/>
  <p:tag name="KSO_WM_UNIT_TYPE" val="m_h_f"/>
  <p:tag name="KSO_WM_UNIT_INDEX" val="1_1_1"/>
  <p:tag name="KSO_WM_UNIT_ID" val="diagram20188142_6*m_h_f*1_1_1"/>
  <p:tag name="KSO_WM_UNIT_LAYERLEVEL" val="1_1_1"/>
  <p:tag name="KSO_WM_UNIT_VALUE" val="16"/>
  <p:tag name="KSO_WM_UNIT_HIGHLIGHT" val="0"/>
  <p:tag name="KSO_WM_UNIT_COMPATIBLE" val="0"/>
  <p:tag name="KSO_WM_BEAUTIFY_FLAG" val="#wm#"/>
  <p:tag name="KSO_WM_TAG_VERSION" val="1.0"/>
  <p:tag name="KSO_WM_DIAGRAM_GROUP_CODE" val="m1-1"/>
  <p:tag name="KSO_WM_UNIT_PRESET_TEXT" val="单击此处添加文本具体内容，简明扼要的阐述您的观点。"/>
  <p:tag name="KSO_WM_UNIT_DIAGRAM_ISNUMVISUAL" val="0"/>
  <p:tag name="KSO_WM_UNIT_DIAGRAM_ISREFERUNIT" val="0"/>
  <p:tag name="KSO_WM_UNIT_TEXT_FILL_FORE_SCHEMECOLOR_INDEX" val="1"/>
  <p:tag name="KSO_WM_UNIT_TEXT_FILL_TYPE" val="1"/>
  <p:tag name="KSO_WM_UNIT_DIAGRAM_SCHEMECOLOR_I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9、12、16、22、25、28、29"/>
  <p:tag name="KSO_WM_TEMPLATE_CATEGORY" val="custom"/>
  <p:tag name="KSO_WM_TEMPLATE_INDEX" val="160463"/>
  <p:tag name="KSO_WM_BEAUTIFY_FLAG" val="#wm#"/>
  <p:tag name="KSO_WM_TAG_VERSION" val="1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142"/>
  <p:tag name="KSO_WM_UNIT_TYPE" val="m_h_a"/>
  <p:tag name="KSO_WM_UNIT_INDEX" val="1_2_1"/>
  <p:tag name="KSO_WM_UNIT_ID" val="diagram20188142_6*m_h_a*1_2_1"/>
  <p:tag name="KSO_WM_UNIT_LAYERLEVEL" val="1_1_1"/>
  <p:tag name="KSO_WM_UNIT_VALUE" val="6"/>
  <p:tag name="KSO_WM_UNIT_HIGHLIGHT" val="0"/>
  <p:tag name="KSO_WM_UNIT_COMPATIBLE" val="0"/>
  <p:tag name="KSO_WM_BEAUTIFY_FLAG" val="#wm#"/>
  <p:tag name="KSO_WM_TAG_VERSION" val="1.0"/>
  <p:tag name="KSO_WM_DIAGRAM_GROUP_CODE" val="m1-1"/>
  <p:tag name="KSO_WM_UNIT_PRESET_TEXT" val="添加标题"/>
  <p:tag name="KSO_WM_UNIT_ISCONTENTSTITLE" val="0"/>
  <p:tag name="KSO_WM_UNIT_DIAGRAM_ISNUMVISUAL" val="0"/>
  <p:tag name="KSO_WM_UNIT_DIAGRAM_ISREFERUNIT" val="0"/>
  <p:tag name="KSO_WM_UNIT_TEXT_FILL_FORE_SCHEMECOLOR_INDEX" val="6"/>
  <p:tag name="KSO_WM_UNIT_TEXT_FILL_TYPE" val="1"/>
  <p:tag name="KSO_WM_UNIT_DIAGRAM_SCHEMECOLOR_ID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142"/>
  <p:tag name="KSO_WM_UNIT_TYPE" val="m_h_f"/>
  <p:tag name="KSO_WM_UNIT_INDEX" val="1_2_1"/>
  <p:tag name="KSO_WM_UNIT_ID" val="diagram20188142_6*m_h_f*1_2_1"/>
  <p:tag name="KSO_WM_UNIT_LAYERLEVEL" val="1_1_1"/>
  <p:tag name="KSO_WM_UNIT_VALUE" val="16"/>
  <p:tag name="KSO_WM_UNIT_HIGHLIGHT" val="0"/>
  <p:tag name="KSO_WM_UNIT_COMPATIBLE" val="0"/>
  <p:tag name="KSO_WM_BEAUTIFY_FLAG" val="#wm#"/>
  <p:tag name="KSO_WM_TAG_VERSION" val="1.0"/>
  <p:tag name="KSO_WM_DIAGRAM_GROUP_CODE" val="m1-1"/>
  <p:tag name="KSO_WM_UNIT_PRESET_TEXT" val="单击此处添加文本具体内容，简明扼要的阐述您的观点。"/>
  <p:tag name="KSO_WM_UNIT_DIAGRAM_ISNUMVISUAL" val="0"/>
  <p:tag name="KSO_WM_UNIT_DIAGRAM_ISREFERUNIT" val="0"/>
  <p:tag name="KSO_WM_UNIT_TEXT_FILL_FORE_SCHEMECOLOR_INDEX" val="1"/>
  <p:tag name="KSO_WM_UNIT_TEXT_FILL_TYPE" val="1"/>
  <p:tag name="KSO_WM_UNIT_DIAGRAM_SCHEMECOLOR_ID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142"/>
  <p:tag name="KSO_WM_UNIT_TYPE" val="m_h_f"/>
  <p:tag name="KSO_WM_UNIT_INDEX" val="1_4_1"/>
  <p:tag name="KSO_WM_UNIT_ID" val="diagram20188142_6*m_h_f*1_4_1"/>
  <p:tag name="KSO_WM_UNIT_LAYERLEVEL" val="1_1_1"/>
  <p:tag name="KSO_WM_UNIT_VALUE" val="16"/>
  <p:tag name="KSO_WM_UNIT_HIGHLIGHT" val="0"/>
  <p:tag name="KSO_WM_UNIT_COMPATIBLE" val="0"/>
  <p:tag name="KSO_WM_BEAUTIFY_FLAG" val="#wm#"/>
  <p:tag name="KSO_WM_TAG_VERSION" val="1.0"/>
  <p:tag name="KSO_WM_DIAGRAM_GROUP_CODE" val="m1-1"/>
  <p:tag name="KSO_WM_UNIT_PRESET_TEXT" val="单击此处添加文本具体内容，简明扼要的阐述您的观点。"/>
  <p:tag name="KSO_WM_UNIT_DIAGRAM_ISNUMVISUAL" val="0"/>
  <p:tag name="KSO_WM_UNIT_DIAGRAM_ISREFERUNIT" val="0"/>
  <p:tag name="KSO_WM_UNIT_TEXT_FILL_FORE_SCHEMECOLOR_INDEX" val="1"/>
  <p:tag name="KSO_WM_UNIT_TEXT_FILL_TYPE" val="1"/>
  <p:tag name="KSO_WM_UNIT_DIAGRAM_SCHEMECOLOR_ID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142"/>
  <p:tag name="KSO_WM_UNIT_TYPE" val="m_h_a"/>
  <p:tag name="KSO_WM_UNIT_INDEX" val="1_4_1"/>
  <p:tag name="KSO_WM_UNIT_ID" val="diagram20188142_6*m_h_a*1_4_1"/>
  <p:tag name="KSO_WM_UNIT_LAYERLEVEL" val="1_1_1"/>
  <p:tag name="KSO_WM_UNIT_VALUE" val="6"/>
  <p:tag name="KSO_WM_UNIT_HIGHLIGHT" val="0"/>
  <p:tag name="KSO_WM_UNIT_COMPATIBLE" val="0"/>
  <p:tag name="KSO_WM_BEAUTIFY_FLAG" val="#wm#"/>
  <p:tag name="KSO_WM_TAG_VERSION" val="1.0"/>
  <p:tag name="KSO_WM_DIAGRAM_GROUP_CODE" val="m1-1"/>
  <p:tag name="KSO_WM_UNIT_PRESET_TEXT" val="添加标题"/>
  <p:tag name="KSO_WM_UNIT_ISCONTENTSTITLE" val="0"/>
  <p:tag name="KSO_WM_UNIT_DIAGRAM_ISNUMVISUAL" val="0"/>
  <p:tag name="KSO_WM_UNIT_DIAGRAM_ISREFERUNIT" val="0"/>
  <p:tag name="KSO_WM_UNIT_TEXT_FILL_FORE_SCHEMECOLOR_INDEX" val="8"/>
  <p:tag name="KSO_WM_UNIT_TEXT_FILL_TYPE" val="1"/>
  <p:tag name="KSO_WM_UNIT_DIAGRAM_SCHEMECOLOR_ID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142"/>
  <p:tag name="KSO_WM_UNIT_TYPE" val="m_h_f"/>
  <p:tag name="KSO_WM_UNIT_INDEX" val="1_5_1"/>
  <p:tag name="KSO_WM_UNIT_ID" val="diagram20188142_6*m_h_f*1_5_1"/>
  <p:tag name="KSO_WM_UNIT_LAYERLEVEL" val="1_1_1"/>
  <p:tag name="KSO_WM_UNIT_VALUE" val="16"/>
  <p:tag name="KSO_WM_UNIT_HIGHLIGHT" val="0"/>
  <p:tag name="KSO_WM_UNIT_COMPATIBLE" val="0"/>
  <p:tag name="KSO_WM_BEAUTIFY_FLAG" val="#wm#"/>
  <p:tag name="KSO_WM_TAG_VERSION" val="1.0"/>
  <p:tag name="KSO_WM_DIAGRAM_GROUP_CODE" val="m1-1"/>
  <p:tag name="KSO_WM_UNIT_PRESET_TEXT" val="单击此处添加文本具体内容，简明扼要的阐述您的观点。"/>
  <p:tag name="KSO_WM_UNIT_DIAGRAM_ISNUMVISUAL" val="0"/>
  <p:tag name="KSO_WM_UNIT_DIAGRAM_ISREFERUNIT" val="0"/>
  <p:tag name="KSO_WM_UNIT_TEXT_FILL_FORE_SCHEMECOLOR_INDEX" val="1"/>
  <p:tag name="KSO_WM_UNIT_TEXT_FILL_TYPE" val="1"/>
  <p:tag name="KSO_WM_UNIT_DIAGRAM_SCHEMECOLOR_ID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142"/>
  <p:tag name="KSO_WM_UNIT_TYPE" val="m_h_a"/>
  <p:tag name="KSO_WM_UNIT_INDEX" val="1_5_1"/>
  <p:tag name="KSO_WM_UNIT_ID" val="diagram20188142_6*m_h_a*1_5_1"/>
  <p:tag name="KSO_WM_UNIT_LAYERLEVEL" val="1_1_1"/>
  <p:tag name="KSO_WM_UNIT_VALUE" val="6"/>
  <p:tag name="KSO_WM_UNIT_HIGHLIGHT" val="0"/>
  <p:tag name="KSO_WM_UNIT_COMPATIBLE" val="0"/>
  <p:tag name="KSO_WM_BEAUTIFY_FLAG" val="#wm#"/>
  <p:tag name="KSO_WM_TAG_VERSION" val="1.0"/>
  <p:tag name="KSO_WM_DIAGRAM_GROUP_CODE" val="m1-1"/>
  <p:tag name="KSO_WM_UNIT_PRESET_TEXT" val="添加标题"/>
  <p:tag name="KSO_WM_UNIT_ISCONTENTSTITLE" val="0"/>
  <p:tag name="KSO_WM_UNIT_DIAGRAM_ISNUMVISUAL" val="0"/>
  <p:tag name="KSO_WM_UNIT_DIAGRAM_ISREFERUNIT" val="0"/>
  <p:tag name="KSO_WM_UNIT_TEXT_FILL_FORE_SCHEMECOLOR_INDEX" val="9"/>
  <p:tag name="KSO_WM_UNIT_TEXT_FILL_TYPE" val="1"/>
  <p:tag name="KSO_WM_UNIT_DIAGRAM_SCHEMECOLOR_ID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142"/>
  <p:tag name="KSO_WM_UNIT_TYPE" val="m_h_i"/>
  <p:tag name="KSO_WM_UNIT_INDEX" val="1_3_3"/>
  <p:tag name="KSO_WM_UNIT_ID" val="diagram20188142_6*m_h_i*1_3_3"/>
  <p:tag name="KSO_WM_UNIT_LAYERLEVEL" val="1_1_1"/>
  <p:tag name="KSO_WM_BEAUTIFY_FLAG" val="#wm#"/>
  <p:tag name="KSO_WM_TAG_VERSION" val="1.0"/>
  <p:tag name="KSO_WM_DIAGRAM_GROUP_CODE" val="m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7"/>
  <p:tag name="KSO_WM_UNIT_FILL_TYPE" val="1"/>
  <p:tag name="KSO_WM_UNIT_LINE_FORE_SCHEMECOLOR_INDEX" val="7"/>
  <p:tag name="KSO_WM_UNIT_LINE_FILL_TYPE" val="2"/>
  <p:tag name="KSO_WM_UNIT_TEXT_FILL_FORE_SCHEMECOLOR_INDEX" val="2"/>
  <p:tag name="KSO_WM_UNIT_TEXT_FILL_TYPE" val="1"/>
  <p:tag name="KSO_WM_UNIT_DIAGRAM_SCHEMECOLOR_ID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142"/>
  <p:tag name="KSO_WM_UNIT_TYPE" val="m_h_a"/>
  <p:tag name="KSO_WM_UNIT_INDEX" val="1_1_1"/>
  <p:tag name="KSO_WM_UNIT_ID" val="diagram20188142_6*m_h_a*1_1_1"/>
  <p:tag name="KSO_WM_UNIT_LAYERLEVEL" val="1_1_1"/>
  <p:tag name="KSO_WM_UNIT_VALUE" val="6"/>
  <p:tag name="KSO_WM_UNIT_HIGHLIGHT" val="0"/>
  <p:tag name="KSO_WM_UNIT_COMPATIBLE" val="0"/>
  <p:tag name="KSO_WM_BEAUTIFY_FLAG" val="#wm#"/>
  <p:tag name="KSO_WM_TAG_VERSION" val="1.0"/>
  <p:tag name="KSO_WM_DIAGRAM_GROUP_CODE" val="m1-1"/>
  <p:tag name="KSO_WM_UNIT_PRESET_TEXT" val="添加标题"/>
  <p:tag name="KSO_WM_UNIT_ISCONTENTSTITLE" val="0"/>
  <p:tag name="KSO_WM_UNIT_DIAGRAM_ISNUMVISUAL" val="0"/>
  <p:tag name="KSO_WM_UNIT_DIAGRAM_ISREFERUNIT" val="0"/>
  <p:tag name="KSO_WM_UNIT_TEXT_FILL_FORE_SCHEMECOLOR_INDEX" val="5"/>
  <p:tag name="KSO_WM_UNIT_TEXT_FILL_TYPE" val="1"/>
  <p:tag name="KSO_WM_UNIT_DIAGRAM_SCHEMECOLOR_ID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142"/>
  <p:tag name="KSO_WM_UNIT_TYPE" val="m_h_f"/>
  <p:tag name="KSO_WM_UNIT_INDEX" val="1_1_1"/>
  <p:tag name="KSO_WM_UNIT_ID" val="diagram20188142_6*m_h_f*1_1_1"/>
  <p:tag name="KSO_WM_UNIT_LAYERLEVEL" val="1_1_1"/>
  <p:tag name="KSO_WM_UNIT_VALUE" val="16"/>
  <p:tag name="KSO_WM_UNIT_HIGHLIGHT" val="0"/>
  <p:tag name="KSO_WM_UNIT_COMPATIBLE" val="0"/>
  <p:tag name="KSO_WM_BEAUTIFY_FLAG" val="#wm#"/>
  <p:tag name="KSO_WM_TAG_VERSION" val="1.0"/>
  <p:tag name="KSO_WM_DIAGRAM_GROUP_CODE" val="m1-1"/>
  <p:tag name="KSO_WM_UNIT_PRESET_TEXT" val="单击此处添加文本具体内容，简明扼要的阐述您的观点。"/>
  <p:tag name="KSO_WM_UNIT_DIAGRAM_ISNUMVISUAL" val="0"/>
  <p:tag name="KSO_WM_UNIT_DIAGRAM_ISREFERUNIT" val="0"/>
  <p:tag name="KSO_WM_UNIT_TEXT_FILL_FORE_SCHEMECOLOR_INDEX" val="1"/>
  <p:tag name="KSO_WM_UNIT_TEXT_FILL_TYPE" val="1"/>
  <p:tag name="KSO_WM_UNIT_DIAGRAM_SCHEMECOLOR_ID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6003"/>
  <p:tag name="KSO_WM_TAG_VERSION" val="1.0"/>
  <p:tag name="KSO_WM_UNIT_TYPE" val="o_h_i"/>
  <p:tag name="KSO_WM_UNIT_INDEX" val="1_3_1"/>
  <p:tag name="KSO_WM_UNIT_ID" val="diagram20186003_1*o_h_i*1_3_1"/>
  <p:tag name="KSO_WM_UNIT_LAYERLEVEL" val="1_1_1"/>
  <p:tag name="KSO_WM_BEAUTIFY_FLAG" val="#wm#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84_26*i*1"/>
  <p:tag name="KSO_WM_TEMPLATE_CATEGORY" val="custom"/>
  <p:tag name="KSO_WM_TEMPLATE_INDEX" val="18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186003_1*o_h_i*1_1_1"/>
  <p:tag name="KSO_WM_TEMPLATE_CATEGORY" val="diagram"/>
  <p:tag name="KSO_WM_TEMPLATE_INDEX" val="20186003"/>
  <p:tag name="KSO_WM_UNIT_LAYERLEVEL" val="1_1_1"/>
  <p:tag name="KSO_WM_TAG_VERSION" val="1.0"/>
  <p:tag name="KSO_WM_BEAUTIFY_FLAG" val="#wm#"/>
  <p:tag name="KSO_WM_UNIT_TYPE" val="o_h_i"/>
  <p:tag name="KSO_WM_UNIT_INDEX" val="1_1_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6003"/>
  <p:tag name="KSO_WM_TAG_VERSION" val="1.0"/>
  <p:tag name="KSO_WM_UNIT_TYPE" val="o_i"/>
  <p:tag name="KSO_WM_UNIT_INDEX" val="1_25"/>
  <p:tag name="KSO_WM_UNIT_ID" val="diagram20186003_1*o_i*1_25"/>
  <p:tag name="KSO_WM_UNIT_LAYERLEVEL" val="1_1"/>
  <p:tag name="KSO_WM_BEAUTIFY_FLAG" val="#wm#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6003"/>
  <p:tag name="KSO_WM_TAG_VERSION" val="1.0"/>
  <p:tag name="KSO_WM_UNIT_TYPE" val="o_i"/>
  <p:tag name="KSO_WM_UNIT_INDEX" val="1_24"/>
  <p:tag name="KSO_WM_UNIT_ID" val="diagram20186003_1*o_i*1_24"/>
  <p:tag name="KSO_WM_UNIT_LAYERLEVEL" val="1_1"/>
  <p:tag name="KSO_WM_BEAUTIFY_FLAG" val="#wm#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6003"/>
  <p:tag name="KSO_WM_TAG_VERSION" val="1.0"/>
  <p:tag name="KSO_WM_UNIT_TYPE" val="o_i"/>
  <p:tag name="KSO_WM_UNIT_INDEX" val="1_21"/>
  <p:tag name="KSO_WM_UNIT_ID" val="diagram20186003_1*o_i*1_21"/>
  <p:tag name="KSO_WM_UNIT_LAYERLEVEL" val="1_1"/>
  <p:tag name="KSO_WM_BEAUTIFY_FLAG" val="#wm#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6003"/>
  <p:tag name="KSO_WM_TAG_VERSION" val="1.0"/>
  <p:tag name="KSO_WM_UNIT_TYPE" val="o_i"/>
  <p:tag name="KSO_WM_UNIT_INDEX" val="1_20"/>
  <p:tag name="KSO_WM_UNIT_ID" val="diagram20186003_1*o_i*1_20"/>
  <p:tag name="KSO_WM_UNIT_LAYERLEVEL" val="1_1"/>
  <p:tag name="KSO_WM_BEAUTIFY_FLAG" val="#wm#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6003"/>
  <p:tag name="KSO_WM_TAG_VERSION" val="1.0"/>
  <p:tag name="KSO_WM_UNIT_TYPE" val="o_i"/>
  <p:tag name="KSO_WM_UNIT_INDEX" val="1_12"/>
  <p:tag name="KSO_WM_UNIT_ID" val="diagram20186003_1*o_i*1_12"/>
  <p:tag name="KSO_WM_UNIT_LAYERLEVEL" val="1_1"/>
  <p:tag name="KSO_WM_BEAUTIFY_FLAG" val="#wm#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6003"/>
  <p:tag name="KSO_WM_TAG_VERSION" val="1.0"/>
  <p:tag name="KSO_WM_UNIT_TYPE" val="o_i"/>
  <p:tag name="KSO_WM_UNIT_INDEX" val="1_1"/>
  <p:tag name="KSO_WM_UNIT_ID" val="diagram20186003_1*o_i*1_1"/>
  <p:tag name="KSO_WM_UNIT_LAYERLEVEL" val="1_1"/>
  <p:tag name="KSO_WM_BEAUTIFY_FLAG" val="#wm#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6003"/>
  <p:tag name="KSO_WM_TAG_VERSION" val="1.0"/>
  <p:tag name="KSO_WM_UNIT_TYPE" val="o_i"/>
  <p:tag name="KSO_WM_UNIT_INDEX" val="1_9"/>
  <p:tag name="KSO_WM_UNIT_ID" val="diagram20186003_1*o_i*1_9"/>
  <p:tag name="KSO_WM_UNIT_LAYERLEVEL" val="1_1"/>
  <p:tag name="KSO_WM_BEAUTIFY_FLAG" val="#wm#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6003"/>
  <p:tag name="KSO_WM_TAG_VERSION" val="1.0"/>
  <p:tag name="KSO_WM_UNIT_TYPE" val="o_i"/>
  <p:tag name="KSO_WM_UNIT_INDEX" val="1_8"/>
  <p:tag name="KSO_WM_UNIT_ID" val="diagram20186003_1*o_i*1_8"/>
  <p:tag name="KSO_WM_UNIT_LAYERLEVEL" val="1_1"/>
  <p:tag name="KSO_WM_BEAUTIFY_FLAG" val="#wm#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6003"/>
  <p:tag name="KSO_WM_TAG_VERSION" val="1.0"/>
  <p:tag name="KSO_WM_UNIT_TYPE" val="o_i"/>
  <p:tag name="KSO_WM_UNIT_INDEX" val="1_7"/>
  <p:tag name="KSO_WM_UNIT_ID" val="diagram20186003_1*o_i*1_7"/>
  <p:tag name="KSO_WM_UNIT_LAYERLEVEL" val="1_1"/>
  <p:tag name="KSO_WM_BEAUTIFY_FLAG" val="#wm#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142"/>
  <p:tag name="KSO_WM_UNIT_TYPE" val="m_h_i"/>
  <p:tag name="KSO_WM_UNIT_INDEX" val="1_3_4"/>
  <p:tag name="KSO_WM_UNIT_ID" val="diagram20188142_6*m_h_i*1_3_4"/>
  <p:tag name="KSO_WM_UNIT_LAYERLEVEL" val="1_1_1"/>
  <p:tag name="KSO_WM_BEAUTIFY_FLAG" val="#wm#"/>
  <p:tag name="KSO_WM_TAG_VERSION" val="1.0"/>
  <p:tag name="KSO_WM_DIAGRAM_GROUP_CODE" val="m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DIAGRAM_SCHEMECOLOR_ID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6003"/>
  <p:tag name="KSO_WM_TAG_VERSION" val="1.0"/>
  <p:tag name="KSO_WM_UNIT_TYPE" val="o_i"/>
  <p:tag name="KSO_WM_UNIT_INDEX" val="1_6"/>
  <p:tag name="KSO_WM_UNIT_ID" val="diagram20186003_1*o_i*1_6"/>
  <p:tag name="KSO_WM_UNIT_LAYERLEVEL" val="1_1"/>
  <p:tag name="KSO_WM_BEAUTIFY_FLAG" val="#wm#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6003"/>
  <p:tag name="KSO_WM_TAG_VERSION" val="1.0"/>
  <p:tag name="KSO_WM_UNIT_TYPE" val="o_i"/>
  <p:tag name="KSO_WM_UNIT_INDEX" val="1_5"/>
  <p:tag name="KSO_WM_UNIT_ID" val="diagram20186003_1*o_i*1_5"/>
  <p:tag name="KSO_WM_UNIT_LAYERLEVEL" val="1_1"/>
  <p:tag name="KSO_WM_BEAUTIFY_FLAG" val="#wm#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6003"/>
  <p:tag name="KSO_WM_TAG_VERSION" val="1.0"/>
  <p:tag name="KSO_WM_UNIT_TYPE" val="o_i"/>
  <p:tag name="KSO_WM_UNIT_INDEX" val="1_4"/>
  <p:tag name="KSO_WM_UNIT_ID" val="diagram20186003_1*o_i*1_4"/>
  <p:tag name="KSO_WM_UNIT_LAYERLEVEL" val="1_1"/>
  <p:tag name="KSO_WM_BEAUTIFY_FLAG" val="#wm#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6003"/>
  <p:tag name="KSO_WM_TAG_VERSION" val="1.0"/>
  <p:tag name="KSO_WM_UNIT_TYPE" val="o_i"/>
  <p:tag name="KSO_WM_UNIT_INDEX" val="1_3"/>
  <p:tag name="KSO_WM_UNIT_ID" val="diagram20186003_1*o_i*1_3"/>
  <p:tag name="KSO_WM_UNIT_LAYERLEVEL" val="1_1"/>
  <p:tag name="KSO_WM_BEAUTIFY_FLAG" val="#wm#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6003"/>
  <p:tag name="KSO_WM_TAG_VERSION" val="1.0"/>
  <p:tag name="KSO_WM_UNIT_TYPE" val="o_i"/>
  <p:tag name="KSO_WM_UNIT_INDEX" val="1_2"/>
  <p:tag name="KSO_WM_UNIT_ID" val="diagram20186003_1*o_i*1_2"/>
  <p:tag name="KSO_WM_UNIT_LAYERLEVEL" val="1_1"/>
  <p:tag name="KSO_WM_BEAUTIFY_FLAG" val="#wm#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6003"/>
  <p:tag name="KSO_WM_TAG_VERSION" val="1.0"/>
  <p:tag name="KSO_WM_UNIT_TYPE" val="o_i"/>
  <p:tag name="KSO_WM_UNIT_INDEX" val="1_26"/>
  <p:tag name="KSO_WM_UNIT_ID" val="diagram20186003_1*o_i*1_26"/>
  <p:tag name="KSO_WM_UNIT_LAYERLEVEL" val="1_1"/>
  <p:tag name="KSO_WM_BEAUTIFY_FLAG" val="#wm#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6003"/>
  <p:tag name="KSO_WM_TAG_VERSION" val="1.0"/>
  <p:tag name="KSO_WM_UNIT_TYPE" val="o_i"/>
  <p:tag name="KSO_WM_UNIT_INDEX" val="1_17"/>
  <p:tag name="KSO_WM_UNIT_ID" val="diagram20186003_1*o_i*1_17"/>
  <p:tag name="KSO_WM_UNIT_LAYERLEVEL" val="1_1"/>
  <p:tag name="KSO_WM_BEAUTIFY_FLAG" val="#wm#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6003"/>
  <p:tag name="KSO_WM_TAG_VERSION" val="1.0"/>
  <p:tag name="KSO_WM_UNIT_TYPE" val="o_i"/>
  <p:tag name="KSO_WM_UNIT_INDEX" val="1_16"/>
  <p:tag name="KSO_WM_UNIT_ID" val="diagram20186003_1*o_i*1_16"/>
  <p:tag name="KSO_WM_UNIT_LAYERLEVEL" val="1_1"/>
  <p:tag name="KSO_WM_BEAUTIFY_FLAG" val="#wm#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6003"/>
  <p:tag name="KSO_WM_TAG_VERSION" val="1.0"/>
  <p:tag name="KSO_WM_UNIT_TYPE" val="o_i"/>
  <p:tag name="KSO_WM_UNIT_INDEX" val="1_15"/>
  <p:tag name="KSO_WM_UNIT_ID" val="diagram20186003_1*o_i*1_15"/>
  <p:tag name="KSO_WM_UNIT_LAYERLEVEL" val="1_1"/>
  <p:tag name="KSO_WM_BEAUTIFY_FLAG" val="#wm#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6003"/>
  <p:tag name="KSO_WM_TAG_VERSION" val="1.0"/>
  <p:tag name="KSO_WM_UNIT_TYPE" val="o_i"/>
  <p:tag name="KSO_WM_UNIT_INDEX" val="1_14"/>
  <p:tag name="KSO_WM_UNIT_ID" val="diagram20186003_1*o_i*1_14"/>
  <p:tag name="KSO_WM_UNIT_LAYERLEVEL" val="1_1"/>
  <p:tag name="KSO_WM_BEAUTIFY_FLAG" val="#wm#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142"/>
  <p:tag name="KSO_WM_UNIT_TYPE" val="m_h_f"/>
  <p:tag name="KSO_WM_UNIT_INDEX" val="1_3_1"/>
  <p:tag name="KSO_WM_UNIT_ID" val="diagram20188142_6*m_h_f*1_3_1"/>
  <p:tag name="KSO_WM_UNIT_LAYERLEVEL" val="1_1_1"/>
  <p:tag name="KSO_WM_UNIT_VALUE" val="16"/>
  <p:tag name="KSO_WM_UNIT_HIGHLIGHT" val="0"/>
  <p:tag name="KSO_WM_UNIT_COMPATIBLE" val="0"/>
  <p:tag name="KSO_WM_BEAUTIFY_FLAG" val="#wm#"/>
  <p:tag name="KSO_WM_TAG_VERSION" val="1.0"/>
  <p:tag name="KSO_WM_DIAGRAM_GROUP_CODE" val="m1-1"/>
  <p:tag name="KSO_WM_UNIT_PRESET_TEXT" val="单击此处添加文本具体内容，简明扼要的阐述您的观点。"/>
  <p:tag name="KSO_WM_UNIT_DIAGRAM_ISNUMVISUAL" val="0"/>
  <p:tag name="KSO_WM_UNIT_DIAGRAM_ISREFERUNIT" val="0"/>
  <p:tag name="KSO_WM_UNIT_TEXT_FILL_FORE_SCHEMECOLOR_INDEX" val="1"/>
  <p:tag name="KSO_WM_UNIT_TEXT_FILL_TYPE" val="1"/>
  <p:tag name="KSO_WM_UNIT_DIAGRAM_SCHEMECOLOR_ID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6003"/>
  <p:tag name="KSO_WM_TAG_VERSION" val="1.0"/>
  <p:tag name="KSO_WM_UNIT_TYPE" val="o_i"/>
  <p:tag name="KSO_WM_UNIT_INDEX" val="1_13"/>
  <p:tag name="KSO_WM_UNIT_ID" val="diagram20186003_1*o_i*1_13"/>
  <p:tag name="KSO_WM_UNIT_LAYERLEVEL" val="1_1"/>
  <p:tag name="KSO_WM_BEAUTIFY_FLAG" val="#wm#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6003"/>
  <p:tag name="KSO_WM_TAG_VERSION" val="1.0"/>
  <p:tag name="KSO_WM_UNIT_TYPE" val="o_i"/>
  <p:tag name="KSO_WM_UNIT_INDEX" val="1_11"/>
  <p:tag name="KSO_WM_UNIT_ID" val="diagram20186003_1*o_i*1_11"/>
  <p:tag name="KSO_WM_UNIT_LAYERLEVEL" val="1_1"/>
  <p:tag name="KSO_WM_BEAUTIFY_FLAG" val="#wm#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6003"/>
  <p:tag name="KSO_WM_TAG_VERSION" val="1.0"/>
  <p:tag name="KSO_WM_UNIT_TYPE" val="o_i"/>
  <p:tag name="KSO_WM_UNIT_INDEX" val="1_10"/>
  <p:tag name="KSO_WM_UNIT_ID" val="diagram20186003_1*o_i*1_10"/>
  <p:tag name="KSO_WM_UNIT_LAYERLEVEL" val="1_1"/>
  <p:tag name="KSO_WM_BEAUTIFY_FLAG" val="#wm#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6003"/>
  <p:tag name="KSO_WM_TAG_VERSION" val="1.0"/>
  <p:tag name="KSO_WM_UNIT_TYPE" val="o_i"/>
  <p:tag name="KSO_WM_UNIT_INDEX" val="1_18"/>
  <p:tag name="KSO_WM_UNIT_ID" val="diagram20186003_1*o_i*1_18"/>
  <p:tag name="KSO_WM_UNIT_LAYERLEVEL" val="1_1"/>
  <p:tag name="KSO_WM_BEAUTIFY_FLAG" val="#wm#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186003_1*o_h_i*1_2_1"/>
  <p:tag name="KSO_WM_TEMPLATE_CATEGORY" val="diagram"/>
  <p:tag name="KSO_WM_TEMPLATE_INDEX" val="20186003"/>
  <p:tag name="KSO_WM_UNIT_LAYERLEVEL" val="1_1_1"/>
  <p:tag name="KSO_WM_TAG_VERSION" val="1.0"/>
  <p:tag name="KSO_WM_BEAUTIFY_FLAG" val="#wm#"/>
  <p:tag name="KSO_WM_UNIT_TYPE" val="o_h_i"/>
  <p:tag name="KSO_WM_UNIT_INDEX" val="1_2_1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186003_1*o_h_a*1_1_1"/>
  <p:tag name="KSO_WM_TEMPLATE_CATEGORY" val="diagram"/>
  <p:tag name="KSO_WM_TEMPLATE_INDEX" val="20186003"/>
  <p:tag name="KSO_WM_UNIT_LAYERLEVEL" val="1_1_1"/>
  <p:tag name="KSO_WM_TAG_VERSION" val="1.0"/>
  <p:tag name="KSO_WM_BEAUTIFY_FLAG" val="#wm#"/>
  <p:tag name="KSO_WM_UNIT_ISCONTENTSTITLE" val="0"/>
  <p:tag name="KSO_WM_UNIT_PRESET_TEXT" val="添加标题"/>
  <p:tag name="KSO_WM_UNIT_NOCLEAR" val="0"/>
  <p:tag name="KSO_WM_UNIT_VALUE" val="10"/>
  <p:tag name="KSO_WM_UNIT_TYPE" val="o_h_a"/>
  <p:tag name="KSO_WM_UNIT_INDEX" val="1_1_1"/>
  <p:tag name="KSO_WM_UNIT_TEXT_FILL_FORE_SCHEMECOLOR_INDEX" val="14"/>
  <p:tag name="KSO_WM_UNIT_TEXT_FILL_TYPE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186003_1*o_h_a*1_2_1"/>
  <p:tag name="KSO_WM_TEMPLATE_CATEGORY" val="diagram"/>
  <p:tag name="KSO_WM_TEMPLATE_INDEX" val="20186003"/>
  <p:tag name="KSO_WM_UNIT_LAYERLEVEL" val="1_1_1"/>
  <p:tag name="KSO_WM_TAG_VERSION" val="1.0"/>
  <p:tag name="KSO_WM_BEAUTIFY_FLAG" val="#wm#"/>
  <p:tag name="KSO_WM_UNIT_ISCONTENTSTITLE" val="0"/>
  <p:tag name="KSO_WM_UNIT_PRESET_TEXT" val="添加标题"/>
  <p:tag name="KSO_WM_UNIT_NOCLEAR" val="0"/>
  <p:tag name="KSO_WM_UNIT_VALUE" val="5"/>
  <p:tag name="KSO_WM_UNIT_TYPE" val="o_h_a"/>
  <p:tag name="KSO_WM_UNIT_INDEX" val="1_2_1"/>
  <p:tag name="KSO_WM_UNIT_TEXT_FILL_FORE_SCHEMECOLOR_INDEX" val="14"/>
  <p:tag name="KSO_WM_UNIT_TEXT_FILL_TYPE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6003"/>
  <p:tag name="KSO_WM_TAG_VERSION" val="1.0"/>
  <p:tag name="KSO_WM_UNIT_TYPE" val="o_i"/>
  <p:tag name="KSO_WM_UNIT_INDEX" val="1_23"/>
  <p:tag name="KSO_WM_UNIT_ID" val="diagram20186003_1*o_i*1_23"/>
  <p:tag name="KSO_WM_UNIT_LAYERLEVEL" val="1_1"/>
  <p:tag name="KSO_WM_BEAUTIFY_FLAG" val="#wm#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6003"/>
  <p:tag name="KSO_WM_TAG_VERSION" val="1.0"/>
  <p:tag name="KSO_WM_UNIT_TYPE" val="o_h_h_a"/>
  <p:tag name="KSO_WM_UNIT_INDEX" val="1_1_1_1"/>
  <p:tag name="KSO_WM_UNIT_ID" val="diagram20186003_1*o_h_h_a*1_1_1_1"/>
  <p:tag name="KSO_WM_UNIT_LAYERLEVEL" val="1_1_1_1"/>
  <p:tag name="KSO_WM_UNIT_HIGHLIGHT" val="0"/>
  <p:tag name="KSO_WM_UNIT_COMPATIBLE" val="0"/>
  <p:tag name="KSO_WM_BEAUTIFY_FLAG" val="#wm#"/>
  <p:tag name="KSO_WM_DIAGRAM_GROUP_CODE" val="o1-1"/>
  <p:tag name="KSO_WM_UNIT_PRESET_TEXT" val="添加标题"/>
  <p:tag name="KSO_WM_UNIT_ISCONTENTSTITLE" val="0"/>
  <p:tag name="KSO_WM_UNIT_NOCLEAR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6003"/>
  <p:tag name="KSO_WM_TAG_VERSION" val="1.0"/>
  <p:tag name="KSO_WM_UNIT_TYPE" val="o_i"/>
  <p:tag name="KSO_WM_UNIT_INDEX" val="1_19"/>
  <p:tag name="KSO_WM_UNIT_ID" val="diagram20186003_1*o_i*1_19"/>
  <p:tag name="KSO_WM_UNIT_LAYERLEVEL" val="1_1"/>
  <p:tag name="KSO_WM_BEAUTIFY_FLAG" val="#wm#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142"/>
  <p:tag name="KSO_WM_UNIT_TYPE" val="m_h_a"/>
  <p:tag name="KSO_WM_UNIT_INDEX" val="1_3_1"/>
  <p:tag name="KSO_WM_UNIT_ID" val="diagram20188142_6*m_h_a*1_3_1"/>
  <p:tag name="KSO_WM_UNIT_LAYERLEVEL" val="1_1_1"/>
  <p:tag name="KSO_WM_UNIT_VALUE" val="6"/>
  <p:tag name="KSO_WM_UNIT_HIGHLIGHT" val="0"/>
  <p:tag name="KSO_WM_UNIT_COMPATIBLE" val="0"/>
  <p:tag name="KSO_WM_BEAUTIFY_FLAG" val="#wm#"/>
  <p:tag name="KSO_WM_TAG_VERSION" val="1.0"/>
  <p:tag name="KSO_WM_DIAGRAM_GROUP_CODE" val="m1-1"/>
  <p:tag name="KSO_WM_UNIT_PRESET_TEXT" val="添加标题"/>
  <p:tag name="KSO_WM_UNIT_ISCONTENTSTITLE" val="0"/>
  <p:tag name="KSO_WM_UNIT_DIAGRAM_ISNUMVISUAL" val="0"/>
  <p:tag name="KSO_WM_UNIT_DIAGRAM_ISREFERUNIT" val="0"/>
  <p:tag name="KSO_WM_UNIT_TEXT_FILL_FORE_SCHEMECOLOR_INDEX" val="7"/>
  <p:tag name="KSO_WM_UNIT_TEXT_FILL_TYPE" val="1"/>
  <p:tag name="KSO_WM_UNIT_DIAGRAM_SCHEMECOLOR_ID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186003_1*o_h_a*1_3_1"/>
  <p:tag name="KSO_WM_TEMPLATE_CATEGORY" val="diagram"/>
  <p:tag name="KSO_WM_TEMPLATE_INDEX" val="20186003"/>
  <p:tag name="KSO_WM_UNIT_LAYERLEVEL" val="1_1_1"/>
  <p:tag name="KSO_WM_TAG_VERSION" val="1.0"/>
  <p:tag name="KSO_WM_BEAUTIFY_FLAG" val="#wm#"/>
  <p:tag name="KSO_WM_UNIT_ISCONTENTSTITLE" val="0"/>
  <p:tag name="KSO_WM_UNIT_PRESET_TEXT" val="添加标题"/>
  <p:tag name="KSO_WM_UNIT_NOCLEAR" val="0"/>
  <p:tag name="KSO_WM_UNIT_VALUE" val="5"/>
  <p:tag name="KSO_WM_UNIT_TYPE" val="o_h_a"/>
  <p:tag name="KSO_WM_UNIT_INDEX" val="1_3_1"/>
  <p:tag name="KSO_WM_UNIT_TEXT_FILL_FORE_SCHEMECOLOR_INDEX" val="14"/>
  <p:tag name="KSO_WM_UNIT_TEXT_FILL_TYPE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6003"/>
  <p:tag name="KSO_WM_TAG_VERSION" val="1.0"/>
  <p:tag name="KSO_WM_UNIT_TYPE" val="o_i"/>
  <p:tag name="KSO_WM_UNIT_INDEX" val="1_22"/>
  <p:tag name="KSO_WM_UNIT_ID" val="diagram20186003_1*o_i*1_22"/>
  <p:tag name="KSO_WM_UNIT_LAYERLEVEL" val="1_1"/>
  <p:tag name="KSO_WM_BEAUTIFY_FLAG" val="#wm#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6003"/>
  <p:tag name="KSO_WM_TAG_VERSION" val="1.0"/>
  <p:tag name="KSO_WM_UNIT_TYPE" val="o_h_h_a"/>
  <p:tag name="KSO_WM_UNIT_INDEX" val="1_1_1_1"/>
  <p:tag name="KSO_WM_UNIT_ID" val="diagram20186003_1*o_h_h_a*1_1_1_1"/>
  <p:tag name="KSO_WM_UNIT_LAYERLEVEL" val="1_1_1_1"/>
  <p:tag name="KSO_WM_UNIT_HIGHLIGHT" val="0"/>
  <p:tag name="KSO_WM_UNIT_COMPATIBLE" val="0"/>
  <p:tag name="KSO_WM_BEAUTIFY_FLAG" val="#wm#"/>
  <p:tag name="KSO_WM_DIAGRAM_GROUP_CODE" val="o1-1"/>
  <p:tag name="KSO_WM_UNIT_PRESET_TEXT" val="添加标题"/>
  <p:tag name="KSO_WM_UNIT_ISCONTENTSTITLE" val="0"/>
  <p:tag name="KSO_WM_UNIT_NOCLEAR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6003"/>
  <p:tag name="KSO_WM_TAG_VERSION" val="1.0"/>
  <p:tag name="KSO_WM_UNIT_TYPE" val="o_i"/>
  <p:tag name="KSO_WM_UNIT_INDEX" val="1_19"/>
  <p:tag name="KSO_WM_UNIT_ID" val="diagram20186003_1*o_i*1_19"/>
  <p:tag name="KSO_WM_UNIT_LAYERLEVEL" val="1_1"/>
  <p:tag name="KSO_WM_BEAUTIFY_FLAG" val="#wm#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6003"/>
  <p:tag name="KSO_WM_TAG_VERSION" val="1.0"/>
  <p:tag name="KSO_WM_UNIT_TYPE" val="o_h_h_a"/>
  <p:tag name="KSO_WM_UNIT_INDEX" val="1_1_1_1"/>
  <p:tag name="KSO_WM_UNIT_ID" val="diagram20186003_1*o_h_h_a*1_1_1_1"/>
  <p:tag name="KSO_WM_UNIT_LAYERLEVEL" val="1_1_1_1"/>
  <p:tag name="KSO_WM_UNIT_HIGHLIGHT" val="0"/>
  <p:tag name="KSO_WM_UNIT_COMPATIBLE" val="0"/>
  <p:tag name="KSO_WM_BEAUTIFY_FLAG" val="#wm#"/>
  <p:tag name="KSO_WM_DIAGRAM_GROUP_CODE" val="o1-1"/>
  <p:tag name="KSO_WM_UNIT_PRESET_TEXT" val="添加标题"/>
  <p:tag name="KSO_WM_UNIT_ISCONTENTSTITLE" val="0"/>
  <p:tag name="KSO_WM_UNIT_NOCLEAR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6003"/>
  <p:tag name="KSO_WM_TAG_VERSION" val="1.0"/>
  <p:tag name="KSO_WM_UNIT_TYPE" val="o_i"/>
  <p:tag name="KSO_WM_UNIT_INDEX" val="1_19"/>
  <p:tag name="KSO_WM_UNIT_ID" val="diagram20186003_1*o_i*1_19"/>
  <p:tag name="KSO_WM_UNIT_LAYERLEVEL" val="1_1"/>
  <p:tag name="KSO_WM_BEAUTIFY_FLAG" val="#wm#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200191_4*m_h_i*1_1_1"/>
  <p:tag name="KSO_WM_TEMPLATE_CATEGORY" val="diagram"/>
  <p:tag name="KSO_WM_TEMPLATE_INDEX" val="20200191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DIAGRAM_SCHEMECOLOR_ID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200191_4*m_h_i*1_2_1"/>
  <p:tag name="KSO_WM_TEMPLATE_CATEGORY" val="diagram"/>
  <p:tag name="KSO_WM_TEMPLATE_INDEX" val="20200191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  <p:tag name="KSO_WM_UNIT_DIAGRAM_SCHEMECOLOR_ID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200191_4*m_h_i*1_3_1"/>
  <p:tag name="KSO_WM_TEMPLATE_CATEGORY" val="diagram"/>
  <p:tag name="KSO_WM_TEMPLATE_INDEX" val="20200191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  <p:tag name="KSO_WM_UNIT_DIAGRAM_SCHEMECOLOR_ID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1"/>
  <p:tag name="KSO_WM_UNIT_ID" val="diagram20200191_4*m_h_i*1_4_1"/>
  <p:tag name="KSO_WM_TEMPLATE_CATEGORY" val="diagram"/>
  <p:tag name="KSO_WM_TEMPLATE_INDEX" val="20200191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  <p:tag name="KSO_WM_UNIT_DIAGRAM_SCHEMECOLOR_ID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142"/>
  <p:tag name="KSO_WM_UNIT_TYPE" val="m_h_i"/>
  <p:tag name="KSO_WM_UNIT_INDEX" val="1_1_2"/>
  <p:tag name="KSO_WM_UNIT_ID" val="diagram20188142_6*m_h_i*1_1_2"/>
  <p:tag name="KSO_WM_UNIT_LAYERLEVEL" val="1_1_1"/>
  <p:tag name="KSO_WM_BEAUTIFY_FLAG" val="#wm#"/>
  <p:tag name="KSO_WM_TAG_VERSION" val="1.0"/>
  <p:tag name="KSO_WM_DIAGRAM_GROUP_CODE" val="m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DIAGRAM_SCHEMECOLOR_ID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1"/>
  <p:tag name="KSO_WM_UNIT_ID" val="diagram20200191_4*m_h_i*1_5_1"/>
  <p:tag name="KSO_WM_TEMPLATE_CATEGORY" val="diagram"/>
  <p:tag name="KSO_WM_TEMPLATE_INDEX" val="20200191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2"/>
  <p:tag name="KSO_WM_UNIT_TEXT_FILL_TYPE" val="1"/>
  <p:tag name="KSO_WM_UNIT_DIAGRAM_SCHEMECOLOR_ID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6_1"/>
  <p:tag name="KSO_WM_UNIT_ID" val="diagram20200191_4*m_h_i*1_6_1"/>
  <p:tag name="KSO_WM_TEMPLATE_CATEGORY" val="diagram"/>
  <p:tag name="KSO_WM_TEMPLATE_INDEX" val="20200191"/>
  <p:tag name="KSO_WM_UNIT_LAYERLEVEL" val="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2"/>
  <p:tag name="KSO_WM_UNIT_TEXT_FILL_TYPE" val="1"/>
  <p:tag name="KSO_WM_UNIT_DIAGRAM_SCHEMECOLOR_ID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200191_4*m_h_i*1_1_2"/>
  <p:tag name="KSO_WM_TEMPLATE_CATEGORY" val="diagram"/>
  <p:tag name="KSO_WM_TEMPLATE_INDEX" val="20200191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DIAGRAM_SCHEMECOLOR_ID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200191_4*m_h_f*1_1_1"/>
  <p:tag name="KSO_WM_TEMPLATE_CATEGORY" val="diagram"/>
  <p:tag name="KSO_WM_TEMPLATE_INDEX" val="20200191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4"/>
  <p:tag name="KSO_WM_UNIT_TEXT_FILL_TYPE" val="1"/>
  <p:tag name="KSO_WM_UNIT_DIAGRAM_SCHEMECOLOR_ID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200191_4*m_h_a*1_1_1"/>
  <p:tag name="KSO_WM_TEMPLATE_CATEGORY" val="diagram"/>
  <p:tag name="KSO_WM_TEMPLATE_INDEX" val="20200191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  <p:tag name="KSO_WM_UNIT_DIAGRAM_SCHEMECOLOR_ID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200191_4*m_h_i*1_2_2"/>
  <p:tag name="KSO_WM_TEMPLATE_CATEGORY" val="diagram"/>
  <p:tag name="KSO_WM_TEMPLATE_INDEX" val="20200191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DIAGRAM_SCHEMECOLOR_ID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200191_4*m_h_i*1_3_2"/>
  <p:tag name="KSO_WM_TEMPLATE_CATEGORY" val="diagram"/>
  <p:tag name="KSO_WM_TEMPLATE_INDEX" val="20200191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DIAGRAM_SCHEMECOLOR_ID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2"/>
  <p:tag name="KSO_WM_UNIT_ID" val="diagram20200191_4*m_h_i*1_4_2"/>
  <p:tag name="KSO_WM_TEMPLATE_CATEGORY" val="diagram"/>
  <p:tag name="KSO_WM_TEMPLATE_INDEX" val="20200191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DIAGRAM_SCHEMECOLOR_ID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2"/>
  <p:tag name="KSO_WM_UNIT_ID" val="diagram20200191_4*m_h_i*1_5_2"/>
  <p:tag name="KSO_WM_TEMPLATE_CATEGORY" val="diagram"/>
  <p:tag name="KSO_WM_TEMPLATE_INDEX" val="20200191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DIAGRAM_SCHEMECOLOR_ID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00191_4*m_h_f*1_2_1"/>
  <p:tag name="KSO_WM_TEMPLATE_CATEGORY" val="diagram"/>
  <p:tag name="KSO_WM_TEMPLATE_INDEX" val="20200191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4"/>
  <p:tag name="KSO_WM_UNIT_TEXT_FILL_TYPE" val="1"/>
  <p:tag name="KSO_WM_UNIT_DIAGRAM_SCHEMECOLOR_ID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142"/>
  <p:tag name="KSO_WM_UNIT_TYPE" val="m_h_i"/>
  <p:tag name="KSO_WM_UNIT_INDEX" val="1_2_3"/>
  <p:tag name="KSO_WM_UNIT_ID" val="diagram20188142_6*m_h_i*1_2_3"/>
  <p:tag name="KSO_WM_UNIT_LAYERLEVEL" val="1_1_1"/>
  <p:tag name="KSO_WM_BEAUTIFY_FLAG" val="#wm#"/>
  <p:tag name="KSO_WM_TAG_VERSION" val="1.0"/>
  <p:tag name="KSO_WM_DIAGRAM_GROUP_CODE" val="m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DIAGRAM_SCHEMECOLOR_ID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20200191_4*m_h_a*1_2_1"/>
  <p:tag name="KSO_WM_TEMPLATE_CATEGORY" val="diagram"/>
  <p:tag name="KSO_WM_TEMPLATE_INDEX" val="20200191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  <p:tag name="KSO_WM_UNIT_DIAGRAM_SCHEMECOLOR_ID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4_1"/>
  <p:tag name="KSO_WM_UNIT_ID" val="diagram20200191_4*m_h_f*1_4_1"/>
  <p:tag name="KSO_WM_TEMPLATE_CATEGORY" val="diagram"/>
  <p:tag name="KSO_WM_TEMPLATE_INDEX" val="20200191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4"/>
  <p:tag name="KSO_WM_UNIT_TEXT_FILL_TYPE" val="1"/>
  <p:tag name="KSO_WM_UNIT_DIAGRAM_SCHEMECOLOR_ID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20200191_4*m_h_a*1_3_1"/>
  <p:tag name="KSO_WM_TEMPLATE_CATEGORY" val="diagram"/>
  <p:tag name="KSO_WM_TEMPLATE_INDEX" val="20200191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  <p:tag name="KSO_WM_UNIT_DIAGRAM_SCHEMECOLOR_ID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200191_4*m_h_f*1_3_1"/>
  <p:tag name="KSO_WM_TEMPLATE_CATEGORY" val="diagram"/>
  <p:tag name="KSO_WM_TEMPLATE_INDEX" val="20200191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4"/>
  <p:tag name="KSO_WM_UNIT_TEXT_FILL_TYPE" val="1"/>
  <p:tag name="KSO_WM_UNIT_DIAGRAM_SCHEMECOLOR_ID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4_1"/>
  <p:tag name="KSO_WM_UNIT_ID" val="diagram20200191_4*m_h_a*1_4_1"/>
  <p:tag name="KSO_WM_TEMPLATE_CATEGORY" val="diagram"/>
  <p:tag name="KSO_WM_TEMPLATE_INDEX" val="20200191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  <p:tag name="KSO_WM_UNIT_DIAGRAM_SCHEMECOLOR_ID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20200191_4*m_h_i*1_1_3"/>
  <p:tag name="KSO_WM_TEMPLATE_CATEGORY" val="diagram"/>
  <p:tag name="KSO_WM_TEMPLATE_INDEX" val="20200191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DIAGRAM_SCHEMECOLOR_ID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3"/>
  <p:tag name="KSO_WM_UNIT_ID" val="diagram20200191_4*m_h_i*1_5_3"/>
  <p:tag name="KSO_WM_TEMPLATE_CATEGORY" val="diagram"/>
  <p:tag name="KSO_WM_TEMPLATE_INDEX" val="20200191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13"/>
  <p:tag name="KSO_WM_UNIT_TEXT_FILL_TYPE" val="1"/>
  <p:tag name="KSO_WM_UNIT_DIAGRAM_SCHEMECOLOR_ID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20200191_4*m_h_i*1_2_3"/>
  <p:tag name="KSO_WM_TEMPLATE_CATEGORY" val="diagram"/>
  <p:tag name="KSO_WM_TEMPLATE_INDEX" val="20200191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DIAGRAM_SCHEMECOLOR_ID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3"/>
  <p:tag name="KSO_WM_UNIT_ID" val="diagram20200191_4*m_h_i*1_3_3"/>
  <p:tag name="KSO_WM_TEMPLATE_CATEGORY" val="diagram"/>
  <p:tag name="KSO_WM_TEMPLATE_INDEX" val="20200191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DIAGRAM_SCHEMECOLOR_ID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3"/>
  <p:tag name="KSO_WM_UNIT_ID" val="diagram20200191_4*m_h_i*1_4_3"/>
  <p:tag name="KSO_WM_TEMPLATE_CATEGORY" val="diagram"/>
  <p:tag name="KSO_WM_TEMPLATE_INDEX" val="20200191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DIAGRAM_SCHEMECOLOR_ID" val="0"/>
</p:tagLst>
</file>

<file path=ppt/theme/theme1.xml><?xml version="1.0" encoding="utf-8"?>
<a:theme xmlns:a="http://schemas.openxmlformats.org/drawingml/2006/main" name="A000120140530A46PPBG">
  <a:themeElements>
    <a:clrScheme name="海边度假">
      <a:dk1>
        <a:srgbClr val="000000"/>
      </a:dk1>
      <a:lt1>
        <a:srgbClr val="FFFFFF"/>
      </a:lt1>
      <a:dk2>
        <a:srgbClr val="D1DFEF"/>
      </a:dk2>
      <a:lt2>
        <a:srgbClr val="A7C5E4"/>
      </a:lt2>
      <a:accent1>
        <a:srgbClr val="53A1D5"/>
      </a:accent1>
      <a:accent2>
        <a:srgbClr val="019BE2"/>
      </a:accent2>
      <a:accent3>
        <a:srgbClr val="027BD0"/>
      </a:accent3>
      <a:accent4>
        <a:srgbClr val="005BBB"/>
      </a:accent4>
      <a:accent5>
        <a:srgbClr val="0078A8"/>
      </a:accent5>
      <a:accent6>
        <a:srgbClr val="018FB8"/>
      </a:accent6>
      <a:hlink>
        <a:srgbClr val="B1ABB0"/>
      </a:hlink>
      <a:folHlink>
        <a:srgbClr val="6B5A45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960</Words>
  <Application>WPS 演示</Application>
  <PresentationFormat>自定义</PresentationFormat>
  <Paragraphs>197</Paragraphs>
  <Slides>13</Slides>
  <Notes>3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14" baseType="lpstr">
      <vt:lpstr>A000120140530A46PPBG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Zhang Qiang</dc:creator>
  <cp:lastModifiedBy>Administrator</cp:lastModifiedBy>
  <cp:revision>319</cp:revision>
  <dcterms:created xsi:type="dcterms:W3CDTF">2018-08-01T02:35:00Z</dcterms:created>
  <dcterms:modified xsi:type="dcterms:W3CDTF">2019-09-20T11:00:03Z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2052-11.1.0.8980</vt:lpwstr>
  </property>
</Properties>
</file>