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3"/>
    <p:sldId id="258" r:id="rId4"/>
    <p:sldId id="259" r:id="rId5"/>
    <p:sldId id="265" r:id="rId6"/>
    <p:sldId id="267" r:id="rId7"/>
    <p:sldId id="269" r:id="rId8"/>
    <p:sldId id="271" r:id="rId9"/>
    <p:sldId id="278" r:id="rId10"/>
    <p:sldId id="283" r:id="rId11"/>
    <p:sldId id="274" r:id="rId12"/>
    <p:sldId id="279" r:id="rId13"/>
    <p:sldId id="275" r:id="rId14"/>
  </p:sldIdLst>
  <p:sldSz cx="6858000" cy="9906000" type="A4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2" autoAdjust="0"/>
    <p:restoredTop sz="94660"/>
  </p:normalViewPr>
  <p:slideViewPr>
    <p:cSldViewPr>
      <p:cViewPr varScale="1">
        <p:scale>
          <a:sx n="72" d="100"/>
          <a:sy n="72" d="100"/>
        </p:scale>
        <p:origin x="-3330" y="-9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3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GIF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GIF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C9C39A-CA26-4665-9E53-44D30EEF7FD7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228D1F55-0D84-4FDD-A77B-ED5873119C9A}">
      <dgm:prSet phldrT="[文本]"/>
      <dgm:spPr/>
      <dgm:t>
        <a:bodyPr/>
        <a:lstStyle/>
        <a:p>
          <a:r>
            <a: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zh-CN" alt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11A9EC-CF54-414C-B58A-B022485ACD6C}" cxnId="{263D004D-92A2-4723-97CD-A64636E3B4F1}" type="par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A2253-365A-4FB2-9765-AE2CC2A355A1}" cxnId="{263D004D-92A2-4723-97CD-A64636E3B4F1}" type="sib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C5C3C4-FFFF-44F5-8C8D-505FF6F800B6}">
      <dgm:prSet phldrT="[文本]" custT="1"/>
      <dgm:spPr/>
      <dgm:t>
        <a:bodyPr/>
        <a:lstStyle/>
        <a:p>
          <a:endParaRPr lang="zh-CN" alt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大黑简体" panose="03000509000000000000" pitchFamily="65" charset="-122"/>
            <a:ea typeface="方正大黑简体" panose="03000509000000000000" pitchFamily="65" charset="-122"/>
          </a:endParaRPr>
        </a:p>
      </dgm:t>
    </dgm:pt>
    <dgm:pt modelId="{C5843511-B3B0-4274-A702-6EA1B1D9F00D}" cxnId="{AB1D1054-545A-42FD-A3E3-0755260B573F}" type="par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D2B305-9899-4EE5-8961-C2AF34618B4D}" cxnId="{AB1D1054-545A-42FD-A3E3-0755260B573F}" type="sib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702755-BD05-4D65-A2DF-D23C93E054E4}">
      <dgm:prSet phldrT="[文本]"/>
      <dgm:spPr/>
      <dgm:t>
        <a:bodyPr/>
        <a:lstStyle/>
        <a:p>
          <a:r>
            <a: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zh-CN" alt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C41DC3-5A4E-40C3-9E11-470D3F180B27}" cxnId="{BD001446-0085-416F-8037-7A3618EF8FA8}" type="par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B2417F-BDFF-4AC7-9235-63305545AF33}" cxnId="{BD001446-0085-416F-8037-7A3618EF8FA8}" type="sib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477A02-4217-44C3-BE89-F11488F7B9F0}">
      <dgm:prSet phldrT="[文本]" custT="1"/>
      <dgm:spPr/>
      <dgm:t>
        <a:bodyPr/>
        <a:lstStyle/>
        <a:p>
          <a:endParaRPr lang="zh-CN" alt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大黑简体" panose="03000509000000000000" pitchFamily="65" charset="-122"/>
            <a:ea typeface="方正大黑简体" panose="03000509000000000000" pitchFamily="65" charset="-122"/>
          </a:endParaRPr>
        </a:p>
      </dgm:t>
    </dgm:pt>
    <dgm:pt modelId="{AE876751-3A5F-4DF0-8031-A2B39FA02A2D}" cxnId="{E1A47F96-EA8D-4DF8-B1D3-932720FE67CD}" type="par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BA2180-247B-4D73-ACCD-2E777D6EB735}" cxnId="{E1A47F96-EA8D-4DF8-B1D3-932720FE67CD}" type="sib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09DC2B-C3ED-4018-A679-075249F2DE70}">
      <dgm:prSet phldrT="[文本]"/>
      <dgm:spPr/>
      <dgm:t>
        <a:bodyPr/>
        <a:lstStyle/>
        <a:p>
          <a:r>
            <a:rPr lang="en-US" altLang="zh-CN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zh-CN" altLang="en-US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128014-562F-43F5-A86A-9A48052B1D9F}" cxnId="{94919ECD-BFBE-4C0B-9272-1AA62CB5BA30}" type="par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5FA179-82D5-4B1B-B6E9-601C0EA73B57}" cxnId="{94919ECD-BFBE-4C0B-9272-1AA62CB5BA30}" type="sib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132726-15B1-46A8-8B9F-67CD0022C6AF}">
      <dgm:prSet phldrT="[文本]" custT="1"/>
      <dgm:spPr/>
      <dgm:t>
        <a:bodyPr/>
        <a:lstStyle/>
        <a:p>
          <a:endParaRPr lang="zh-CN" alt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大黑简体" panose="03000509000000000000" pitchFamily="65" charset="-122"/>
            <a:ea typeface="方正大黑简体" panose="03000509000000000000" pitchFamily="65" charset="-122"/>
          </a:endParaRPr>
        </a:p>
      </dgm:t>
    </dgm:pt>
    <dgm:pt modelId="{DEA67A29-6EAC-4505-B258-C9628F5E10F2}" cxnId="{9829D938-12AF-4DB9-96A4-9B3D1DB9BD15}" type="par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901190-C59C-4D61-B0E1-1F7D9D376E2C}" cxnId="{9829D938-12AF-4DB9-96A4-9B3D1DB9BD15}" type="sib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A04ADC-B436-4DD2-A0AB-415D182365DE}">
      <dgm:prSet phldrT="[文本]"/>
      <dgm:spPr/>
      <dgm:t>
        <a:bodyPr/>
        <a:lstStyle/>
        <a:p>
          <a:r>
            <a: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endParaRPr lang="zh-CN" alt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B9C759-B08F-433C-90BB-83D904BC558B}" cxnId="{218FE4C2-E8CF-43A1-807F-CF02F9F54ECE}" type="par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C10A94-0AA6-4BAC-B508-E6A6031E2086}" cxnId="{218FE4C2-E8CF-43A1-807F-CF02F9F54ECE}" type="sib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5DF076-546A-4537-A3A9-FB8BB10D2294}">
      <dgm:prSet phldrT="[文本]"/>
      <dgm:spPr/>
      <dgm:t>
        <a:bodyPr/>
        <a:lstStyle/>
        <a:p>
          <a:r>
            <a: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zh-CN" alt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D31D31-4CA4-487B-9AB3-7B3CA064460A}" cxnId="{67AA0E36-66A1-4F98-A1E3-DFEAB3A4D636}" type="par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B88AC-1BA1-4E6A-B043-6246BA05DC36}" cxnId="{67AA0E36-66A1-4F98-A1E3-DFEAB3A4D636}" type="sib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641124-8462-466B-B1B1-04899B6A9137}">
      <dgm:prSet phldrT="[文本]" custT="1"/>
      <dgm:spPr/>
      <dgm:t>
        <a:bodyPr/>
        <a:lstStyle/>
        <a:p>
          <a:endParaRPr lang="zh-CN" alt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大黑简体" panose="03000509000000000000" pitchFamily="65" charset="-122"/>
            <a:ea typeface="方正大黑简体" panose="03000509000000000000" pitchFamily="65" charset="-122"/>
          </a:endParaRPr>
        </a:p>
      </dgm:t>
    </dgm:pt>
    <dgm:pt modelId="{E5C5E128-6A4E-4ECB-93A4-C01C4BDE16EA}" cxnId="{DAD75FCD-329A-4822-801B-C1B1B1090CDC}" type="par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C0EC5F-87E3-4ECA-A1F8-B7E2CD2C21C6}" cxnId="{DAD75FCD-329A-4822-801B-C1B1B1090CDC}" type="sib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526B26-15B4-4BEF-93F0-B3715EE77670}">
      <dgm:prSet phldrT="[文本]" custT="1"/>
      <dgm:spPr/>
      <dgm:t>
        <a:bodyPr/>
        <a:lstStyle/>
        <a:p>
          <a:endParaRPr lang="zh-CN" alt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大黑简体" panose="03000509000000000000" pitchFamily="65" charset="-122"/>
            <a:ea typeface="方正大黑简体" panose="03000509000000000000" pitchFamily="65" charset="-122"/>
          </a:endParaRPr>
        </a:p>
      </dgm:t>
    </dgm:pt>
    <dgm:pt modelId="{3CFDDD8B-ADA7-4C78-A05D-6DB87CF2E388}" cxnId="{C08B6D12-83CC-4D32-BE0A-3BE847419C48}" type="par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3C405-31A5-4692-9147-C3DB29A2A160}" cxnId="{C08B6D12-83CC-4D32-BE0A-3BE847419C48}" type="sibTrans">
      <dgm:prSet/>
      <dgm:spPr/>
      <dgm:t>
        <a:bodyPr/>
        <a:lstStyle/>
        <a:p>
          <a:endParaRPr lang="zh-CN" alt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4774DB-DAC4-4F92-BC16-3F6697AD7CFF}" type="pres">
      <dgm:prSet presAssocID="{B7C9C39A-CA26-4665-9E53-44D30EEF7FD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C9950FB-F496-4DE8-B3E2-2424596F8683}" type="pres">
      <dgm:prSet presAssocID="{B7C9C39A-CA26-4665-9E53-44D30EEF7FD7}" presName="cycle" presStyleCnt="0"/>
      <dgm:spPr/>
    </dgm:pt>
    <dgm:pt modelId="{8192FC40-87E1-427C-9D2F-21DD808C9E71}" type="pres">
      <dgm:prSet presAssocID="{B7C9C39A-CA26-4665-9E53-44D30EEF7FD7}" presName="centerShape" presStyleCnt="0"/>
      <dgm:spPr/>
    </dgm:pt>
    <dgm:pt modelId="{3DDF5A6C-3AA2-42FC-B0DF-B63EFA836294}" type="pres">
      <dgm:prSet presAssocID="{B7C9C39A-CA26-4665-9E53-44D30EEF7FD7}" presName="connSite" presStyleLbl="node1" presStyleIdx="0" presStyleCnt="6"/>
      <dgm:spPr/>
    </dgm:pt>
    <dgm:pt modelId="{0AD34400-AEF5-43D9-BE1F-E62949049607}" type="pres">
      <dgm:prSet presAssocID="{B7C9C39A-CA26-4665-9E53-44D30EEF7FD7}" presName="visible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7DC76FC-5CAA-458D-891A-2F818ABB7541}" type="pres">
      <dgm:prSet presAssocID="{0711A9EC-CF54-414C-B58A-B022485ACD6C}" presName="Name25" presStyleLbl="parChTrans1D1" presStyleIdx="0" presStyleCnt="5"/>
      <dgm:spPr/>
      <dgm:t>
        <a:bodyPr/>
        <a:lstStyle/>
        <a:p>
          <a:endParaRPr lang="zh-CN" altLang="en-US"/>
        </a:p>
      </dgm:t>
    </dgm:pt>
    <dgm:pt modelId="{8FAB97BE-8A05-4540-8719-1A886217C76B}" type="pres">
      <dgm:prSet presAssocID="{228D1F55-0D84-4FDD-A77B-ED5873119C9A}" presName="node" presStyleCnt="0"/>
      <dgm:spPr/>
    </dgm:pt>
    <dgm:pt modelId="{6F8E071F-3FB2-414B-A896-81DE930AABEE}" type="pres">
      <dgm:prSet presAssocID="{228D1F55-0D84-4FDD-A77B-ED5873119C9A}" presName="parentNode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7F672C-5F74-4E45-9599-40095012142A}" type="pres">
      <dgm:prSet presAssocID="{228D1F55-0D84-4FDD-A77B-ED5873119C9A}" presName="child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1797FD-20B4-41D4-9A7A-8BFA8BAB19D5}" type="pres">
      <dgm:prSet presAssocID="{3AC41DC3-5A4E-40C3-9E11-470D3F180B27}" presName="Name25" presStyleLbl="parChTrans1D1" presStyleIdx="1" presStyleCnt="5"/>
      <dgm:spPr/>
      <dgm:t>
        <a:bodyPr/>
        <a:lstStyle/>
        <a:p>
          <a:endParaRPr lang="zh-CN" altLang="en-US"/>
        </a:p>
      </dgm:t>
    </dgm:pt>
    <dgm:pt modelId="{ADAC2B8D-7E4A-4F21-BD1A-FDBEE96F48A2}" type="pres">
      <dgm:prSet presAssocID="{65702755-BD05-4D65-A2DF-D23C93E054E4}" presName="node" presStyleCnt="0"/>
      <dgm:spPr/>
    </dgm:pt>
    <dgm:pt modelId="{C7B58296-68BD-461A-A167-B8DF73456E91}" type="pres">
      <dgm:prSet presAssocID="{65702755-BD05-4D65-A2DF-D23C93E054E4}" presName="parentNode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E23163-C75F-42C5-A6A1-64AD5146658F}" type="pres">
      <dgm:prSet presAssocID="{65702755-BD05-4D65-A2DF-D23C93E054E4}" presName="child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8A84AE4-0D86-4876-B8BF-DA62904A7915}" type="pres">
      <dgm:prSet presAssocID="{44128014-562F-43F5-A86A-9A48052B1D9F}" presName="Name25" presStyleLbl="parChTrans1D1" presStyleIdx="2" presStyleCnt="5"/>
      <dgm:spPr/>
      <dgm:t>
        <a:bodyPr/>
        <a:lstStyle/>
        <a:p>
          <a:endParaRPr lang="zh-CN" altLang="en-US"/>
        </a:p>
      </dgm:t>
    </dgm:pt>
    <dgm:pt modelId="{5A7A0E57-6A4E-4EF8-8934-13AFD9545506}" type="pres">
      <dgm:prSet presAssocID="{B609DC2B-C3ED-4018-A679-075249F2DE70}" presName="node" presStyleCnt="0"/>
      <dgm:spPr/>
    </dgm:pt>
    <dgm:pt modelId="{51FB3984-1925-436A-AF4E-8348E04069DB}" type="pres">
      <dgm:prSet presAssocID="{B609DC2B-C3ED-4018-A679-075249F2DE70}" presName="parentNode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7E4DEC3-B7CB-4E3A-BBEC-6F110A164037}" type="pres">
      <dgm:prSet presAssocID="{B609DC2B-C3ED-4018-A679-075249F2DE70}" presName="child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C087F8D-B9C9-4095-AA87-14B0F3AA4BB9}" type="pres">
      <dgm:prSet presAssocID="{5BD31D31-4CA4-487B-9AB3-7B3CA064460A}" presName="Name25" presStyleLbl="parChTrans1D1" presStyleIdx="3" presStyleCnt="5"/>
      <dgm:spPr/>
      <dgm:t>
        <a:bodyPr/>
        <a:lstStyle/>
        <a:p>
          <a:endParaRPr lang="zh-CN" altLang="en-US"/>
        </a:p>
      </dgm:t>
    </dgm:pt>
    <dgm:pt modelId="{1A191423-3FB4-47B5-9FF7-98EA96635C6F}" type="pres">
      <dgm:prSet presAssocID="{125DF076-546A-4537-A3A9-FB8BB10D2294}" presName="node" presStyleCnt="0"/>
      <dgm:spPr/>
    </dgm:pt>
    <dgm:pt modelId="{505065B7-828C-42EE-BD89-1921190F0D4C}" type="pres">
      <dgm:prSet presAssocID="{125DF076-546A-4537-A3A9-FB8BB10D2294}" presName="parentNode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57B053B-A64E-4242-81AE-D6891238A9DB}" type="pres">
      <dgm:prSet presAssocID="{125DF076-546A-4537-A3A9-FB8BB10D2294}" presName="child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3B15F7-3535-46E4-869B-514A432C2C1A}" type="pres">
      <dgm:prSet presAssocID="{D4B9C759-B08F-433C-90BB-83D904BC558B}" presName="Name25" presStyleLbl="parChTrans1D1" presStyleIdx="4" presStyleCnt="5"/>
      <dgm:spPr/>
      <dgm:t>
        <a:bodyPr/>
        <a:lstStyle/>
        <a:p>
          <a:endParaRPr lang="zh-CN" altLang="en-US"/>
        </a:p>
      </dgm:t>
    </dgm:pt>
    <dgm:pt modelId="{E35F0EDF-5D7D-4651-84A5-8FB10320A526}" type="pres">
      <dgm:prSet presAssocID="{B1A04ADC-B436-4DD2-A0AB-415D182365DE}" presName="node" presStyleCnt="0"/>
      <dgm:spPr/>
    </dgm:pt>
    <dgm:pt modelId="{DEE0AB4C-E949-479D-8382-85FF6B114F10}" type="pres">
      <dgm:prSet presAssocID="{B1A04ADC-B436-4DD2-A0AB-415D182365DE}" presName="parentNode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10D976C-C277-4CDF-9B0B-A607D28731FD}" type="pres">
      <dgm:prSet presAssocID="{B1A04ADC-B436-4DD2-A0AB-415D182365DE}" presName="child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829D938-12AF-4DB9-96A4-9B3D1DB9BD15}" srcId="{B1A04ADC-B436-4DD2-A0AB-415D182365DE}" destId="{72132726-15B1-46A8-8B9F-67CD0022C6AF}" srcOrd="0" destOrd="0" parTransId="{DEA67A29-6EAC-4505-B258-C9628F5E10F2}" sibTransId="{6D901190-C59C-4D61-B0E1-1F7D9D376E2C}"/>
    <dgm:cxn modelId="{F9D6E42F-9D62-4D8C-9D00-4E12210A4ABF}" type="presOf" srcId="{21C5C3C4-FFFF-44F5-8C8D-505FF6F800B6}" destId="{397F672C-5F74-4E45-9599-40095012142A}" srcOrd="0" destOrd="0" presId="urn:microsoft.com/office/officeart/2005/8/layout/radial2"/>
    <dgm:cxn modelId="{CE6D3557-DB6D-4BA3-81E3-4911E9EB348B}" type="presOf" srcId="{0711A9EC-CF54-414C-B58A-B022485ACD6C}" destId="{07DC76FC-5CAA-458D-891A-2F818ABB7541}" srcOrd="0" destOrd="0" presId="urn:microsoft.com/office/officeart/2005/8/layout/radial2"/>
    <dgm:cxn modelId="{7E69A30D-1852-459E-8B9D-FB6BB8E13FF1}" type="presOf" srcId="{65702755-BD05-4D65-A2DF-D23C93E054E4}" destId="{C7B58296-68BD-461A-A167-B8DF73456E91}" srcOrd="0" destOrd="0" presId="urn:microsoft.com/office/officeart/2005/8/layout/radial2"/>
    <dgm:cxn modelId="{B7FB75ED-92B1-4BD6-A585-2547E6356023}" type="presOf" srcId="{3AC41DC3-5A4E-40C3-9E11-470D3F180B27}" destId="{111797FD-20B4-41D4-9A7A-8BFA8BAB19D5}" srcOrd="0" destOrd="0" presId="urn:microsoft.com/office/officeart/2005/8/layout/radial2"/>
    <dgm:cxn modelId="{92E3FC3C-A760-4507-8787-F26F0D4D0902}" type="presOf" srcId="{D4B9C759-B08F-433C-90BB-83D904BC558B}" destId="{A53B15F7-3535-46E4-869B-514A432C2C1A}" srcOrd="0" destOrd="0" presId="urn:microsoft.com/office/officeart/2005/8/layout/radial2"/>
    <dgm:cxn modelId="{50DBE620-EA79-42E4-90F7-ECE818D33AC7}" type="presOf" srcId="{DF641124-8462-466B-B1B1-04899B6A9137}" destId="{47E4DEC3-B7CB-4E3A-BBEC-6F110A164037}" srcOrd="0" destOrd="0" presId="urn:microsoft.com/office/officeart/2005/8/layout/radial2"/>
    <dgm:cxn modelId="{A68818F8-599D-4657-B7AF-1C5C8C20A313}" type="presOf" srcId="{54526B26-15B4-4BEF-93F0-B3715EE77670}" destId="{D57B053B-A64E-4242-81AE-D6891238A9DB}" srcOrd="0" destOrd="0" presId="urn:microsoft.com/office/officeart/2005/8/layout/radial2"/>
    <dgm:cxn modelId="{BE5E519B-E3D1-49C3-BB8F-60C8A9CE6020}" type="presOf" srcId="{B1A04ADC-B436-4DD2-A0AB-415D182365DE}" destId="{DEE0AB4C-E949-479D-8382-85FF6B114F10}" srcOrd="0" destOrd="0" presId="urn:microsoft.com/office/officeart/2005/8/layout/radial2"/>
    <dgm:cxn modelId="{BCA77E24-6F75-4C52-8E1B-6F981D15507B}" type="presOf" srcId="{B7C9C39A-CA26-4665-9E53-44D30EEF7FD7}" destId="{284774DB-DAC4-4F92-BC16-3F6697AD7CFF}" srcOrd="0" destOrd="0" presId="urn:microsoft.com/office/officeart/2005/8/layout/radial2"/>
    <dgm:cxn modelId="{2603F042-4664-4D8A-8BDA-69FAC7B7227F}" type="presOf" srcId="{B609DC2B-C3ED-4018-A679-075249F2DE70}" destId="{51FB3984-1925-436A-AF4E-8348E04069DB}" srcOrd="0" destOrd="0" presId="urn:microsoft.com/office/officeart/2005/8/layout/radial2"/>
    <dgm:cxn modelId="{BD001446-0085-416F-8037-7A3618EF8FA8}" srcId="{B7C9C39A-CA26-4665-9E53-44D30EEF7FD7}" destId="{65702755-BD05-4D65-A2DF-D23C93E054E4}" srcOrd="1" destOrd="0" parTransId="{3AC41DC3-5A4E-40C3-9E11-470D3F180B27}" sibTransId="{BEB2417F-BDFF-4AC7-9235-63305545AF33}"/>
    <dgm:cxn modelId="{67AA0E36-66A1-4F98-A1E3-DFEAB3A4D636}" srcId="{B7C9C39A-CA26-4665-9E53-44D30EEF7FD7}" destId="{125DF076-546A-4537-A3A9-FB8BB10D2294}" srcOrd="3" destOrd="0" parTransId="{5BD31D31-4CA4-487B-9AB3-7B3CA064460A}" sibTransId="{8D4B88AC-1BA1-4E6A-B043-6246BA05DC36}"/>
    <dgm:cxn modelId="{46F193E2-1D84-441C-B146-25810AE529D4}" type="presOf" srcId="{44128014-562F-43F5-A86A-9A48052B1D9F}" destId="{48A84AE4-0D86-4876-B8BF-DA62904A7915}" srcOrd="0" destOrd="0" presId="urn:microsoft.com/office/officeart/2005/8/layout/radial2"/>
    <dgm:cxn modelId="{FE866177-9795-452D-9CCA-0E1C87D10258}" type="presOf" srcId="{125DF076-546A-4537-A3A9-FB8BB10D2294}" destId="{505065B7-828C-42EE-BD89-1921190F0D4C}" srcOrd="0" destOrd="0" presId="urn:microsoft.com/office/officeart/2005/8/layout/radial2"/>
    <dgm:cxn modelId="{DAD75FCD-329A-4822-801B-C1B1B1090CDC}" srcId="{B609DC2B-C3ED-4018-A679-075249F2DE70}" destId="{DF641124-8462-466B-B1B1-04899B6A9137}" srcOrd="0" destOrd="0" parTransId="{E5C5E128-6A4E-4ECB-93A4-C01C4BDE16EA}" sibTransId="{2FC0EC5F-87E3-4ECA-A1F8-B7E2CD2C21C6}"/>
    <dgm:cxn modelId="{94919ECD-BFBE-4C0B-9272-1AA62CB5BA30}" srcId="{B7C9C39A-CA26-4665-9E53-44D30EEF7FD7}" destId="{B609DC2B-C3ED-4018-A679-075249F2DE70}" srcOrd="2" destOrd="0" parTransId="{44128014-562F-43F5-A86A-9A48052B1D9F}" sibTransId="{1C5FA179-82D5-4B1B-B6E9-601C0EA73B57}"/>
    <dgm:cxn modelId="{99AEAD70-057B-41A4-8645-FE834678D088}" type="presOf" srcId="{5BD31D31-4CA4-487B-9AB3-7B3CA064460A}" destId="{FC087F8D-B9C9-4095-AA87-14B0F3AA4BB9}" srcOrd="0" destOrd="0" presId="urn:microsoft.com/office/officeart/2005/8/layout/radial2"/>
    <dgm:cxn modelId="{263D004D-92A2-4723-97CD-A64636E3B4F1}" srcId="{B7C9C39A-CA26-4665-9E53-44D30EEF7FD7}" destId="{228D1F55-0D84-4FDD-A77B-ED5873119C9A}" srcOrd="0" destOrd="0" parTransId="{0711A9EC-CF54-414C-B58A-B022485ACD6C}" sibTransId="{18AA2253-365A-4FB2-9765-AE2CC2A355A1}"/>
    <dgm:cxn modelId="{1D2456AC-7336-4BCB-A4D1-18D3E7B496CF}" type="presOf" srcId="{72132726-15B1-46A8-8B9F-67CD0022C6AF}" destId="{710D976C-C277-4CDF-9B0B-A607D28731FD}" srcOrd="0" destOrd="0" presId="urn:microsoft.com/office/officeart/2005/8/layout/radial2"/>
    <dgm:cxn modelId="{E1A47F96-EA8D-4DF8-B1D3-932720FE67CD}" srcId="{65702755-BD05-4D65-A2DF-D23C93E054E4}" destId="{9F477A02-4217-44C3-BE89-F11488F7B9F0}" srcOrd="0" destOrd="0" parTransId="{AE876751-3A5F-4DF0-8031-A2B39FA02A2D}" sibTransId="{83BA2180-247B-4D73-ACCD-2E777D6EB735}"/>
    <dgm:cxn modelId="{AB1D1054-545A-42FD-A3E3-0755260B573F}" srcId="{228D1F55-0D84-4FDD-A77B-ED5873119C9A}" destId="{21C5C3C4-FFFF-44F5-8C8D-505FF6F800B6}" srcOrd="0" destOrd="0" parTransId="{C5843511-B3B0-4274-A702-6EA1B1D9F00D}" sibTransId="{2CD2B305-9899-4EE5-8961-C2AF34618B4D}"/>
    <dgm:cxn modelId="{218FE4C2-E8CF-43A1-807F-CF02F9F54ECE}" srcId="{B7C9C39A-CA26-4665-9E53-44D30EEF7FD7}" destId="{B1A04ADC-B436-4DD2-A0AB-415D182365DE}" srcOrd="4" destOrd="0" parTransId="{D4B9C759-B08F-433C-90BB-83D904BC558B}" sibTransId="{8EC10A94-0AA6-4BAC-B508-E6A6031E2086}"/>
    <dgm:cxn modelId="{A669E289-7440-4BAD-8ACB-271DA31B4857}" type="presOf" srcId="{9F477A02-4217-44C3-BE89-F11488F7B9F0}" destId="{ECE23163-C75F-42C5-A6A1-64AD5146658F}" srcOrd="0" destOrd="0" presId="urn:microsoft.com/office/officeart/2005/8/layout/radial2"/>
    <dgm:cxn modelId="{3E803274-8AC9-4A0C-8F88-09293A05939A}" type="presOf" srcId="{228D1F55-0D84-4FDD-A77B-ED5873119C9A}" destId="{6F8E071F-3FB2-414B-A896-81DE930AABEE}" srcOrd="0" destOrd="0" presId="urn:microsoft.com/office/officeart/2005/8/layout/radial2"/>
    <dgm:cxn modelId="{C08B6D12-83CC-4D32-BE0A-3BE847419C48}" srcId="{125DF076-546A-4537-A3A9-FB8BB10D2294}" destId="{54526B26-15B4-4BEF-93F0-B3715EE77670}" srcOrd="0" destOrd="0" parTransId="{3CFDDD8B-ADA7-4C78-A05D-6DB87CF2E388}" sibTransId="{AAD3C405-31A5-4692-9147-C3DB29A2A160}"/>
    <dgm:cxn modelId="{DFC80DDD-A819-4EF3-9C84-97F2FC67281E}" type="presParOf" srcId="{284774DB-DAC4-4F92-BC16-3F6697AD7CFF}" destId="{7C9950FB-F496-4DE8-B3E2-2424596F8683}" srcOrd="0" destOrd="0" presId="urn:microsoft.com/office/officeart/2005/8/layout/radial2"/>
    <dgm:cxn modelId="{0991D54D-8C4A-4D32-9C25-7B5E65FAEDF2}" type="presParOf" srcId="{7C9950FB-F496-4DE8-B3E2-2424596F8683}" destId="{8192FC40-87E1-427C-9D2F-21DD808C9E71}" srcOrd="0" destOrd="0" presId="urn:microsoft.com/office/officeart/2005/8/layout/radial2"/>
    <dgm:cxn modelId="{EFA31A30-CC0E-4E52-BBAF-8ECADAD30180}" type="presParOf" srcId="{8192FC40-87E1-427C-9D2F-21DD808C9E71}" destId="{3DDF5A6C-3AA2-42FC-B0DF-B63EFA836294}" srcOrd="0" destOrd="0" presId="urn:microsoft.com/office/officeart/2005/8/layout/radial2"/>
    <dgm:cxn modelId="{C07C6629-E54E-44B2-88D5-002B40FF147B}" type="presParOf" srcId="{8192FC40-87E1-427C-9D2F-21DD808C9E71}" destId="{0AD34400-AEF5-43D9-BE1F-E62949049607}" srcOrd="1" destOrd="0" presId="urn:microsoft.com/office/officeart/2005/8/layout/radial2"/>
    <dgm:cxn modelId="{EDBFAF41-1A57-4CEE-A317-BCBC2EFE47D4}" type="presParOf" srcId="{7C9950FB-F496-4DE8-B3E2-2424596F8683}" destId="{07DC76FC-5CAA-458D-891A-2F818ABB7541}" srcOrd="1" destOrd="0" presId="urn:microsoft.com/office/officeart/2005/8/layout/radial2"/>
    <dgm:cxn modelId="{694BAC05-8668-49CE-9BD9-5E93959FD466}" type="presParOf" srcId="{7C9950FB-F496-4DE8-B3E2-2424596F8683}" destId="{8FAB97BE-8A05-4540-8719-1A886217C76B}" srcOrd="2" destOrd="0" presId="urn:microsoft.com/office/officeart/2005/8/layout/radial2"/>
    <dgm:cxn modelId="{3277E5B3-14C6-4B46-850A-3D37ADE37D46}" type="presParOf" srcId="{8FAB97BE-8A05-4540-8719-1A886217C76B}" destId="{6F8E071F-3FB2-414B-A896-81DE930AABEE}" srcOrd="0" destOrd="0" presId="urn:microsoft.com/office/officeart/2005/8/layout/radial2"/>
    <dgm:cxn modelId="{E31B6CCB-C06A-4EBE-B3A9-34AF21AE1FBD}" type="presParOf" srcId="{8FAB97BE-8A05-4540-8719-1A886217C76B}" destId="{397F672C-5F74-4E45-9599-40095012142A}" srcOrd="1" destOrd="0" presId="urn:microsoft.com/office/officeart/2005/8/layout/radial2"/>
    <dgm:cxn modelId="{48E039FD-CAA8-47B8-A961-F1458459E90E}" type="presParOf" srcId="{7C9950FB-F496-4DE8-B3E2-2424596F8683}" destId="{111797FD-20B4-41D4-9A7A-8BFA8BAB19D5}" srcOrd="3" destOrd="0" presId="urn:microsoft.com/office/officeart/2005/8/layout/radial2"/>
    <dgm:cxn modelId="{EA772763-7834-4CBC-976C-FDBDB60203D4}" type="presParOf" srcId="{7C9950FB-F496-4DE8-B3E2-2424596F8683}" destId="{ADAC2B8D-7E4A-4F21-BD1A-FDBEE96F48A2}" srcOrd="4" destOrd="0" presId="urn:microsoft.com/office/officeart/2005/8/layout/radial2"/>
    <dgm:cxn modelId="{26EB62F9-EAC7-428F-87F1-2D435A3FC18B}" type="presParOf" srcId="{ADAC2B8D-7E4A-4F21-BD1A-FDBEE96F48A2}" destId="{C7B58296-68BD-461A-A167-B8DF73456E91}" srcOrd="0" destOrd="0" presId="urn:microsoft.com/office/officeart/2005/8/layout/radial2"/>
    <dgm:cxn modelId="{A13E7CB6-2EF9-4881-8049-C91B08B60660}" type="presParOf" srcId="{ADAC2B8D-7E4A-4F21-BD1A-FDBEE96F48A2}" destId="{ECE23163-C75F-42C5-A6A1-64AD5146658F}" srcOrd="1" destOrd="0" presId="urn:microsoft.com/office/officeart/2005/8/layout/radial2"/>
    <dgm:cxn modelId="{EB7619C8-FB56-466D-9ED0-ED33A520DE0F}" type="presParOf" srcId="{7C9950FB-F496-4DE8-B3E2-2424596F8683}" destId="{48A84AE4-0D86-4876-B8BF-DA62904A7915}" srcOrd="5" destOrd="0" presId="urn:microsoft.com/office/officeart/2005/8/layout/radial2"/>
    <dgm:cxn modelId="{46AC4280-67BB-4D13-A6B5-BDEA8DB4B813}" type="presParOf" srcId="{7C9950FB-F496-4DE8-B3E2-2424596F8683}" destId="{5A7A0E57-6A4E-4EF8-8934-13AFD9545506}" srcOrd="6" destOrd="0" presId="urn:microsoft.com/office/officeart/2005/8/layout/radial2"/>
    <dgm:cxn modelId="{EE98A442-74FC-46A0-967E-9CC51072FA53}" type="presParOf" srcId="{5A7A0E57-6A4E-4EF8-8934-13AFD9545506}" destId="{51FB3984-1925-436A-AF4E-8348E04069DB}" srcOrd="0" destOrd="0" presId="urn:microsoft.com/office/officeart/2005/8/layout/radial2"/>
    <dgm:cxn modelId="{BDBEBD10-9013-42AC-B5F0-51B2FEEB783D}" type="presParOf" srcId="{5A7A0E57-6A4E-4EF8-8934-13AFD9545506}" destId="{47E4DEC3-B7CB-4E3A-BBEC-6F110A164037}" srcOrd="1" destOrd="0" presId="urn:microsoft.com/office/officeart/2005/8/layout/radial2"/>
    <dgm:cxn modelId="{9B0FBF85-25AC-4E8F-837D-C10A41709CA8}" type="presParOf" srcId="{7C9950FB-F496-4DE8-B3E2-2424596F8683}" destId="{FC087F8D-B9C9-4095-AA87-14B0F3AA4BB9}" srcOrd="7" destOrd="0" presId="urn:microsoft.com/office/officeart/2005/8/layout/radial2"/>
    <dgm:cxn modelId="{A9E1EFE7-5BF2-4A37-924D-FB4C9CFA98B0}" type="presParOf" srcId="{7C9950FB-F496-4DE8-B3E2-2424596F8683}" destId="{1A191423-3FB4-47B5-9FF7-98EA96635C6F}" srcOrd="8" destOrd="0" presId="urn:microsoft.com/office/officeart/2005/8/layout/radial2"/>
    <dgm:cxn modelId="{88E77BEC-3833-4994-82D8-F9D8BDB23BE6}" type="presParOf" srcId="{1A191423-3FB4-47B5-9FF7-98EA96635C6F}" destId="{505065B7-828C-42EE-BD89-1921190F0D4C}" srcOrd="0" destOrd="0" presId="urn:microsoft.com/office/officeart/2005/8/layout/radial2"/>
    <dgm:cxn modelId="{9043BB81-40AA-4E9D-B9EB-C78D326E1C84}" type="presParOf" srcId="{1A191423-3FB4-47B5-9FF7-98EA96635C6F}" destId="{D57B053B-A64E-4242-81AE-D6891238A9DB}" srcOrd="1" destOrd="0" presId="urn:microsoft.com/office/officeart/2005/8/layout/radial2"/>
    <dgm:cxn modelId="{60042157-EECC-4E45-B7DB-C5BDDE18147E}" type="presParOf" srcId="{7C9950FB-F496-4DE8-B3E2-2424596F8683}" destId="{A53B15F7-3535-46E4-869B-514A432C2C1A}" srcOrd="9" destOrd="0" presId="urn:microsoft.com/office/officeart/2005/8/layout/radial2"/>
    <dgm:cxn modelId="{FDF1AE5A-D727-4640-AB10-769528049E3F}" type="presParOf" srcId="{7C9950FB-F496-4DE8-B3E2-2424596F8683}" destId="{E35F0EDF-5D7D-4651-84A5-8FB10320A526}" srcOrd="10" destOrd="0" presId="urn:microsoft.com/office/officeart/2005/8/layout/radial2"/>
    <dgm:cxn modelId="{1DDE0DD3-84DF-4B10-A270-18546B30DD60}" type="presParOf" srcId="{E35F0EDF-5D7D-4651-84A5-8FB10320A526}" destId="{DEE0AB4C-E949-479D-8382-85FF6B114F10}" srcOrd="0" destOrd="0" presId="urn:microsoft.com/office/officeart/2005/8/layout/radial2"/>
    <dgm:cxn modelId="{745098A6-422E-45CC-B311-C3B41FB252AD}" type="presParOf" srcId="{E35F0EDF-5D7D-4651-84A5-8FB10320A526}" destId="{710D976C-C277-4CDF-9B0B-A607D28731F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130CCC-C8AB-493E-AB2A-43964055EDC6}" type="doc">
      <dgm:prSet loTypeId="urn:microsoft.com/office/officeart/2005/8/layout/matrix2" loCatId="matrix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1E4BE8BF-981A-4391-B160-024E42159D5D}">
      <dgm:prSet phldrT="[文本]"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对行业产业进行调研、咨询、研讨</a:t>
          </a:r>
          <a:endParaRPr lang="en-US" altLang="zh-CN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为制定政策和决策提供科学依据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5679CE4-F0CB-4DE6-866A-1D0BEC7165EA}" cxnId="{022A1086-B0AA-4A19-8537-2AA8A2AA9C26}" type="parTrans">
      <dgm:prSet/>
      <dgm:spPr/>
      <dgm:t>
        <a:bodyPr/>
        <a:lstStyle/>
        <a:p>
          <a:endParaRPr lang="zh-CN" altLang="en-US"/>
        </a:p>
      </dgm:t>
    </dgm:pt>
    <dgm:pt modelId="{B93AC6EF-17B1-4682-9CB9-2EF07130405D}" cxnId="{022A1086-B0AA-4A19-8537-2AA8A2AA9C26}" type="sibTrans">
      <dgm:prSet/>
      <dgm:spPr/>
      <dgm:t>
        <a:bodyPr/>
        <a:lstStyle/>
        <a:p>
          <a:endParaRPr lang="zh-CN" altLang="en-US"/>
        </a:p>
      </dgm:t>
    </dgm:pt>
    <dgm:pt modelId="{BF52FC73-7F0B-43FB-85FE-B5A03006F14F}">
      <dgm:prSet phldrT="[文本]"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参与某行业</a:t>
          </a:r>
          <a:endParaRPr lang="en-US" altLang="zh-CN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阶段性长期性工作</a:t>
          </a:r>
          <a:endParaRPr lang="en-US" altLang="zh-CN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具体指导实施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F1A2E93-5B0B-4B3F-8A4A-CA6E21B4EB95}" cxnId="{394B3011-968A-4053-91FC-AF182F2D82BC}" type="parTrans">
      <dgm:prSet/>
      <dgm:spPr/>
      <dgm:t>
        <a:bodyPr/>
        <a:lstStyle/>
        <a:p>
          <a:endParaRPr lang="zh-CN" altLang="en-US"/>
        </a:p>
      </dgm:t>
    </dgm:pt>
    <dgm:pt modelId="{819C967A-0CAB-4C1C-8B9A-92196A58C657}" cxnId="{394B3011-968A-4053-91FC-AF182F2D82BC}" type="sibTrans">
      <dgm:prSet/>
      <dgm:spPr/>
      <dgm:t>
        <a:bodyPr/>
        <a:lstStyle/>
        <a:p>
          <a:endParaRPr lang="zh-CN" altLang="en-US"/>
        </a:p>
      </dgm:t>
    </dgm:pt>
    <dgm:pt modelId="{A7BB5D9D-0BE6-453B-A29C-1CBDE00F6E0B}">
      <dgm:prSet phldrT="[文本]"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发挥联系广泛优势</a:t>
          </a:r>
          <a:endParaRPr lang="en-US" altLang="zh-CN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协助产学研合作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35CB1D2-EBFA-4592-A279-402EF58A28A0}" cxnId="{1D8772DC-15B6-4801-814E-D3A571E0C2A8}" type="parTrans">
      <dgm:prSet/>
      <dgm:spPr/>
      <dgm:t>
        <a:bodyPr/>
        <a:lstStyle/>
        <a:p>
          <a:endParaRPr lang="zh-CN" altLang="en-US"/>
        </a:p>
      </dgm:t>
    </dgm:pt>
    <dgm:pt modelId="{AB575103-2376-4DE2-86EA-4468CB1B1E1A}" cxnId="{1D8772DC-15B6-4801-814E-D3A571E0C2A8}" type="sibTrans">
      <dgm:prSet/>
      <dgm:spPr/>
      <dgm:t>
        <a:bodyPr/>
        <a:lstStyle/>
        <a:p>
          <a:endParaRPr lang="zh-CN" altLang="en-US"/>
        </a:p>
      </dgm:t>
    </dgm:pt>
    <dgm:pt modelId="{A2078419-16B0-4517-BC1A-DB2D8DDBD547}">
      <dgm:prSet phldrT="[文本]"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发挥学科专长</a:t>
          </a:r>
          <a:endParaRPr lang="en-US" altLang="zh-CN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积极主动为企业</a:t>
          </a:r>
          <a:endParaRPr lang="en-US" altLang="zh-CN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培养人才</a:t>
          </a:r>
        </a:p>
      </dgm:t>
    </dgm:pt>
    <dgm:pt modelId="{9688BC64-62EB-458A-8751-4C6CC166AD85}" cxnId="{B43941EC-E0D6-4A35-997C-8691CD9A3B36}" type="parTrans">
      <dgm:prSet/>
      <dgm:spPr/>
      <dgm:t>
        <a:bodyPr/>
        <a:lstStyle/>
        <a:p>
          <a:endParaRPr lang="zh-CN" altLang="en-US"/>
        </a:p>
      </dgm:t>
    </dgm:pt>
    <dgm:pt modelId="{E441061B-A476-43A6-8B27-390462A512D8}" cxnId="{B43941EC-E0D6-4A35-997C-8691CD9A3B36}" type="sibTrans">
      <dgm:prSet/>
      <dgm:spPr/>
      <dgm:t>
        <a:bodyPr/>
        <a:lstStyle/>
        <a:p>
          <a:endParaRPr lang="zh-CN" altLang="en-US"/>
        </a:p>
      </dgm:t>
    </dgm:pt>
    <dgm:pt modelId="{F114D40E-9B8C-41A8-8DC0-19C514A7CA38}" type="pres">
      <dgm:prSet presAssocID="{2F130CCC-C8AB-493E-AB2A-43964055EDC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B7B40FA-C9AF-4DBE-9011-800043132F65}" type="pres">
      <dgm:prSet presAssocID="{2F130CCC-C8AB-493E-AB2A-43964055EDC6}" presName="axisShape" presStyleLbl="bgShp" presStyleIdx="0" presStyleCnt="1"/>
      <dgm:spPr/>
    </dgm:pt>
    <dgm:pt modelId="{2800CEB6-74A9-4A0F-834C-7FB4148CDB61}" type="pres">
      <dgm:prSet presAssocID="{2F130CCC-C8AB-493E-AB2A-43964055EDC6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09AB6A1-32D9-4A17-9D69-23EDEB9E1224}" type="pres">
      <dgm:prSet presAssocID="{2F130CCC-C8AB-493E-AB2A-43964055EDC6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8E05D9-0BD7-4247-8AED-BAD95E9ABB52}" type="pres">
      <dgm:prSet presAssocID="{2F130CCC-C8AB-493E-AB2A-43964055EDC6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4523335-FD78-4DF8-BE13-97DCAE3EEE05}" type="pres">
      <dgm:prSet presAssocID="{2F130CCC-C8AB-493E-AB2A-43964055EDC6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43941EC-E0D6-4A35-997C-8691CD9A3B36}" srcId="{2F130CCC-C8AB-493E-AB2A-43964055EDC6}" destId="{A2078419-16B0-4517-BC1A-DB2D8DDBD547}" srcOrd="3" destOrd="0" parTransId="{9688BC64-62EB-458A-8751-4C6CC166AD85}" sibTransId="{E441061B-A476-43A6-8B27-390462A512D8}"/>
    <dgm:cxn modelId="{DB793D9D-106F-4567-9132-54F301518FD4}" type="presOf" srcId="{A2078419-16B0-4517-BC1A-DB2D8DDBD547}" destId="{44523335-FD78-4DF8-BE13-97DCAE3EEE05}" srcOrd="0" destOrd="0" presId="urn:microsoft.com/office/officeart/2005/8/layout/matrix2"/>
    <dgm:cxn modelId="{AF113AE5-8BE9-4335-AA20-5784D5DA8CDF}" type="presOf" srcId="{1E4BE8BF-981A-4391-B160-024E42159D5D}" destId="{2800CEB6-74A9-4A0F-834C-7FB4148CDB61}" srcOrd="0" destOrd="0" presId="urn:microsoft.com/office/officeart/2005/8/layout/matrix2"/>
    <dgm:cxn modelId="{394B3011-968A-4053-91FC-AF182F2D82BC}" srcId="{2F130CCC-C8AB-493E-AB2A-43964055EDC6}" destId="{BF52FC73-7F0B-43FB-85FE-B5A03006F14F}" srcOrd="1" destOrd="0" parTransId="{4F1A2E93-5B0B-4B3F-8A4A-CA6E21B4EB95}" sibTransId="{819C967A-0CAB-4C1C-8B9A-92196A58C657}"/>
    <dgm:cxn modelId="{1D8772DC-15B6-4801-814E-D3A571E0C2A8}" srcId="{2F130CCC-C8AB-493E-AB2A-43964055EDC6}" destId="{A7BB5D9D-0BE6-453B-A29C-1CBDE00F6E0B}" srcOrd="2" destOrd="0" parTransId="{035CB1D2-EBFA-4592-A279-402EF58A28A0}" sibTransId="{AB575103-2376-4DE2-86EA-4468CB1B1E1A}"/>
    <dgm:cxn modelId="{022A1086-B0AA-4A19-8537-2AA8A2AA9C26}" srcId="{2F130CCC-C8AB-493E-AB2A-43964055EDC6}" destId="{1E4BE8BF-981A-4391-B160-024E42159D5D}" srcOrd="0" destOrd="0" parTransId="{85679CE4-F0CB-4DE6-866A-1D0BEC7165EA}" sibTransId="{B93AC6EF-17B1-4682-9CB9-2EF07130405D}"/>
    <dgm:cxn modelId="{94942684-3F85-471F-8CC0-9EC76F88653D}" type="presOf" srcId="{BF52FC73-7F0B-43FB-85FE-B5A03006F14F}" destId="{909AB6A1-32D9-4A17-9D69-23EDEB9E1224}" srcOrd="0" destOrd="0" presId="urn:microsoft.com/office/officeart/2005/8/layout/matrix2"/>
    <dgm:cxn modelId="{9684F3BA-F78F-4493-B499-5F9D7420018A}" type="presOf" srcId="{2F130CCC-C8AB-493E-AB2A-43964055EDC6}" destId="{F114D40E-9B8C-41A8-8DC0-19C514A7CA38}" srcOrd="0" destOrd="0" presId="urn:microsoft.com/office/officeart/2005/8/layout/matrix2"/>
    <dgm:cxn modelId="{E78FB0DB-B310-4E2F-A7CE-C7F768EF539A}" type="presOf" srcId="{A7BB5D9D-0BE6-453B-A29C-1CBDE00F6E0B}" destId="{FD8E05D9-0BD7-4247-8AED-BAD95E9ABB52}" srcOrd="0" destOrd="0" presId="urn:microsoft.com/office/officeart/2005/8/layout/matrix2"/>
    <dgm:cxn modelId="{CA049056-275D-49B9-B665-3AA2E938D1A7}" type="presParOf" srcId="{F114D40E-9B8C-41A8-8DC0-19C514A7CA38}" destId="{9B7B40FA-C9AF-4DBE-9011-800043132F65}" srcOrd="0" destOrd="0" presId="urn:microsoft.com/office/officeart/2005/8/layout/matrix2"/>
    <dgm:cxn modelId="{3E6DFA92-E0F1-48C1-BABC-B56A42E01550}" type="presParOf" srcId="{F114D40E-9B8C-41A8-8DC0-19C514A7CA38}" destId="{2800CEB6-74A9-4A0F-834C-7FB4148CDB61}" srcOrd="1" destOrd="0" presId="urn:microsoft.com/office/officeart/2005/8/layout/matrix2"/>
    <dgm:cxn modelId="{56A6424F-F8C1-45F8-9C27-4B69606BDDBD}" type="presParOf" srcId="{F114D40E-9B8C-41A8-8DC0-19C514A7CA38}" destId="{909AB6A1-32D9-4A17-9D69-23EDEB9E1224}" srcOrd="2" destOrd="0" presId="urn:microsoft.com/office/officeart/2005/8/layout/matrix2"/>
    <dgm:cxn modelId="{7FB42D24-8ADD-4F9C-994F-5E438C34D383}" type="presParOf" srcId="{F114D40E-9B8C-41A8-8DC0-19C514A7CA38}" destId="{FD8E05D9-0BD7-4247-8AED-BAD95E9ABB52}" srcOrd="3" destOrd="0" presId="urn:microsoft.com/office/officeart/2005/8/layout/matrix2"/>
    <dgm:cxn modelId="{0B529954-5BF5-4036-962E-0A014BDC6F69}" type="presParOf" srcId="{F114D40E-9B8C-41A8-8DC0-19C514A7CA38}" destId="{44523335-FD78-4DF8-BE13-97DCAE3EEE0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7BF008-1CDB-48B6-B393-DA6E9AD8B96A}" type="doc">
      <dgm:prSet loTypeId="urn:microsoft.com/office/officeart/2005/8/layout/vList3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A137934B-F214-43FD-9545-331D5CC62C1D}">
      <dgm:prSet phldrT="[文本]"/>
      <dgm:spPr/>
      <dgm:t>
        <a:bodyPr/>
        <a:lstStyle/>
        <a:p>
          <a:pPr algn="l"/>
          <a:r>
            <a:rPr lang="zh-CN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一、实行聘任制形式的动态管理，每届聘期为五年 </a:t>
          </a:r>
          <a:endParaRPr lang="zh-CN" alt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616BAB-E0ED-47DD-BEDC-F780505EE654}" cxnId="{0C986331-0831-4971-A872-1528F9F7CC55}" type="par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0BF9697-1144-49BE-A39A-F4FDC2CEEA78}" cxnId="{0C986331-0831-4971-A872-1528F9F7CC55}" type="sib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B236024-B1CA-4500-9A44-F8BF8A3E2037}">
      <dgm:prSet phldrT="[文本]"/>
      <dgm:spPr/>
      <dgm:t>
        <a:bodyPr/>
        <a:lstStyle/>
        <a:p>
          <a:pPr algn="l"/>
          <a:r>
            <a:rPr lang="zh-CN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二、对智库成员按专业分类，登记注册，沟通联络，安排咨询活动、课题研究、考察调研、跟踪掌握活动情况，根据聘期及实际情况适时调整成员</a:t>
          </a:r>
          <a:endParaRPr lang="zh-CN" alt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BF3DC77-0465-42AD-9381-BF99ED612321}" cxnId="{45789F43-7DEC-402B-BD7D-DCAECC3D267D}" type="par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2B292AD-AAFB-4B56-B70E-392AE4B28546}" cxnId="{45789F43-7DEC-402B-BD7D-DCAECC3D267D}" type="sib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F579C91-65A4-456A-9CE4-F5805DEBB432}">
      <dgm:prSet phldrT="[文本]"/>
      <dgm:spPr/>
      <dgm:t>
        <a:bodyPr/>
        <a:lstStyle/>
        <a:p>
          <a:pPr algn="l"/>
          <a:r>
            <a:rPr lang="zh-CN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三、将智库建设情况链接到学术委员会的官网上，加强信息互动，接受社会监督</a:t>
          </a:r>
          <a:endParaRPr lang="zh-CN" alt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2FE9D89-ECBC-4434-871B-E609AB10A43E}" cxnId="{9F488A4B-F0C5-47F9-BB2A-6C8212DF6FE6}" type="par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C66763C-7E51-4C6C-A879-DE9C9D2C9B40}" cxnId="{9F488A4B-F0C5-47F9-BB2A-6C8212DF6FE6}" type="sib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399CD6D-1608-491F-8077-6B6A1ECD3EDB}" type="pres">
      <dgm:prSet presAssocID="{627BF008-1CDB-48B6-B393-DA6E9AD8B96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7D92038-8146-4218-8A79-EB986429C951}" type="pres">
      <dgm:prSet presAssocID="{A137934B-F214-43FD-9545-331D5CC62C1D}" presName="composite" presStyleCnt="0"/>
      <dgm:spPr/>
    </dgm:pt>
    <dgm:pt modelId="{690222CC-5388-41A9-AAC0-22765003A5F3}" type="pres">
      <dgm:prSet presAssocID="{A137934B-F214-43FD-9545-331D5CC62C1D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58C1830B-4198-4EAB-A2A8-CE54FA389951}" type="pres">
      <dgm:prSet presAssocID="{A137934B-F214-43FD-9545-331D5CC62C1D}" presName="txShp" presStyleLbl="node1" presStyleIdx="0" presStyleCnt="3" custScaleX="10815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CA568A9-898E-4839-A6A0-D29882C9E4D4}" type="pres">
      <dgm:prSet presAssocID="{F0BF9697-1144-49BE-A39A-F4FDC2CEEA78}" presName="spacing" presStyleCnt="0"/>
      <dgm:spPr/>
    </dgm:pt>
    <dgm:pt modelId="{66A5274E-239B-408C-936C-CCC4C3B9B9FF}" type="pres">
      <dgm:prSet presAssocID="{DB236024-B1CA-4500-9A44-F8BF8A3E2037}" presName="composite" presStyleCnt="0"/>
      <dgm:spPr/>
    </dgm:pt>
    <dgm:pt modelId="{8E253BAF-428E-4D04-8C05-37BE1D7BF360}" type="pres">
      <dgm:prSet presAssocID="{DB236024-B1CA-4500-9A44-F8BF8A3E2037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A9095E1-EFC6-4FDC-B59C-ED9E24C8E8AA}" type="pres">
      <dgm:prSet presAssocID="{DB236024-B1CA-4500-9A44-F8BF8A3E2037}" presName="txShp" presStyleLbl="node1" presStyleIdx="1" presStyleCnt="3" custScaleX="10815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7C2DC08-4576-478C-97AA-ABFC361333F5}" type="pres">
      <dgm:prSet presAssocID="{D2B292AD-AAFB-4B56-B70E-392AE4B28546}" presName="spacing" presStyleCnt="0"/>
      <dgm:spPr/>
    </dgm:pt>
    <dgm:pt modelId="{735FF2FB-35F1-4366-B5A8-DD8030ACCFEE}" type="pres">
      <dgm:prSet presAssocID="{3F579C91-65A4-456A-9CE4-F5805DEBB432}" presName="composite" presStyleCnt="0"/>
      <dgm:spPr/>
    </dgm:pt>
    <dgm:pt modelId="{8F0CA283-F338-42D3-9D57-B47126596BA0}" type="pres">
      <dgm:prSet presAssocID="{3F579C91-65A4-456A-9CE4-F5805DEBB432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zh-CN" altLang="en-US"/>
        </a:p>
      </dgm:t>
    </dgm:pt>
    <dgm:pt modelId="{FD3035BA-50F8-40EA-80D4-831A6C286935}" type="pres">
      <dgm:prSet presAssocID="{3F579C91-65A4-456A-9CE4-F5805DEBB432}" presName="txShp" presStyleLbl="node1" presStyleIdx="2" presStyleCnt="3" custScaleX="10724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7F99D6F-D361-4A27-A947-962BFFA79EF0}" type="presOf" srcId="{DB236024-B1CA-4500-9A44-F8BF8A3E2037}" destId="{FA9095E1-EFC6-4FDC-B59C-ED9E24C8E8AA}" srcOrd="0" destOrd="0" presId="urn:microsoft.com/office/officeart/2005/8/layout/vList3"/>
    <dgm:cxn modelId="{9F488A4B-F0C5-47F9-BB2A-6C8212DF6FE6}" srcId="{627BF008-1CDB-48B6-B393-DA6E9AD8B96A}" destId="{3F579C91-65A4-456A-9CE4-F5805DEBB432}" srcOrd="2" destOrd="0" parTransId="{62FE9D89-ECBC-4434-871B-E609AB10A43E}" sibTransId="{0C66763C-7E51-4C6C-A879-DE9C9D2C9B40}"/>
    <dgm:cxn modelId="{0C986331-0831-4971-A872-1528F9F7CC55}" srcId="{627BF008-1CDB-48B6-B393-DA6E9AD8B96A}" destId="{A137934B-F214-43FD-9545-331D5CC62C1D}" srcOrd="0" destOrd="0" parTransId="{A8616BAB-E0ED-47DD-BEDC-F780505EE654}" sibTransId="{F0BF9697-1144-49BE-A39A-F4FDC2CEEA78}"/>
    <dgm:cxn modelId="{AEE1BE4A-2584-474E-B230-7D7BDA33570D}" type="presOf" srcId="{3F579C91-65A4-456A-9CE4-F5805DEBB432}" destId="{FD3035BA-50F8-40EA-80D4-831A6C286935}" srcOrd="0" destOrd="0" presId="urn:microsoft.com/office/officeart/2005/8/layout/vList3"/>
    <dgm:cxn modelId="{82D47FCF-5394-4FA7-9CA0-AA5871275EE6}" type="presOf" srcId="{627BF008-1CDB-48B6-B393-DA6E9AD8B96A}" destId="{6399CD6D-1608-491F-8077-6B6A1ECD3EDB}" srcOrd="0" destOrd="0" presId="urn:microsoft.com/office/officeart/2005/8/layout/vList3"/>
    <dgm:cxn modelId="{45789F43-7DEC-402B-BD7D-DCAECC3D267D}" srcId="{627BF008-1CDB-48B6-B393-DA6E9AD8B96A}" destId="{DB236024-B1CA-4500-9A44-F8BF8A3E2037}" srcOrd="1" destOrd="0" parTransId="{DBF3DC77-0465-42AD-9381-BF99ED612321}" sibTransId="{D2B292AD-AAFB-4B56-B70E-392AE4B28546}"/>
    <dgm:cxn modelId="{1ECE3E57-1004-437C-9E00-2357741730D4}" type="presOf" srcId="{A137934B-F214-43FD-9545-331D5CC62C1D}" destId="{58C1830B-4198-4EAB-A2A8-CE54FA389951}" srcOrd="0" destOrd="0" presId="urn:microsoft.com/office/officeart/2005/8/layout/vList3"/>
    <dgm:cxn modelId="{146C2E64-5447-45C4-9505-8B0B4BDAE05E}" type="presParOf" srcId="{6399CD6D-1608-491F-8077-6B6A1ECD3EDB}" destId="{D7D92038-8146-4218-8A79-EB986429C951}" srcOrd="0" destOrd="0" presId="urn:microsoft.com/office/officeart/2005/8/layout/vList3"/>
    <dgm:cxn modelId="{72AD4477-D604-44F9-97D6-30A2419268C4}" type="presParOf" srcId="{D7D92038-8146-4218-8A79-EB986429C951}" destId="{690222CC-5388-41A9-AAC0-22765003A5F3}" srcOrd="0" destOrd="0" presId="urn:microsoft.com/office/officeart/2005/8/layout/vList3"/>
    <dgm:cxn modelId="{2D709450-C2C9-4927-8F40-B5E23C1B1871}" type="presParOf" srcId="{D7D92038-8146-4218-8A79-EB986429C951}" destId="{58C1830B-4198-4EAB-A2A8-CE54FA389951}" srcOrd="1" destOrd="0" presId="urn:microsoft.com/office/officeart/2005/8/layout/vList3"/>
    <dgm:cxn modelId="{6453A460-33DD-4C1E-A64D-2699A2CDEC7B}" type="presParOf" srcId="{6399CD6D-1608-491F-8077-6B6A1ECD3EDB}" destId="{DCA568A9-898E-4839-A6A0-D29882C9E4D4}" srcOrd="1" destOrd="0" presId="urn:microsoft.com/office/officeart/2005/8/layout/vList3"/>
    <dgm:cxn modelId="{29BC01BF-F6C7-49AD-8FA6-D00230C69925}" type="presParOf" srcId="{6399CD6D-1608-491F-8077-6B6A1ECD3EDB}" destId="{66A5274E-239B-408C-936C-CCC4C3B9B9FF}" srcOrd="2" destOrd="0" presId="urn:microsoft.com/office/officeart/2005/8/layout/vList3"/>
    <dgm:cxn modelId="{B5025693-9500-48CA-BCA9-4A0EE5712E32}" type="presParOf" srcId="{66A5274E-239B-408C-936C-CCC4C3B9B9FF}" destId="{8E253BAF-428E-4D04-8C05-37BE1D7BF360}" srcOrd="0" destOrd="0" presId="urn:microsoft.com/office/officeart/2005/8/layout/vList3"/>
    <dgm:cxn modelId="{0FA482A2-F541-4826-9A4B-C05978CEF906}" type="presParOf" srcId="{66A5274E-239B-408C-936C-CCC4C3B9B9FF}" destId="{FA9095E1-EFC6-4FDC-B59C-ED9E24C8E8AA}" srcOrd="1" destOrd="0" presId="urn:microsoft.com/office/officeart/2005/8/layout/vList3"/>
    <dgm:cxn modelId="{A16EF22B-AE31-4CA6-9D4C-A60356867AB1}" type="presParOf" srcId="{6399CD6D-1608-491F-8077-6B6A1ECD3EDB}" destId="{17C2DC08-4576-478C-97AA-ABFC361333F5}" srcOrd="3" destOrd="0" presId="urn:microsoft.com/office/officeart/2005/8/layout/vList3"/>
    <dgm:cxn modelId="{96B13AB0-22D7-4DE7-8174-BD2BC1632B16}" type="presParOf" srcId="{6399CD6D-1608-491F-8077-6B6A1ECD3EDB}" destId="{735FF2FB-35F1-4366-B5A8-DD8030ACCFEE}" srcOrd="4" destOrd="0" presId="urn:microsoft.com/office/officeart/2005/8/layout/vList3"/>
    <dgm:cxn modelId="{0BCAFF2C-B456-4414-9D9A-8FE919B39927}" type="presParOf" srcId="{735FF2FB-35F1-4366-B5A8-DD8030ACCFEE}" destId="{8F0CA283-F338-42D3-9D57-B47126596BA0}" srcOrd="0" destOrd="0" presId="urn:microsoft.com/office/officeart/2005/8/layout/vList3"/>
    <dgm:cxn modelId="{FAD9E960-9FC5-4990-8BF7-592E03F6CE73}" type="presParOf" srcId="{735FF2FB-35F1-4366-B5A8-DD8030ACCFEE}" destId="{FD3035BA-50F8-40EA-80D4-831A6C28693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7BF008-1CDB-48B6-B393-DA6E9AD8B96A}" type="doc">
      <dgm:prSet loTypeId="urn:microsoft.com/office/officeart/2005/8/layout/process4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A137934B-F214-43FD-9545-331D5CC62C1D}">
      <dgm:prSet phldrT="[文本]" custT="1"/>
      <dgm:spPr/>
      <dgm:t>
        <a:bodyPr/>
        <a:lstStyle/>
        <a:p>
          <a:pPr algn="l"/>
          <a:r>
            <a:rPr lang="zh-CN" altLang="en-US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一、被推荐候选人填写申请表，电子版通过微信或者电子邮件发往研究院学术委，纸质版一式二份以及相关材料，快递到研究院学术委办公室。</a:t>
          </a:r>
          <a:endParaRPr lang="zh-CN" altLang="en-US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616BAB-E0ED-47DD-BEDC-F780505EE654}" cxnId="{0C986331-0831-4971-A872-1528F9F7CC55}" type="parTrans">
      <dgm:prSet/>
      <dgm:spPr/>
      <dgm:t>
        <a:bodyPr/>
        <a:lstStyle/>
        <a:p>
          <a:endParaRPr lang="zh-CN" altLang="en-US" sz="17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0BF9697-1144-49BE-A39A-F4FDC2CEEA78}" cxnId="{0C986331-0831-4971-A872-1528F9F7CC55}" type="sibTrans">
      <dgm:prSet/>
      <dgm:spPr/>
      <dgm:t>
        <a:bodyPr/>
        <a:lstStyle/>
        <a:p>
          <a:endParaRPr lang="zh-CN" altLang="en-US" sz="17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B236024-B1CA-4500-9A44-F8BF8A3E2037}">
      <dgm:prSet phldrT="[文本]" custT="1"/>
      <dgm:spPr/>
      <dgm:t>
        <a:bodyPr/>
        <a:lstStyle/>
        <a:p>
          <a:pPr algn="l"/>
          <a:r>
            <a:rPr lang="zh-CN" altLang="en-US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二、研究院学术委收到材料后，一周内通过研究院学术委科研办公会进行审核表决。</a:t>
          </a:r>
          <a:endParaRPr lang="zh-CN" altLang="en-US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BF3DC77-0465-42AD-9381-BF99ED612321}" cxnId="{45789F43-7DEC-402B-BD7D-DCAECC3D267D}" type="parTrans">
      <dgm:prSet/>
      <dgm:spPr/>
      <dgm:t>
        <a:bodyPr/>
        <a:lstStyle/>
        <a:p>
          <a:endParaRPr lang="zh-CN" altLang="en-US" sz="17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2B292AD-AAFB-4B56-B70E-392AE4B28546}" cxnId="{45789F43-7DEC-402B-BD7D-DCAECC3D267D}" type="sibTrans">
      <dgm:prSet/>
      <dgm:spPr/>
      <dgm:t>
        <a:bodyPr/>
        <a:lstStyle/>
        <a:p>
          <a:endParaRPr lang="zh-CN" altLang="en-US" sz="17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F579C91-65A4-456A-9CE4-F5805DEBB432}">
      <dgm:prSet phldrT="[文本]" custT="1"/>
      <dgm:spPr/>
      <dgm:t>
        <a:bodyPr/>
        <a:lstStyle/>
        <a:p>
          <a:pPr algn="l"/>
          <a:r>
            <a:rPr lang="zh-CN" altLang="en-US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三、科研办公会后，由研究院学术委专职人员通知申请人审核情况，审核通过者，办理手续、颁发证书，录入智库；未通过者，告知申请人实际情况。</a:t>
          </a:r>
          <a:endParaRPr lang="zh-CN" altLang="en-US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2FE9D89-ECBC-4434-871B-E609AB10A43E}" cxnId="{9F488A4B-F0C5-47F9-BB2A-6C8212DF6FE6}" type="parTrans">
      <dgm:prSet/>
      <dgm:spPr/>
      <dgm:t>
        <a:bodyPr/>
        <a:lstStyle/>
        <a:p>
          <a:endParaRPr lang="zh-CN" altLang="en-US" sz="17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C66763C-7E51-4C6C-A879-DE9C9D2C9B40}" cxnId="{9F488A4B-F0C5-47F9-BB2A-6C8212DF6FE6}" type="sibTrans">
      <dgm:prSet/>
      <dgm:spPr/>
      <dgm:t>
        <a:bodyPr/>
        <a:lstStyle/>
        <a:p>
          <a:endParaRPr lang="zh-CN" altLang="en-US" sz="17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3707EAC-7EE3-463B-96CC-93249064200C}" type="pres">
      <dgm:prSet presAssocID="{627BF008-1CDB-48B6-B393-DA6E9AD8B9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B1F3570-5209-41B0-B52D-21BE2CF229DC}" type="pres">
      <dgm:prSet presAssocID="{3F579C91-65A4-456A-9CE4-F5805DEBB432}" presName="boxAndChildren" presStyleCnt="0"/>
      <dgm:spPr/>
      <dgm:t>
        <a:bodyPr/>
        <a:lstStyle/>
        <a:p>
          <a:endParaRPr lang="zh-CN" altLang="en-US"/>
        </a:p>
      </dgm:t>
    </dgm:pt>
    <dgm:pt modelId="{84D5E988-0AA0-4D0C-8394-7672D80A6646}" type="pres">
      <dgm:prSet presAssocID="{3F579C91-65A4-456A-9CE4-F5805DEBB432}" presName="parentTextBox" presStyleLbl="node1" presStyleIdx="0" presStyleCnt="3"/>
      <dgm:spPr/>
      <dgm:t>
        <a:bodyPr/>
        <a:lstStyle/>
        <a:p>
          <a:endParaRPr lang="zh-CN" altLang="en-US"/>
        </a:p>
      </dgm:t>
    </dgm:pt>
    <dgm:pt modelId="{7765F105-A764-4C0B-9BBF-02A556D90865}" type="pres">
      <dgm:prSet presAssocID="{D2B292AD-AAFB-4B56-B70E-392AE4B28546}" presName="sp" presStyleCnt="0"/>
      <dgm:spPr/>
      <dgm:t>
        <a:bodyPr/>
        <a:lstStyle/>
        <a:p>
          <a:endParaRPr lang="zh-CN" altLang="en-US"/>
        </a:p>
      </dgm:t>
    </dgm:pt>
    <dgm:pt modelId="{E84BA703-2804-41B4-BFC4-2E93A586E59C}" type="pres">
      <dgm:prSet presAssocID="{DB236024-B1CA-4500-9A44-F8BF8A3E2037}" presName="arrowAndChildren" presStyleCnt="0"/>
      <dgm:spPr/>
      <dgm:t>
        <a:bodyPr/>
        <a:lstStyle/>
        <a:p>
          <a:endParaRPr lang="zh-CN" altLang="en-US"/>
        </a:p>
      </dgm:t>
    </dgm:pt>
    <dgm:pt modelId="{FB83ED45-C41B-4ED2-8C2E-2CD66072BB20}" type="pres">
      <dgm:prSet presAssocID="{DB236024-B1CA-4500-9A44-F8BF8A3E2037}" presName="parentTextArrow" presStyleLbl="node1" presStyleIdx="1" presStyleCnt="3"/>
      <dgm:spPr/>
      <dgm:t>
        <a:bodyPr/>
        <a:lstStyle/>
        <a:p>
          <a:endParaRPr lang="zh-CN" altLang="en-US"/>
        </a:p>
      </dgm:t>
    </dgm:pt>
    <dgm:pt modelId="{AC8BB078-E8EB-4B4F-8C83-A8B01C5CD60A}" type="pres">
      <dgm:prSet presAssocID="{F0BF9697-1144-49BE-A39A-F4FDC2CEEA78}" presName="sp" presStyleCnt="0"/>
      <dgm:spPr/>
      <dgm:t>
        <a:bodyPr/>
        <a:lstStyle/>
        <a:p>
          <a:endParaRPr lang="zh-CN" altLang="en-US"/>
        </a:p>
      </dgm:t>
    </dgm:pt>
    <dgm:pt modelId="{7370EE18-9B66-420B-9D96-5DD07391D289}" type="pres">
      <dgm:prSet presAssocID="{A137934B-F214-43FD-9545-331D5CC62C1D}" presName="arrowAndChildren" presStyleCnt="0"/>
      <dgm:spPr/>
      <dgm:t>
        <a:bodyPr/>
        <a:lstStyle/>
        <a:p>
          <a:endParaRPr lang="zh-CN" altLang="en-US"/>
        </a:p>
      </dgm:t>
    </dgm:pt>
    <dgm:pt modelId="{EB8BF6CF-3994-49E5-BC93-D61BA6074033}" type="pres">
      <dgm:prSet presAssocID="{A137934B-F214-43FD-9545-331D5CC62C1D}" presName="parentTextArrow" presStyleLbl="node1" presStyleIdx="2" presStyleCnt="3" custLinFactNeighborX="-1300"/>
      <dgm:spPr/>
      <dgm:t>
        <a:bodyPr/>
        <a:lstStyle/>
        <a:p>
          <a:endParaRPr lang="zh-CN" altLang="en-US"/>
        </a:p>
      </dgm:t>
    </dgm:pt>
  </dgm:ptLst>
  <dgm:cxnLst>
    <dgm:cxn modelId="{7987606E-7607-46C9-B232-31B71F667122}" type="presOf" srcId="{A137934B-F214-43FD-9545-331D5CC62C1D}" destId="{EB8BF6CF-3994-49E5-BC93-D61BA6074033}" srcOrd="0" destOrd="0" presId="urn:microsoft.com/office/officeart/2005/8/layout/process4"/>
    <dgm:cxn modelId="{9F488A4B-F0C5-47F9-BB2A-6C8212DF6FE6}" srcId="{627BF008-1CDB-48B6-B393-DA6E9AD8B96A}" destId="{3F579C91-65A4-456A-9CE4-F5805DEBB432}" srcOrd="2" destOrd="0" parTransId="{62FE9D89-ECBC-4434-871B-E609AB10A43E}" sibTransId="{0C66763C-7E51-4C6C-A879-DE9C9D2C9B40}"/>
    <dgm:cxn modelId="{0C986331-0831-4971-A872-1528F9F7CC55}" srcId="{627BF008-1CDB-48B6-B393-DA6E9AD8B96A}" destId="{A137934B-F214-43FD-9545-331D5CC62C1D}" srcOrd="0" destOrd="0" parTransId="{A8616BAB-E0ED-47DD-BEDC-F780505EE654}" sibTransId="{F0BF9697-1144-49BE-A39A-F4FDC2CEEA78}"/>
    <dgm:cxn modelId="{45789F43-7DEC-402B-BD7D-DCAECC3D267D}" srcId="{627BF008-1CDB-48B6-B393-DA6E9AD8B96A}" destId="{DB236024-B1CA-4500-9A44-F8BF8A3E2037}" srcOrd="1" destOrd="0" parTransId="{DBF3DC77-0465-42AD-9381-BF99ED612321}" sibTransId="{D2B292AD-AAFB-4B56-B70E-392AE4B28546}"/>
    <dgm:cxn modelId="{88143D52-8A9E-4FE4-9306-98CC3B4BC835}" type="presOf" srcId="{627BF008-1CDB-48B6-B393-DA6E9AD8B96A}" destId="{D3707EAC-7EE3-463B-96CC-93249064200C}" srcOrd="0" destOrd="0" presId="urn:microsoft.com/office/officeart/2005/8/layout/process4"/>
    <dgm:cxn modelId="{D8F96B1F-89E0-40AB-A37A-F2CF197FCB82}" type="presOf" srcId="{3F579C91-65A4-456A-9CE4-F5805DEBB432}" destId="{84D5E988-0AA0-4D0C-8394-7672D80A6646}" srcOrd="0" destOrd="0" presId="urn:microsoft.com/office/officeart/2005/8/layout/process4"/>
    <dgm:cxn modelId="{E098AC0F-EE01-437A-875F-9E9043B350EB}" type="presOf" srcId="{DB236024-B1CA-4500-9A44-F8BF8A3E2037}" destId="{FB83ED45-C41B-4ED2-8C2E-2CD66072BB20}" srcOrd="0" destOrd="0" presId="urn:microsoft.com/office/officeart/2005/8/layout/process4"/>
    <dgm:cxn modelId="{505E6F63-B13E-4784-8B2B-96724652F891}" type="presParOf" srcId="{D3707EAC-7EE3-463B-96CC-93249064200C}" destId="{DB1F3570-5209-41B0-B52D-21BE2CF229DC}" srcOrd="0" destOrd="0" presId="urn:microsoft.com/office/officeart/2005/8/layout/process4"/>
    <dgm:cxn modelId="{FA2B8B88-69AD-4162-8222-930EED9174E1}" type="presParOf" srcId="{DB1F3570-5209-41B0-B52D-21BE2CF229DC}" destId="{84D5E988-0AA0-4D0C-8394-7672D80A6646}" srcOrd="0" destOrd="0" presId="urn:microsoft.com/office/officeart/2005/8/layout/process4"/>
    <dgm:cxn modelId="{BEB1FCE7-B8CB-4880-B5F6-4BF6F47B3248}" type="presParOf" srcId="{D3707EAC-7EE3-463B-96CC-93249064200C}" destId="{7765F105-A764-4C0B-9BBF-02A556D90865}" srcOrd="1" destOrd="0" presId="urn:microsoft.com/office/officeart/2005/8/layout/process4"/>
    <dgm:cxn modelId="{5AFE4461-73BD-4326-A0C4-AF321C6B998A}" type="presParOf" srcId="{D3707EAC-7EE3-463B-96CC-93249064200C}" destId="{E84BA703-2804-41B4-BFC4-2E93A586E59C}" srcOrd="2" destOrd="0" presId="urn:microsoft.com/office/officeart/2005/8/layout/process4"/>
    <dgm:cxn modelId="{E08AD37E-AB25-4032-BE6C-5886D73A21A0}" type="presParOf" srcId="{E84BA703-2804-41B4-BFC4-2E93A586E59C}" destId="{FB83ED45-C41B-4ED2-8C2E-2CD66072BB20}" srcOrd="0" destOrd="0" presId="urn:microsoft.com/office/officeart/2005/8/layout/process4"/>
    <dgm:cxn modelId="{076E014F-686A-4669-A488-8175CDFD35F9}" type="presParOf" srcId="{D3707EAC-7EE3-463B-96CC-93249064200C}" destId="{AC8BB078-E8EB-4B4F-8C83-A8B01C5CD60A}" srcOrd="3" destOrd="0" presId="urn:microsoft.com/office/officeart/2005/8/layout/process4"/>
    <dgm:cxn modelId="{7EEF0130-A875-4984-9171-707D3463E5BB}" type="presParOf" srcId="{D3707EAC-7EE3-463B-96CC-93249064200C}" destId="{7370EE18-9B66-420B-9D96-5DD07391D289}" srcOrd="4" destOrd="0" presId="urn:microsoft.com/office/officeart/2005/8/layout/process4"/>
    <dgm:cxn modelId="{1AB0665F-CFF6-4E7D-86DA-80FF7A9E1202}" type="presParOf" srcId="{7370EE18-9B66-420B-9D96-5DD07391D289}" destId="{EB8BF6CF-3994-49E5-BC93-D61BA607403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172200" cy="7640141"/>
        <a:chOff x="0" y="0"/>
        <a:chExt cx="6172200" cy="7640141"/>
      </a:xfrm>
    </dsp:grpSpPr>
    <dsp:sp modelId="{07DC76FC-5CAA-458D-891A-2F818ABB7541}">
      <dsp:nvSpPr>
        <dsp:cNvPr id="5" name="任意多边形 4"/>
        <dsp:cNvSpPr/>
      </dsp:nvSpPr>
      <dsp:spPr bwMode="white">
        <a:xfrm>
          <a:off x="842606" y="2397305"/>
          <a:ext cx="2051479" cy="54472"/>
        </a:xfrm>
        <a:custGeom>
          <a:avLst/>
          <a:gdLst/>
          <a:ahLst/>
          <a:cxnLst/>
          <a:pathLst>
            <a:path w="3231" h="86">
              <a:moveTo>
                <a:pt x="717" y="1385"/>
              </a:moveTo>
              <a:lnTo>
                <a:pt x="2514" y="-1299"/>
              </a:lnTo>
            </a:path>
          </a:pathLst>
        </a:custGeom>
        <a:sp3d prstMaterial="matte"/>
      </dsp:spPr>
      <dsp:style>
        <a:lnRef idx="2">
          <a:schemeClr val="accent5"/>
        </a:lnRef>
        <a:fillRef idx="0">
          <a:schemeClr val="accent5"/>
        </a:fillRef>
        <a:effectRef idx="0">
          <a:scrgbClr r="0" g="0" b="0"/>
        </a:effectRef>
        <a:fontRef idx="minor"/>
      </dsp:style>
      <dsp:txXfrm>
        <a:off x="842606" y="2397305"/>
        <a:ext cx="2051479" cy="54472"/>
      </dsp:txXfrm>
    </dsp:sp>
    <dsp:sp modelId="{111797FD-20B4-41D4-9A7A-8BFA8BAB19D5}">
      <dsp:nvSpPr>
        <dsp:cNvPr id="8" name="任意多边形 7"/>
        <dsp:cNvSpPr/>
      </dsp:nvSpPr>
      <dsp:spPr bwMode="white">
        <a:xfrm>
          <a:off x="1391878" y="3035937"/>
          <a:ext cx="1814498" cy="54472"/>
        </a:xfrm>
        <a:custGeom>
          <a:avLst/>
          <a:gdLst/>
          <a:ahLst/>
          <a:cxnLst/>
          <a:pathLst>
            <a:path w="2857" h="86">
              <a:moveTo>
                <a:pt x="179" y="736"/>
              </a:moveTo>
              <a:lnTo>
                <a:pt x="2678" y="-650"/>
              </a:lnTo>
            </a:path>
          </a:pathLst>
        </a:custGeom>
        <a:sp3d prstMaterial="matte"/>
      </dsp:spPr>
      <dsp:style>
        <a:lnRef idx="2">
          <a:schemeClr val="accent5"/>
        </a:lnRef>
        <a:fillRef idx="0">
          <a:schemeClr val="accent5"/>
        </a:fillRef>
        <a:effectRef idx="0">
          <a:scrgbClr r="0" g="0" b="0"/>
        </a:effectRef>
        <a:fontRef idx="minor"/>
      </dsp:style>
      <dsp:txXfrm>
        <a:off x="1391878" y="3035937"/>
        <a:ext cx="1814498" cy="54472"/>
      </dsp:txXfrm>
    </dsp:sp>
    <dsp:sp modelId="{48A84AE4-0D86-4876-B8BF-DA62904A7915}">
      <dsp:nvSpPr>
        <dsp:cNvPr id="11" name="任意多边形 10"/>
        <dsp:cNvSpPr/>
      </dsp:nvSpPr>
      <dsp:spPr bwMode="white">
        <a:xfrm>
          <a:off x="1587659" y="3792835"/>
          <a:ext cx="1726754" cy="54472"/>
        </a:xfrm>
        <a:custGeom>
          <a:avLst/>
          <a:gdLst/>
          <a:ahLst/>
          <a:cxnLst/>
          <a:pathLst>
            <a:path w="2719" h="86">
              <a:moveTo>
                <a:pt x="0" y="43"/>
              </a:moveTo>
              <a:lnTo>
                <a:pt x="2719" y="43"/>
              </a:lnTo>
            </a:path>
          </a:pathLst>
        </a:custGeom>
        <a:sp3d prstMaterial="matte"/>
      </dsp:spPr>
      <dsp:style>
        <a:lnRef idx="2">
          <a:schemeClr val="accent5"/>
        </a:lnRef>
        <a:fillRef idx="0">
          <a:schemeClr val="accent5"/>
        </a:fillRef>
        <a:effectRef idx="0">
          <a:scrgbClr r="0" g="0" b="0"/>
        </a:effectRef>
        <a:fontRef idx="minor"/>
      </dsp:style>
      <dsp:txXfrm>
        <a:off x="1587659" y="3792835"/>
        <a:ext cx="1726754" cy="54472"/>
      </dsp:txXfrm>
    </dsp:sp>
    <dsp:sp modelId="{FC087F8D-B9C9-4095-AA87-14B0F3AA4BB9}">
      <dsp:nvSpPr>
        <dsp:cNvPr id="14" name="任意多边形 13"/>
        <dsp:cNvSpPr/>
      </dsp:nvSpPr>
      <dsp:spPr bwMode="white">
        <a:xfrm>
          <a:off x="1391878" y="4549733"/>
          <a:ext cx="1814498" cy="54472"/>
        </a:xfrm>
        <a:custGeom>
          <a:avLst/>
          <a:gdLst/>
          <a:ahLst/>
          <a:cxnLst/>
          <a:pathLst>
            <a:path w="2857" h="86">
              <a:moveTo>
                <a:pt x="179" y="-650"/>
              </a:moveTo>
              <a:lnTo>
                <a:pt x="2678" y="736"/>
              </a:lnTo>
            </a:path>
          </a:pathLst>
        </a:custGeom>
        <a:sp3d prstMaterial="matte"/>
      </dsp:spPr>
      <dsp:style>
        <a:lnRef idx="2">
          <a:schemeClr val="accent5"/>
        </a:lnRef>
        <a:fillRef idx="0">
          <a:schemeClr val="accent5"/>
        </a:fillRef>
        <a:effectRef idx="0">
          <a:scrgbClr r="0" g="0" b="0"/>
        </a:effectRef>
        <a:fontRef idx="minor"/>
      </dsp:style>
      <dsp:txXfrm>
        <a:off x="1391878" y="4549733"/>
        <a:ext cx="1814498" cy="54472"/>
      </dsp:txXfrm>
    </dsp:sp>
    <dsp:sp modelId="{A53B15F7-3535-46E4-869B-514A432C2C1A}">
      <dsp:nvSpPr>
        <dsp:cNvPr id="17" name="任意多边形 16"/>
        <dsp:cNvSpPr/>
      </dsp:nvSpPr>
      <dsp:spPr bwMode="white">
        <a:xfrm>
          <a:off x="842606" y="5188364"/>
          <a:ext cx="2051479" cy="54472"/>
        </a:xfrm>
        <a:custGeom>
          <a:avLst/>
          <a:gdLst/>
          <a:ahLst/>
          <a:cxnLst/>
          <a:pathLst>
            <a:path w="3231" h="86">
              <a:moveTo>
                <a:pt x="717" y="-1299"/>
              </a:moveTo>
              <a:lnTo>
                <a:pt x="2514" y="1385"/>
              </a:lnTo>
            </a:path>
          </a:pathLst>
        </a:custGeom>
        <a:sp3d prstMaterial="matte"/>
      </dsp:spPr>
      <dsp:style>
        <a:lnRef idx="2">
          <a:schemeClr val="accent5"/>
        </a:lnRef>
        <a:fillRef idx="0">
          <a:schemeClr val="accent5"/>
        </a:fillRef>
        <a:effectRef idx="0">
          <a:scrgbClr r="0" g="0" b="0"/>
        </a:effectRef>
        <a:fontRef idx="minor"/>
      </dsp:style>
      <dsp:txXfrm>
        <a:off x="842606" y="5188364"/>
        <a:ext cx="2051479" cy="54472"/>
      </dsp:txXfrm>
    </dsp:sp>
    <dsp:sp modelId="{0AD34400-AEF5-43D9-BE1F-E62949049607}">
      <dsp:nvSpPr>
        <dsp:cNvPr id="4" name="椭圆 3"/>
        <dsp:cNvSpPr/>
      </dsp:nvSpPr>
      <dsp:spPr bwMode="white">
        <a:xfrm>
          <a:off x="0" y="2886153"/>
          <a:ext cx="1867834" cy="1867834"/>
        </a:xfrm>
        <a:prstGeom prst="ellipse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5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0" y="2886153"/>
        <a:ext cx="1867834" cy="1867834"/>
      </dsp:txXfrm>
    </dsp:sp>
    <dsp:sp modelId="{6F8E071F-3FB2-414B-A896-81DE930AABEE}">
      <dsp:nvSpPr>
        <dsp:cNvPr id="6" name="椭圆 5"/>
        <dsp:cNvSpPr/>
      </dsp:nvSpPr>
      <dsp:spPr bwMode="white">
        <a:xfrm>
          <a:off x="2190463" y="546264"/>
          <a:ext cx="1120701" cy="1120701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5">
            <a:hueOff val="-1980000"/>
            <a:satOff val="8000"/>
            <a:lumOff val="1725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9845" tIns="29845" rIns="29845" bIns="29845" anchor="ctr"/>
        <a:lstStyle>
          <a:lvl1pPr algn="ctr">
            <a:defRPr sz="4700"/>
          </a:lvl1pPr>
          <a:lvl2pPr marL="285750" indent="-285750" algn="ctr">
            <a:defRPr sz="3600"/>
          </a:lvl2pPr>
          <a:lvl3pPr marL="571500" indent="-285750" algn="ctr">
            <a:defRPr sz="3600"/>
          </a:lvl3pPr>
          <a:lvl4pPr marL="857250" indent="-285750" algn="ctr">
            <a:defRPr sz="3600"/>
          </a:lvl4pPr>
          <a:lvl5pPr marL="1143000" indent="-285750" algn="ctr">
            <a:defRPr sz="3600"/>
          </a:lvl5pPr>
          <a:lvl6pPr marL="1428750" indent="-285750" algn="ctr">
            <a:defRPr sz="3600"/>
          </a:lvl6pPr>
          <a:lvl7pPr marL="1714500" indent="-285750" algn="ctr">
            <a:defRPr sz="3600"/>
          </a:lvl7pPr>
          <a:lvl8pPr marL="2000250" indent="-285750" algn="ctr">
            <a:defRPr sz="3600"/>
          </a:lvl8pPr>
          <a:lvl9pPr marL="2286000" indent="-285750" algn="ctr">
            <a:defRPr sz="3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zh-CN" alt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90463" y="546264"/>
        <a:ext cx="1120701" cy="1120701"/>
      </dsp:txXfrm>
    </dsp:sp>
    <dsp:sp modelId="{397F672C-5F74-4E45-9599-40095012142A}">
      <dsp:nvSpPr>
        <dsp:cNvPr id="7" name="矩形 6"/>
        <dsp:cNvSpPr/>
      </dsp:nvSpPr>
      <dsp:spPr bwMode="white">
        <a:xfrm>
          <a:off x="3423234" y="546264"/>
          <a:ext cx="1681051" cy="1120701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0" bIns="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3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大黑简体" panose="03000509000000000000" pitchFamily="65" charset="-122"/>
            <a:ea typeface="方正大黑简体" panose="03000509000000000000" pitchFamily="65" charset="-122"/>
          </a:endParaRPr>
        </a:p>
      </dsp:txBody>
      <dsp:txXfrm>
        <a:off x="3423234" y="546264"/>
        <a:ext cx="1681051" cy="1120701"/>
      </dsp:txXfrm>
    </dsp:sp>
    <dsp:sp modelId="{C7B58296-68BD-461A-A167-B8DF73456E91}">
      <dsp:nvSpPr>
        <dsp:cNvPr id="9" name="椭圆 8"/>
        <dsp:cNvSpPr/>
      </dsp:nvSpPr>
      <dsp:spPr bwMode="white">
        <a:xfrm>
          <a:off x="3022308" y="1791208"/>
          <a:ext cx="1120701" cy="1120701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5">
            <a:hueOff val="-3960000"/>
            <a:satOff val="16000"/>
            <a:lumOff val="3451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9845" tIns="29845" rIns="29845" bIns="29845" anchor="ctr"/>
        <a:lstStyle>
          <a:lvl1pPr algn="ctr">
            <a:defRPr sz="4700"/>
          </a:lvl1pPr>
          <a:lvl2pPr marL="285750" indent="-285750" algn="ctr">
            <a:defRPr sz="3600"/>
          </a:lvl2pPr>
          <a:lvl3pPr marL="571500" indent="-285750" algn="ctr">
            <a:defRPr sz="3600"/>
          </a:lvl3pPr>
          <a:lvl4pPr marL="857250" indent="-285750" algn="ctr">
            <a:defRPr sz="3600"/>
          </a:lvl4pPr>
          <a:lvl5pPr marL="1143000" indent="-285750" algn="ctr">
            <a:defRPr sz="3600"/>
          </a:lvl5pPr>
          <a:lvl6pPr marL="1428750" indent="-285750" algn="ctr">
            <a:defRPr sz="3600"/>
          </a:lvl6pPr>
          <a:lvl7pPr marL="1714500" indent="-285750" algn="ctr">
            <a:defRPr sz="3600"/>
          </a:lvl7pPr>
          <a:lvl8pPr marL="2000250" indent="-285750" algn="ctr">
            <a:defRPr sz="3600"/>
          </a:lvl8pPr>
          <a:lvl9pPr marL="2286000" indent="-285750" algn="ctr">
            <a:defRPr sz="3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zh-CN" alt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08" y="1791208"/>
        <a:ext cx="1120701" cy="1120701"/>
      </dsp:txXfrm>
    </dsp:sp>
    <dsp:sp modelId="{ECE23163-C75F-42C5-A6A1-64AD5146658F}">
      <dsp:nvSpPr>
        <dsp:cNvPr id="10" name="矩形 9"/>
        <dsp:cNvSpPr/>
      </dsp:nvSpPr>
      <dsp:spPr bwMode="white">
        <a:xfrm>
          <a:off x="4255079" y="1791208"/>
          <a:ext cx="1681051" cy="1120701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0" bIns="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3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大黑简体" panose="03000509000000000000" pitchFamily="65" charset="-122"/>
            <a:ea typeface="方正大黑简体" panose="03000509000000000000" pitchFamily="65" charset="-122"/>
          </a:endParaRPr>
        </a:p>
      </dsp:txBody>
      <dsp:txXfrm>
        <a:off x="4255079" y="1791208"/>
        <a:ext cx="1681051" cy="1120701"/>
      </dsp:txXfrm>
    </dsp:sp>
    <dsp:sp modelId="{51FB3984-1925-436A-AF4E-8348E04069DB}">
      <dsp:nvSpPr>
        <dsp:cNvPr id="12" name="椭圆 11"/>
        <dsp:cNvSpPr/>
      </dsp:nvSpPr>
      <dsp:spPr bwMode="white">
        <a:xfrm>
          <a:off x="3314413" y="3259720"/>
          <a:ext cx="1120701" cy="1120701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5">
            <a:hueOff val="-5940000"/>
            <a:satOff val="24000"/>
            <a:lumOff val="517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9845" tIns="29845" rIns="29845" bIns="29845" anchor="ctr"/>
        <a:lstStyle>
          <a:lvl1pPr algn="ctr">
            <a:defRPr sz="4700"/>
          </a:lvl1pPr>
          <a:lvl2pPr marL="285750" indent="-285750" algn="ctr">
            <a:defRPr sz="3600"/>
          </a:lvl2pPr>
          <a:lvl3pPr marL="571500" indent="-285750" algn="ctr">
            <a:defRPr sz="3600"/>
          </a:lvl3pPr>
          <a:lvl4pPr marL="857250" indent="-285750" algn="ctr">
            <a:defRPr sz="3600"/>
          </a:lvl4pPr>
          <a:lvl5pPr marL="1143000" indent="-285750" algn="ctr">
            <a:defRPr sz="3600"/>
          </a:lvl5pPr>
          <a:lvl6pPr marL="1428750" indent="-285750" algn="ctr">
            <a:defRPr sz="3600"/>
          </a:lvl6pPr>
          <a:lvl7pPr marL="1714500" indent="-285750" algn="ctr">
            <a:defRPr sz="3600"/>
          </a:lvl7pPr>
          <a:lvl8pPr marL="2000250" indent="-285750" algn="ctr">
            <a:defRPr sz="3600"/>
          </a:lvl8pPr>
          <a:lvl9pPr marL="2286000" indent="-285750" algn="ctr">
            <a:defRPr sz="3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zh-CN" altLang="en-US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14413" y="3259720"/>
        <a:ext cx="1120701" cy="1120701"/>
      </dsp:txXfrm>
    </dsp:sp>
    <dsp:sp modelId="{47E4DEC3-B7CB-4E3A-BBEC-6F110A164037}">
      <dsp:nvSpPr>
        <dsp:cNvPr id="13" name="矩形 12"/>
        <dsp:cNvSpPr/>
      </dsp:nvSpPr>
      <dsp:spPr bwMode="white">
        <a:xfrm>
          <a:off x="4547184" y="3259720"/>
          <a:ext cx="1681051" cy="1120701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0" bIns="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3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大黑简体" panose="03000509000000000000" pitchFamily="65" charset="-122"/>
            <a:ea typeface="方正大黑简体" panose="03000509000000000000" pitchFamily="65" charset="-122"/>
          </a:endParaRPr>
        </a:p>
      </dsp:txBody>
      <dsp:txXfrm>
        <a:off x="4547184" y="3259720"/>
        <a:ext cx="1681051" cy="1120701"/>
      </dsp:txXfrm>
    </dsp:sp>
    <dsp:sp modelId="{505065B7-828C-42EE-BD89-1921190F0D4C}">
      <dsp:nvSpPr>
        <dsp:cNvPr id="15" name="椭圆 14"/>
        <dsp:cNvSpPr/>
      </dsp:nvSpPr>
      <dsp:spPr bwMode="white">
        <a:xfrm>
          <a:off x="3022308" y="4728232"/>
          <a:ext cx="1120701" cy="1120701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5">
            <a:hueOff val="-7920000"/>
            <a:satOff val="32000"/>
            <a:lumOff val="6902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9845" tIns="29845" rIns="29845" bIns="29845" anchor="ctr"/>
        <a:lstStyle>
          <a:lvl1pPr algn="ctr">
            <a:defRPr sz="4700"/>
          </a:lvl1pPr>
          <a:lvl2pPr marL="285750" indent="-285750" algn="ctr">
            <a:defRPr sz="3600"/>
          </a:lvl2pPr>
          <a:lvl3pPr marL="571500" indent="-285750" algn="ctr">
            <a:defRPr sz="3600"/>
          </a:lvl3pPr>
          <a:lvl4pPr marL="857250" indent="-285750" algn="ctr">
            <a:defRPr sz="3600"/>
          </a:lvl4pPr>
          <a:lvl5pPr marL="1143000" indent="-285750" algn="ctr">
            <a:defRPr sz="3600"/>
          </a:lvl5pPr>
          <a:lvl6pPr marL="1428750" indent="-285750" algn="ctr">
            <a:defRPr sz="3600"/>
          </a:lvl6pPr>
          <a:lvl7pPr marL="1714500" indent="-285750" algn="ctr">
            <a:defRPr sz="3600"/>
          </a:lvl7pPr>
          <a:lvl8pPr marL="2000250" indent="-285750" algn="ctr">
            <a:defRPr sz="3600"/>
          </a:lvl8pPr>
          <a:lvl9pPr marL="2286000" indent="-285750" algn="ctr">
            <a:defRPr sz="3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zh-CN" alt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08" y="4728232"/>
        <a:ext cx="1120701" cy="1120701"/>
      </dsp:txXfrm>
    </dsp:sp>
    <dsp:sp modelId="{D57B053B-A64E-4242-81AE-D6891238A9DB}">
      <dsp:nvSpPr>
        <dsp:cNvPr id="16" name="矩形 15"/>
        <dsp:cNvSpPr/>
      </dsp:nvSpPr>
      <dsp:spPr bwMode="white">
        <a:xfrm>
          <a:off x="4255079" y="4728232"/>
          <a:ext cx="1681051" cy="1120701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0" bIns="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3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大黑简体" panose="03000509000000000000" pitchFamily="65" charset="-122"/>
            <a:ea typeface="方正大黑简体" panose="03000509000000000000" pitchFamily="65" charset="-122"/>
          </a:endParaRPr>
        </a:p>
      </dsp:txBody>
      <dsp:txXfrm>
        <a:off x="4255079" y="4728232"/>
        <a:ext cx="1681051" cy="1120701"/>
      </dsp:txXfrm>
    </dsp:sp>
    <dsp:sp modelId="{DEE0AB4C-E949-479D-8382-85FF6B114F10}">
      <dsp:nvSpPr>
        <dsp:cNvPr id="18" name="椭圆 17"/>
        <dsp:cNvSpPr/>
      </dsp:nvSpPr>
      <dsp:spPr bwMode="white">
        <a:xfrm>
          <a:off x="2190463" y="5973177"/>
          <a:ext cx="1120701" cy="1120701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5">
            <a:hueOff val="-9900000"/>
            <a:satOff val="40000"/>
            <a:lumOff val="8627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9845" tIns="29845" rIns="29845" bIns="29845" anchor="ctr"/>
        <a:lstStyle>
          <a:lvl1pPr algn="ctr">
            <a:defRPr sz="4700"/>
          </a:lvl1pPr>
          <a:lvl2pPr marL="285750" indent="-285750" algn="ctr">
            <a:defRPr sz="3600"/>
          </a:lvl2pPr>
          <a:lvl3pPr marL="571500" indent="-285750" algn="ctr">
            <a:defRPr sz="3600"/>
          </a:lvl3pPr>
          <a:lvl4pPr marL="857250" indent="-285750" algn="ctr">
            <a:defRPr sz="3600"/>
          </a:lvl4pPr>
          <a:lvl5pPr marL="1143000" indent="-285750" algn="ctr">
            <a:defRPr sz="3600"/>
          </a:lvl5pPr>
          <a:lvl6pPr marL="1428750" indent="-285750" algn="ctr">
            <a:defRPr sz="3600"/>
          </a:lvl6pPr>
          <a:lvl7pPr marL="1714500" indent="-285750" algn="ctr">
            <a:defRPr sz="3600"/>
          </a:lvl7pPr>
          <a:lvl8pPr marL="2000250" indent="-285750" algn="ctr">
            <a:defRPr sz="3600"/>
          </a:lvl8pPr>
          <a:lvl9pPr marL="2286000" indent="-285750" algn="ctr">
            <a:defRPr sz="3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endParaRPr lang="zh-CN" alt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90463" y="5973177"/>
        <a:ext cx="1120701" cy="1120701"/>
      </dsp:txXfrm>
    </dsp:sp>
    <dsp:sp modelId="{710D976C-C277-4CDF-9B0B-A607D28731FD}">
      <dsp:nvSpPr>
        <dsp:cNvPr id="19" name="矩形 18"/>
        <dsp:cNvSpPr/>
      </dsp:nvSpPr>
      <dsp:spPr bwMode="white">
        <a:xfrm>
          <a:off x="3423234" y="5973177"/>
          <a:ext cx="1681051" cy="1120701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0" bIns="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3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大黑简体" panose="03000509000000000000" pitchFamily="65" charset="-122"/>
            <a:ea typeface="方正大黑简体" panose="03000509000000000000" pitchFamily="65" charset="-122"/>
          </a:endParaRPr>
        </a:p>
      </dsp:txBody>
      <dsp:txXfrm>
        <a:off x="3423234" y="5973177"/>
        <a:ext cx="1681051" cy="1120701"/>
      </dsp:txXfrm>
    </dsp:sp>
    <dsp:sp modelId="{3DDF5A6C-3AA2-42FC-B0DF-B63EFA836294}">
      <dsp:nvSpPr>
        <dsp:cNvPr id="3" name="椭圆 2" hidden="1"/>
        <dsp:cNvSpPr/>
      </dsp:nvSpPr>
      <dsp:spPr>
        <a:xfrm>
          <a:off x="280175" y="3166328"/>
          <a:ext cx="1307484" cy="1307484"/>
        </a:xfrm>
        <a:prstGeom prst="ellipse">
          <a:avLst/>
        </a:prstGeom>
      </dsp:spPr>
      <dsp:txXfrm>
        <a:off x="280175" y="3166328"/>
        <a:ext cx="1307484" cy="13074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172200" cy="6172200"/>
        <a:chOff x="0" y="0"/>
        <a:chExt cx="6172200" cy="6172200"/>
      </a:xfrm>
    </dsp:grpSpPr>
    <dsp:sp modelId="{9B7B40FA-C9AF-4DBE-9011-800043132F65}">
      <dsp:nvSpPr>
        <dsp:cNvPr id="3" name="十字箭头 2"/>
        <dsp:cNvSpPr/>
      </dsp:nvSpPr>
      <dsp:spPr bwMode="white">
        <a:xfrm>
          <a:off x="0" y="182563"/>
          <a:ext cx="6172200" cy="6172200"/>
        </a:xfrm>
        <a:prstGeom prst="quadArrow">
          <a:avLst>
            <a:gd name="adj1" fmla="val 2000"/>
            <a:gd name="adj2" fmla="val 4000"/>
            <a:gd name="adj3" fmla="val 5000"/>
          </a:avLst>
        </a:prstGeom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2">
          <a:scrgbClr r="0" g="0" b="0"/>
        </a:effectRef>
        <a:fontRef idx="minor"/>
      </dsp:style>
      <dsp:txXfrm>
        <a:off x="0" y="182563"/>
        <a:ext cx="6172200" cy="6172200"/>
      </dsp:txXfrm>
    </dsp:sp>
    <dsp:sp modelId="{2800CEB6-74A9-4A0F-834C-7FB4148CDB61}">
      <dsp:nvSpPr>
        <dsp:cNvPr id="4" name="圆角矩形 3"/>
        <dsp:cNvSpPr/>
      </dsp:nvSpPr>
      <dsp:spPr bwMode="white">
        <a:xfrm>
          <a:off x="401193" y="583756"/>
          <a:ext cx="2468880" cy="2468880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2"/>
        </a:fillRef>
        <a:effectRef idx="3">
          <a:scrgbClr r="0" g="0" b="0"/>
        </a:effectRef>
        <a:fontRef idx="minor">
          <a:schemeClr val="lt1"/>
        </a:fontRef>
      </dsp:style>
      <dsp:txBody>
        <a:bodyPr lIns="87630" tIns="87630" rIns="87630" bIns="8763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对行业产业进行调研、咨询、研讨</a:t>
          </a:r>
          <a:endParaRPr lang="en-US" altLang="zh-CN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为制定政策和决策提供科学依据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01193" y="583756"/>
        <a:ext cx="2468880" cy="2468880"/>
      </dsp:txXfrm>
    </dsp:sp>
    <dsp:sp modelId="{909AB6A1-32D9-4A17-9D69-23EDEB9E1224}">
      <dsp:nvSpPr>
        <dsp:cNvPr id="5" name="圆角矩形 4"/>
        <dsp:cNvSpPr/>
      </dsp:nvSpPr>
      <dsp:spPr bwMode="white">
        <a:xfrm>
          <a:off x="3302127" y="583756"/>
          <a:ext cx="2468880" cy="2468880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3"/>
        </a:fillRef>
        <a:effectRef idx="3">
          <a:scrgbClr r="0" g="0" b="0"/>
        </a:effectRef>
        <a:fontRef idx="minor">
          <a:schemeClr val="lt1"/>
        </a:fontRef>
      </dsp:style>
      <dsp:txBody>
        <a:bodyPr lIns="87630" tIns="87630" rIns="87630" bIns="8763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参与某行业</a:t>
          </a:r>
          <a:endParaRPr lang="en-US" altLang="zh-CN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阶段性长期性工作</a:t>
          </a:r>
          <a:endParaRPr lang="en-US" altLang="zh-CN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具体指导实施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302127" y="583756"/>
        <a:ext cx="2468880" cy="2468880"/>
      </dsp:txXfrm>
    </dsp:sp>
    <dsp:sp modelId="{FD8E05D9-0BD7-4247-8AED-BAD95E9ABB52}">
      <dsp:nvSpPr>
        <dsp:cNvPr id="6" name="圆角矩形 5"/>
        <dsp:cNvSpPr/>
      </dsp:nvSpPr>
      <dsp:spPr bwMode="white">
        <a:xfrm>
          <a:off x="401193" y="3484690"/>
          <a:ext cx="2468880" cy="2468880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4"/>
        </a:fillRef>
        <a:effectRef idx="3">
          <a:scrgbClr r="0" g="0" b="0"/>
        </a:effectRef>
        <a:fontRef idx="minor">
          <a:schemeClr val="lt1"/>
        </a:fontRef>
      </dsp:style>
      <dsp:txBody>
        <a:bodyPr lIns="87630" tIns="87630" rIns="87630" bIns="8763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发挥联系广泛优势</a:t>
          </a:r>
          <a:endParaRPr lang="en-US" altLang="zh-CN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协助产学研合作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01193" y="3484690"/>
        <a:ext cx="2468880" cy="2468880"/>
      </dsp:txXfrm>
    </dsp:sp>
    <dsp:sp modelId="{44523335-FD78-4DF8-BE13-97DCAE3EEE05}">
      <dsp:nvSpPr>
        <dsp:cNvPr id="7" name="圆角矩形 6"/>
        <dsp:cNvSpPr/>
      </dsp:nvSpPr>
      <dsp:spPr bwMode="white">
        <a:xfrm>
          <a:off x="3302127" y="3484690"/>
          <a:ext cx="2468880" cy="2468880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5"/>
        </a:fillRef>
        <a:effectRef idx="3">
          <a:scrgbClr r="0" g="0" b="0"/>
        </a:effectRef>
        <a:fontRef idx="minor">
          <a:schemeClr val="lt1"/>
        </a:fontRef>
      </dsp:style>
      <dsp:txBody>
        <a:bodyPr lIns="87630" tIns="87630" rIns="87630" bIns="87630" anchor="ctr"/>
        <a:lstStyle>
          <a:lvl1pPr algn="ctr">
            <a:defRPr sz="23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发挥学科专长</a:t>
          </a:r>
          <a:endParaRPr lang="en-US" altLang="zh-CN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积极主动为企业</a:t>
          </a:r>
          <a:endParaRPr lang="en-US" altLang="zh-CN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培养人才</a:t>
          </a:r>
        </a:p>
      </dsp:txBody>
      <dsp:txXfrm>
        <a:off x="3302127" y="3484690"/>
        <a:ext cx="2468880" cy="24688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507076" cy="6552728"/>
        <a:chOff x="0" y="0"/>
        <a:chExt cx="6507076" cy="6552728"/>
      </a:xfrm>
    </dsp:grpSpPr>
    <dsp:sp modelId="{58C1830B-4198-4EAB-A2A8-CE54FA389951}">
      <dsp:nvSpPr>
        <dsp:cNvPr id="4" name="五边形 3"/>
        <dsp:cNvSpPr/>
      </dsp:nvSpPr>
      <dsp:spPr bwMode="white">
        <a:xfrm rot="10800000">
          <a:off x="1557987" y="0"/>
          <a:ext cx="4327206" cy="1872208"/>
        </a:xfrm>
        <a:prstGeom prst="homePlate">
          <a:avLst/>
        </a:prstGeom>
      </dsp:spPr>
      <dsp:style>
        <a:lnRef idx="3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rot="10800000" lIns="825591" tIns="68580" rIns="128016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一、实行聘任制形式的动态管理，每届聘期为五年 </a:t>
          </a:r>
          <a:endParaRPr lang="zh-CN" alt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557987" y="0"/>
        <a:ext cx="4327206" cy="1872208"/>
      </dsp:txXfrm>
    </dsp:sp>
    <dsp:sp modelId="{690222CC-5388-41A9-AAC0-22765003A5F3}">
      <dsp:nvSpPr>
        <dsp:cNvPr id="3" name="椭圆 2"/>
        <dsp:cNvSpPr/>
      </dsp:nvSpPr>
      <dsp:spPr bwMode="white">
        <a:xfrm>
          <a:off x="621883" y="0"/>
          <a:ext cx="1872208" cy="1872208"/>
        </a:xfrm>
        <a:prstGeom prst="ellipse">
          <a:avLst/>
        </a:prstGeom>
        <a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sp:spPr>
      <dsp:style>
        <a:lnRef idx="3">
          <a:schemeClr val="lt1"/>
        </a:lnRef>
        <a:fillRef idx="1">
          <a:schemeClr val="accent4">
            <a:tint val="50000"/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/>
      </dsp:style>
      <dsp:txXfrm>
        <a:off x="621883" y="0"/>
        <a:ext cx="1872208" cy="1872208"/>
      </dsp:txXfrm>
    </dsp:sp>
    <dsp:sp modelId="{FA9095E1-EFC6-4FDC-B59C-ED9E24C8E8AA}">
      <dsp:nvSpPr>
        <dsp:cNvPr id="6" name="五边形 5"/>
        <dsp:cNvSpPr/>
      </dsp:nvSpPr>
      <dsp:spPr bwMode="white">
        <a:xfrm rot="10800000">
          <a:off x="1557987" y="2340260"/>
          <a:ext cx="4327206" cy="1872208"/>
        </a:xfrm>
        <a:prstGeom prst="homePlate">
          <a:avLst/>
        </a:prstGeom>
      </dsp:spPr>
      <dsp:style>
        <a:lnRef idx="3">
          <a:schemeClr val="lt1"/>
        </a:lnRef>
        <a:fillRef idx="1">
          <a:schemeClr val="accent4">
            <a:hueOff val="-2250000"/>
            <a:satOff val="13333"/>
            <a:lumOff val="1176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rot="10800000" lIns="825591" tIns="68580" rIns="128016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二、对智库成员按专业分类，登记注册，沟通联络，安排咨询活动、课题研究、考察调研、跟踪掌握活动情况，根据聘期及实际情况适时调整成员</a:t>
          </a:r>
          <a:endParaRPr lang="zh-CN" alt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557987" y="2340260"/>
        <a:ext cx="4327206" cy="1872208"/>
      </dsp:txXfrm>
    </dsp:sp>
    <dsp:sp modelId="{8E253BAF-428E-4D04-8C05-37BE1D7BF360}">
      <dsp:nvSpPr>
        <dsp:cNvPr id="5" name="椭圆 4"/>
        <dsp:cNvSpPr/>
      </dsp:nvSpPr>
      <dsp:spPr bwMode="white">
        <a:xfrm>
          <a:off x="621883" y="2340260"/>
          <a:ext cx="1872208" cy="1872208"/>
        </a:xfrm>
        <a:prstGeom prst="ellipse">
          <a:avLst/>
        </a:prstGeom>
        <a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sp:spPr>
      <dsp:style>
        <a:lnRef idx="3">
          <a:schemeClr val="lt1"/>
        </a:lnRef>
        <a:fillRef idx="1">
          <a:schemeClr val="accent4">
            <a:tint val="50000"/>
            <a:hueOff val="-2040000"/>
            <a:satOff val="11765"/>
            <a:lumOff val="784"/>
            <a:alpha val="100000"/>
          </a:schemeClr>
        </a:fillRef>
        <a:effectRef idx="1">
          <a:scrgbClr r="0" g="0" b="0"/>
        </a:effectRef>
        <a:fontRef idx="minor"/>
      </dsp:style>
      <dsp:txXfrm>
        <a:off x="621883" y="2340260"/>
        <a:ext cx="1872208" cy="1872208"/>
      </dsp:txXfrm>
    </dsp:sp>
    <dsp:sp modelId="{FD3035BA-50F8-40EA-80D4-831A6C286935}">
      <dsp:nvSpPr>
        <dsp:cNvPr id="8" name="五边形 7"/>
        <dsp:cNvSpPr/>
      </dsp:nvSpPr>
      <dsp:spPr bwMode="white">
        <a:xfrm rot="10800000">
          <a:off x="1557987" y="4680520"/>
          <a:ext cx="4327206" cy="1872208"/>
        </a:xfrm>
        <a:prstGeom prst="homePlate">
          <a:avLst/>
        </a:prstGeom>
      </dsp:spPr>
      <dsp:style>
        <a:lnRef idx="3">
          <a:schemeClr val="lt1"/>
        </a:lnRef>
        <a:fillRef idx="1">
          <a:schemeClr val="accent4">
            <a:hueOff val="-4500000"/>
            <a:satOff val="26667"/>
            <a:lumOff val="2353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rot="10800000" lIns="825591" tIns="68580" rIns="128016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三、将智库建设情况链接到学术委员会的官网上，加强信息互动，接受社会监督</a:t>
          </a:r>
          <a:endParaRPr lang="zh-CN" alt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557987" y="4680520"/>
        <a:ext cx="4327206" cy="1872208"/>
      </dsp:txXfrm>
    </dsp:sp>
    <dsp:sp modelId="{8F0CA283-F338-42D3-9D57-B47126596BA0}">
      <dsp:nvSpPr>
        <dsp:cNvPr id="7" name="椭圆 6"/>
        <dsp:cNvSpPr/>
      </dsp:nvSpPr>
      <dsp:spPr bwMode="white">
        <a:xfrm>
          <a:off x="621883" y="4680520"/>
          <a:ext cx="1872208" cy="1872208"/>
        </a:xfrm>
        <a:prstGeom prst="ellipse">
          <a:avLst/>
        </a:prstGeom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sp:spPr>
      <dsp:style>
        <a:lnRef idx="3">
          <a:schemeClr val="lt1"/>
        </a:lnRef>
        <a:fillRef idx="1">
          <a:schemeClr val="accent4">
            <a:tint val="50000"/>
            <a:hueOff val="-4080000"/>
            <a:satOff val="23529"/>
            <a:lumOff val="1569"/>
            <a:alpha val="100000"/>
          </a:schemeClr>
        </a:fillRef>
        <a:effectRef idx="1">
          <a:scrgbClr r="0" g="0" b="0"/>
        </a:effectRef>
        <a:fontRef idx="minor"/>
      </dsp:style>
      <dsp:txXfrm>
        <a:off x="621883" y="4680520"/>
        <a:ext cx="1872208" cy="18722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760640" cy="5688632"/>
        <a:chOff x="0" y="0"/>
        <a:chExt cx="5760640" cy="5688632"/>
      </a:xfrm>
    </dsp:grpSpPr>
    <dsp:sp modelId="{84D5E988-0AA0-4D0C-8394-7672D80A6646}">
      <dsp:nvSpPr>
        <dsp:cNvPr id="3" name="矩形 2"/>
        <dsp:cNvSpPr/>
      </dsp:nvSpPr>
      <dsp:spPr bwMode="white">
        <a:xfrm>
          <a:off x="0" y="4282643"/>
          <a:ext cx="5760640" cy="1405989"/>
        </a:xfrm>
        <a:prstGeom prst="rect">
          <a:avLst/>
        </a:prstGeom>
      </dsp:spPr>
      <dsp:style>
        <a:lnRef idx="3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lIns="120904" tIns="120904" rIns="120904" bIns="120904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三、科研办公会后，由研究院学术委专职人员通知申请人审核情况，审核通过者，办理手续、颁发证书，录入智库；未通过者，告知申请人实际情况。</a:t>
          </a:r>
          <a:endParaRPr lang="zh-CN" altLang="en-US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4282643"/>
        <a:ext cx="5760640" cy="1405989"/>
      </dsp:txXfrm>
    </dsp:sp>
    <dsp:sp modelId="{FB83ED45-C41B-4ED2-8C2E-2CD66072BB20}">
      <dsp:nvSpPr>
        <dsp:cNvPr id="4" name="上箭头标注 3"/>
        <dsp:cNvSpPr/>
      </dsp:nvSpPr>
      <dsp:spPr bwMode="white">
        <a:xfrm rot="10800000">
          <a:off x="0" y="2141321"/>
          <a:ext cx="5760640" cy="2162411"/>
        </a:xfrm>
        <a:prstGeom prst="upArrowCallout">
          <a:avLst/>
        </a:prstGeom>
      </dsp:spPr>
      <dsp:style>
        <a:lnRef idx="3">
          <a:schemeClr val="lt1"/>
        </a:lnRef>
        <a:fillRef idx="1">
          <a:schemeClr val="accent5">
            <a:hueOff val="-4950000"/>
            <a:satOff val="20000"/>
            <a:lumOff val="4314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rot="10800000" lIns="120904" tIns="120904" rIns="120904" bIns="120904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二、研究院学术委收到材料后，一周内通过研究院学术委科研办公会进行审核表决。</a:t>
          </a:r>
          <a:endParaRPr lang="zh-CN" altLang="en-US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0" y="2141321"/>
        <a:ext cx="5760640" cy="2162411"/>
      </dsp:txXfrm>
    </dsp:sp>
    <dsp:sp modelId="{EB8BF6CF-3994-49E5-BC93-D61BA6074033}">
      <dsp:nvSpPr>
        <dsp:cNvPr id="5" name="上箭头标注 4"/>
        <dsp:cNvSpPr/>
      </dsp:nvSpPr>
      <dsp:spPr bwMode="white">
        <a:xfrm rot="10800000">
          <a:off x="0" y="0"/>
          <a:ext cx="5760640" cy="2162411"/>
        </a:xfrm>
        <a:prstGeom prst="upArrowCallout">
          <a:avLst/>
        </a:prstGeom>
      </dsp:spPr>
      <dsp:style>
        <a:lnRef idx="3">
          <a:schemeClr val="lt1"/>
        </a:lnRef>
        <a:fillRef idx="1">
          <a:schemeClr val="accent5">
            <a:hueOff val="-9900000"/>
            <a:satOff val="40000"/>
            <a:lumOff val="8627"/>
            <a:alpha val="100000"/>
          </a:schemeClr>
        </a:fillRef>
        <a:effectRef idx="1">
          <a:scrgbClr r="0" g="0" b="0"/>
        </a:effectRef>
        <a:fontRef idx="minor">
          <a:schemeClr val="lt1"/>
        </a:fontRef>
      </dsp:style>
      <dsp:txBody>
        <a:bodyPr rot="10800000" lIns="120904" tIns="120904" rIns="120904" bIns="120904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一、被推荐候选人填写申请表，电子版通过微信或者电子邮件发往研究院学术委，纸质版一式二份以及相关材料，快递到研究院学术委办公室。</a:t>
          </a:r>
          <a:endParaRPr lang="zh-CN" altLang="en-US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0" y="0"/>
        <a:ext cx="5760640" cy="2162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type="upArrowCallout" r:blip="" rot="180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type="upArrowCallout" r:blip="" rot="180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735" y="1143000"/>
            <a:ext cx="2136531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3AB3-7534-4FA7-84BB-724E12CE6E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66E3-9577-4295-9F56-02FE084A78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3AB3-7534-4FA7-84BB-724E12CE6E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66E3-9577-4295-9F56-02FE084A78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3AB3-7534-4FA7-84BB-724E12CE6E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66E3-9577-4295-9F56-02FE084A78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3AB3-7534-4FA7-84BB-724E12CE6E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66E3-9577-4295-9F56-02FE084A78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3AB3-7534-4FA7-84BB-724E12CE6E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66E3-9577-4295-9F56-02FE084A78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3AB3-7534-4FA7-84BB-724E12CE6E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66E3-9577-4295-9F56-02FE084A78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3AB3-7534-4FA7-84BB-724E12CE6E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66E3-9577-4295-9F56-02FE084A78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3AB3-7534-4FA7-84BB-724E12CE6E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66E3-9577-4295-9F56-02FE084A78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3AB3-7534-4FA7-84BB-724E12CE6E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66E3-9577-4295-9F56-02FE084A78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3AB3-7534-4FA7-84BB-724E12CE6E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66E3-9577-4295-9F56-02FE084A78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3AB3-7534-4FA7-84BB-724E12CE6E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66E3-9577-4295-9F56-02FE084A78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13AB3-7534-4FA7-84BB-724E12CE6E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866E3-9577-4295-9F56-02FE084A78C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42342" y="3453160"/>
            <a:ext cx="6083002" cy="1095182"/>
          </a:xfrm>
        </p:spPr>
        <p:txBody>
          <a:bodyPr>
            <a:noAutofit/>
          </a:bodyPr>
          <a:lstStyle/>
          <a:p>
            <a:r>
              <a:rPr lang="zh-CN" altLang="en-US" sz="3200" smtClean="0">
                <a:solidFill>
                  <a:srgbClr val="FF0000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北京蓝源民族产业研究院</a:t>
            </a:r>
            <a:endParaRPr lang="zh-CN" altLang="en-US" sz="3200" dirty="0">
              <a:solidFill>
                <a:srgbClr val="FF0000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83543" y="4461272"/>
            <a:ext cx="4800600" cy="635744"/>
          </a:xfrm>
        </p:spPr>
        <p:txBody>
          <a:bodyPr>
            <a:no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智库建设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84"/>
          <a:stretch>
            <a:fillRect/>
          </a:stretch>
        </p:blipFill>
        <p:spPr>
          <a:xfrm>
            <a:off x="1340768" y="1829722"/>
            <a:ext cx="4261259" cy="1725697"/>
          </a:xfrm>
          <a:prstGeom prst="rect">
            <a:avLst/>
          </a:prstGeom>
        </p:spPr>
      </p:pic>
      <p:sp>
        <p:nvSpPr>
          <p:cNvPr id="6" name="副标题 2"/>
          <p:cNvSpPr txBox="1"/>
          <p:nvPr/>
        </p:nvSpPr>
        <p:spPr>
          <a:xfrm>
            <a:off x="1083543" y="7905328"/>
            <a:ext cx="4800600" cy="635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solidFill>
                  <a:srgbClr val="FF0000"/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2020</a:t>
            </a:r>
            <a:r>
              <a:rPr lang="zh-CN" altLang="en-US" sz="2000" dirty="0" smtClean="0">
                <a:solidFill>
                  <a:srgbClr val="FF0000"/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年</a:t>
            </a:r>
            <a:r>
              <a:rPr lang="en-US" altLang="zh-CN" sz="2000" dirty="0" smtClean="0">
                <a:solidFill>
                  <a:srgbClr val="FF0000"/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6</a:t>
            </a:r>
            <a:r>
              <a:rPr lang="zh-CN" altLang="en-US" sz="2000" dirty="0" smtClean="0">
                <a:solidFill>
                  <a:srgbClr val="FF0000"/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月</a:t>
            </a:r>
            <a:endParaRPr lang="zh-CN" altLang="en-US" sz="2000" dirty="0">
              <a:solidFill>
                <a:srgbClr val="FF0000"/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研</a:t>
            </a:r>
            <a:r>
              <a:rPr lang="zh-CN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究示范基地服务内</a:t>
            </a:r>
            <a:r>
              <a:rPr lang="zh-CN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容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2900" y="1712640"/>
            <a:ext cx="6172200" cy="7136264"/>
          </a:xfr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北京蓝源民族产业研究院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自身专业优势、信息优势和资源优势，为申请单位提供理论指导和相关咨询服务，就发展中的具体问题提出合理化、建设性意见，为解决当地经济发展的有关问题提供实质性帮助。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en-US" altLang="zh-CN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、双方就发展中的事项，每年不定期地进行多种形式的沟通交流，邀请专家学者召开学术研讨会，针对专项提出解决方案。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en-US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北京蓝源民族产业研究院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研究示范基地寄送研究资料和研究动态，根据基地需要</a:t>
            </a:r>
            <a:r>
              <a:rPr lang="zh-CN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zh-CN" altLang="en-US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北京蓝源民族产业研究院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作为基地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的区域案例研究的样本对象。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en-US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北京蓝源民族产业研究院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邀请基地</a:t>
            </a:r>
            <a:r>
              <a:rPr lang="zh-CN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zh-CN" altLang="en-US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北京蓝源民族产业研究院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的研究课题及调研活动，也可由基地提出研究和调研</a:t>
            </a:r>
            <a:r>
              <a:rPr lang="zh-CN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北京蓝源民族产业研究院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予以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配合协调实施。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en-US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北京蓝源民族产业研究院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支持基地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推动对外宣传活动，协助召开项目推介会、招商洽谈会、新闻发布会等，提高基地的社会知名度和影响力。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en-US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北京蓝源民族产业研究院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协助基地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开展人才培训，针对国家政策或特定主题，召开培训班，邀请政策制定者、领导专家解读中央政策，帮助基地正确理解政策内涵，提高人才队伍素质。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en-US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北京蓝源民族产业研究院</a:t>
            </a:r>
            <a:r>
              <a:rPr lang="zh-CN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协助基地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做好融资工作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联合国内外大型企业和财团，为基地发展提供资金支持，辅导企业的优质资产做好上市改组，协助申请单位根据财政状况发行债券等融资服务。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en-US" altLang="zh-CN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、根据基地请求和需要制定个性化服务咨询方案。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6632" y="128464"/>
            <a:ext cx="4042718" cy="549170"/>
            <a:chOff x="116632" y="56456"/>
            <a:chExt cx="4042718" cy="549170"/>
          </a:xfrm>
        </p:grpSpPr>
        <p:sp>
          <p:nvSpPr>
            <p:cNvPr id="5" name="标题 1"/>
            <p:cNvSpPr txBox="1"/>
            <p:nvPr/>
          </p:nvSpPr>
          <p:spPr>
            <a:xfrm>
              <a:off x="369194" y="56456"/>
              <a:ext cx="3790156" cy="5475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60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方正正大黑简体" panose="02000000000000000000" pitchFamily="2" charset="-122"/>
                  <a:ea typeface="方正正大黑简体" panose="02000000000000000000" pitchFamily="2" charset="-122"/>
                </a:rPr>
                <a:t>北京蓝源民族产业研究院学术委员会</a:t>
              </a:r>
              <a:endParaRPr lang="zh-CN" altLang="en-US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方正正大黑简体" panose="02000000000000000000" pitchFamily="2" charset="-122"/>
                <a:ea typeface="方正正大黑简体" panose="02000000000000000000" pitchFamily="2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7" r="29974" b="29284"/>
            <a:stretch>
              <a:fillRect/>
            </a:stretch>
          </p:blipFill>
          <p:spPr>
            <a:xfrm>
              <a:off x="116632" y="128464"/>
              <a:ext cx="468585" cy="477162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630958" y="520171"/>
              <a:ext cx="324036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9194" y="919261"/>
            <a:ext cx="4526260" cy="1651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成立专项领域研究所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2900" y="2864768"/>
            <a:ext cx="6172200" cy="5688632"/>
          </a:xfr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产业经济研究所</a:t>
            </a:r>
            <a:r>
              <a:rPr lang="zh-CN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要研究领域是产业经济理论与政策、区域特色经济发展、产业集群与城市发展、产业布局与产业规划、区域经济运行分析、行业分析。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zh-CN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</a:t>
            </a: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牌创新研究所</a:t>
            </a:r>
            <a:r>
              <a:rPr lang="zh-CN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要研究领域是宏观经济形势分析、行业景气分析、民营经济运行分析。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社会事业研究所：</a:t>
            </a:r>
            <a:r>
              <a:rPr lang="zh-CN" altLang="zh-CN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要研究领域是社会事业发展战略与规划、公共政策分析与规划、政策效应评价、政府绩效评估等。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中小企业研究所：</a:t>
            </a:r>
            <a:r>
              <a:rPr lang="zh-CN" altLang="zh-CN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要研究领域是中小企业管理、中小企业营销、中小企业融资与资本运作、中小企业成长战略、中小企业国际化、中小企业信息化、中小企业促进政策等。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公共政策研究所：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主要研究领域是经济社会发展促进政策、政策绩效评估等。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zh-CN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</a:t>
            </a: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联网金融研究所：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主要研究领域是互联网支付、网络借贷、股权众筹融资、互联网基金等金融业态可行性研究和动态跟踪分析等。</a:t>
            </a:r>
            <a:endParaRPr lang="zh-CN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u"/>
            </a:pP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6632" y="128464"/>
            <a:ext cx="4042718" cy="549170"/>
            <a:chOff x="116632" y="56456"/>
            <a:chExt cx="4042718" cy="549170"/>
          </a:xfrm>
        </p:grpSpPr>
        <p:sp>
          <p:nvSpPr>
            <p:cNvPr id="6" name="标题 1"/>
            <p:cNvSpPr txBox="1"/>
            <p:nvPr/>
          </p:nvSpPr>
          <p:spPr>
            <a:xfrm>
              <a:off x="369194" y="56456"/>
              <a:ext cx="3790156" cy="5475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60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方正正大黑简体" panose="02000000000000000000" pitchFamily="2" charset="-122"/>
                  <a:ea typeface="方正正大黑简体" panose="02000000000000000000" pitchFamily="2" charset="-122"/>
                </a:rPr>
                <a:t>北京蓝源民族产业研究院学术委员会</a:t>
              </a:r>
              <a:endParaRPr lang="zh-CN" altLang="en-US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方正正大黑简体" panose="02000000000000000000" pitchFamily="2" charset="-122"/>
                <a:ea typeface="方正正大黑简体" panose="02000000000000000000" pitchFamily="2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7" r="29974" b="29284"/>
            <a:stretch>
              <a:fillRect/>
            </a:stretch>
          </p:blipFill>
          <p:spPr>
            <a:xfrm>
              <a:off x="116632" y="128464"/>
              <a:ext cx="468585" cy="477162"/>
            </a:xfrm>
            <a:prstGeom prst="rect">
              <a:avLst/>
            </a:prstGeom>
          </p:spPr>
        </p:pic>
        <p:cxnSp>
          <p:nvCxnSpPr>
            <p:cNvPr id="8" name="直接连接符 7"/>
            <p:cNvCxnSpPr/>
            <p:nvPr/>
          </p:nvCxnSpPr>
          <p:spPr>
            <a:xfrm>
              <a:off x="630958" y="520171"/>
              <a:ext cx="324036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0" name="直接连接符 9"/>
          <p:cNvCxnSpPr/>
          <p:nvPr/>
        </p:nvCxnSpPr>
        <p:spPr>
          <a:xfrm>
            <a:off x="440668" y="3982988"/>
            <a:ext cx="597666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0668" y="4693090"/>
            <a:ext cx="597666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40668" y="5428028"/>
            <a:ext cx="597666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0668" y="6522318"/>
            <a:ext cx="597666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40668" y="7257256"/>
            <a:ext cx="597666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2" descr="G:\2-会内文件\3-中联民族产业研究院\冰葡萄酒产业研究所批复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9" b="1880"/>
          <a:stretch>
            <a:fillRect/>
          </a:stretch>
        </p:blipFill>
        <p:spPr bwMode="auto">
          <a:xfrm>
            <a:off x="4682019" y="594012"/>
            <a:ext cx="1627301" cy="2301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0030" y="4088904"/>
            <a:ext cx="6172200" cy="1651000"/>
          </a:xfrm>
        </p:spPr>
        <p:txBody>
          <a:bodyPr>
            <a:norm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欢迎</a:t>
            </a:r>
            <a:r>
              <a:rPr lang="zh-CN" altLang="en-US" sz="2000">
                <a:solidFill>
                  <a:srgbClr val="C0000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您</a:t>
            </a:r>
            <a:r>
              <a:rPr lang="zh-CN" altLang="en-US" sz="2000" smtClean="0">
                <a:solidFill>
                  <a:srgbClr val="C0000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加入北京蓝源民族产业研究院智</a:t>
            </a:r>
            <a:r>
              <a:rPr lang="zh-CN" altLang="en-US" sz="2000" dirty="0">
                <a:solidFill>
                  <a:srgbClr val="C0000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库队伍 </a:t>
            </a:r>
            <a:endParaRPr lang="zh-CN" altLang="en-US" sz="2000" dirty="0">
              <a:solidFill>
                <a:srgbClr val="C00000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2900" y="5457056"/>
            <a:ext cx="6326460" cy="2304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政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府好参</a:t>
            </a:r>
            <a:r>
              <a:rPr lang="zh-CN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谋</a:t>
            </a:r>
            <a:endParaRPr lang="en-US" altLang="zh-CN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3000509000000000000" pitchFamily="65" charset="-122"/>
              <a:ea typeface="方正大标宋简体" panose="03000509000000000000" pitchFamily="65" charset="-122"/>
            </a:endParaRPr>
          </a:p>
          <a:p>
            <a:pPr marL="0" indent="0" algn="ctr">
              <a:buNone/>
            </a:pPr>
            <a:r>
              <a:rPr lang="zh-CN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企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业好助</a:t>
            </a:r>
            <a:r>
              <a:rPr lang="zh-CN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手</a:t>
            </a:r>
            <a:endParaRPr lang="en-US" altLang="zh-CN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3000509000000000000" pitchFamily="65" charset="-122"/>
              <a:ea typeface="方正大标宋简体" panose="03000509000000000000" pitchFamily="65" charset="-122"/>
            </a:endParaRPr>
          </a:p>
          <a:p>
            <a:pPr marL="0" indent="0" algn="ctr">
              <a:buNone/>
            </a:pPr>
            <a:r>
              <a:rPr lang="zh-CN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行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业好伙</a:t>
            </a:r>
            <a:r>
              <a:rPr lang="zh-CN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伴 </a:t>
            </a:r>
            <a:endParaRPr lang="zh-CN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3000509000000000000" pitchFamily="65" charset="-122"/>
              <a:ea typeface="方正大标宋简体" panose="03000509000000000000" pitchFamily="65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6632" y="128464"/>
            <a:ext cx="4042718" cy="549170"/>
            <a:chOff x="116632" y="56456"/>
            <a:chExt cx="4042718" cy="549170"/>
          </a:xfrm>
        </p:grpSpPr>
        <p:sp>
          <p:nvSpPr>
            <p:cNvPr id="6" name="标题 1"/>
            <p:cNvSpPr txBox="1"/>
            <p:nvPr/>
          </p:nvSpPr>
          <p:spPr>
            <a:xfrm>
              <a:off x="369194" y="56456"/>
              <a:ext cx="3790156" cy="5475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60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方正正大黑简体" panose="02000000000000000000" pitchFamily="2" charset="-122"/>
                  <a:ea typeface="方正正大黑简体" panose="02000000000000000000" pitchFamily="2" charset="-122"/>
                </a:rPr>
                <a:t>北京蓝源民族产业研究院学术委员会</a:t>
              </a:r>
              <a:endParaRPr lang="zh-CN" altLang="en-US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方正正大黑简体" panose="02000000000000000000" pitchFamily="2" charset="-122"/>
                <a:ea typeface="方正正大黑简体" panose="02000000000000000000" pitchFamily="2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7" r="29974" b="29284"/>
            <a:stretch>
              <a:fillRect/>
            </a:stretch>
          </p:blipFill>
          <p:spPr>
            <a:xfrm>
              <a:off x="116632" y="128464"/>
              <a:ext cx="468585" cy="477162"/>
            </a:xfrm>
            <a:prstGeom prst="rect">
              <a:avLst/>
            </a:prstGeom>
          </p:spPr>
        </p:pic>
        <p:cxnSp>
          <p:nvCxnSpPr>
            <p:cNvPr id="8" name="直接连接符 7"/>
            <p:cNvCxnSpPr/>
            <p:nvPr/>
          </p:nvCxnSpPr>
          <p:spPr>
            <a:xfrm>
              <a:off x="630958" y="520171"/>
              <a:ext cx="324036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7" r="29974" b="29284"/>
          <a:stretch>
            <a:fillRect/>
          </a:stretch>
        </p:blipFill>
        <p:spPr>
          <a:xfrm>
            <a:off x="2233284" y="1784647"/>
            <a:ext cx="2545693" cy="2592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280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北京蓝源民族产业研究院简介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2900" y="1933848"/>
            <a:ext cx="6172200" cy="352839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北京蓝源民族产业研究院</a:t>
            </a:r>
            <a:r>
              <a:rPr lang="zh-CN" altLang="zh-CN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中国极具影响力的专家、学者发起成立，经国家政府民政部门批准成立的新型智库机构。是一家政府扶持、高校支撑、专家主导、企业参与、独立运作的新型科研机构，研究院秉持“实用性、前瞻性、权威性”的理念，以“树立民族品牌 振兴民族精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神打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造百年企业”为宗旨，侧重经济可持续发展与经济创新能力领域，致力于民族产业发展过程中重大问题的研究与探索，为国家经济决策提供参考，助力经济社会发展，为我国民族产业发展提供基础性和应用性的专题研究和智力支持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6632" y="128464"/>
            <a:ext cx="4042718" cy="549170"/>
            <a:chOff x="116632" y="56456"/>
            <a:chExt cx="4042718" cy="549170"/>
          </a:xfrm>
        </p:grpSpPr>
        <p:sp>
          <p:nvSpPr>
            <p:cNvPr id="5" name="标题 1"/>
            <p:cNvSpPr txBox="1"/>
            <p:nvPr/>
          </p:nvSpPr>
          <p:spPr>
            <a:xfrm>
              <a:off x="369194" y="56456"/>
              <a:ext cx="3790156" cy="5475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60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方正正大黑简体" panose="02000000000000000000" pitchFamily="2" charset="-122"/>
                  <a:ea typeface="方正正大黑简体" panose="02000000000000000000" pitchFamily="2" charset="-122"/>
                </a:rPr>
                <a:t>北京蓝源民族产业研究院学术委员会</a:t>
              </a:r>
              <a:endParaRPr lang="zh-CN" altLang="en-US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方正正大黑简体" panose="02000000000000000000" pitchFamily="2" charset="-122"/>
                <a:ea typeface="方正正大黑简体" panose="02000000000000000000" pitchFamily="2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7" r="29974" b="29284"/>
            <a:stretch>
              <a:fillRect/>
            </a:stretch>
          </p:blipFill>
          <p:spPr>
            <a:xfrm>
              <a:off x="116632" y="128464"/>
              <a:ext cx="468585" cy="477162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630958" y="520171"/>
              <a:ext cx="324036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4160" y="5683908"/>
            <a:ext cx="4061184" cy="2927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图片 9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8595" y="5601335"/>
            <a:ext cx="2200910" cy="30835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研究</a:t>
            </a:r>
            <a:r>
              <a:rPr lang="zh-CN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院组织结构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16632" y="128464"/>
            <a:ext cx="4042718" cy="549170"/>
            <a:chOff x="116632" y="56456"/>
            <a:chExt cx="4042718" cy="549170"/>
          </a:xfrm>
        </p:grpSpPr>
        <p:sp>
          <p:nvSpPr>
            <p:cNvPr id="9" name="标题 1"/>
            <p:cNvSpPr txBox="1"/>
            <p:nvPr/>
          </p:nvSpPr>
          <p:spPr>
            <a:xfrm>
              <a:off x="369194" y="56456"/>
              <a:ext cx="3790156" cy="5475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60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方正正大黑简体" panose="02000000000000000000" pitchFamily="2" charset="-122"/>
                  <a:ea typeface="方正正大黑简体" panose="02000000000000000000" pitchFamily="2" charset="-122"/>
                </a:rPr>
                <a:t>北京蓝源民族产业研究院学术委员会</a:t>
              </a:r>
              <a:endParaRPr lang="zh-CN" altLang="en-US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方正正大黑简体" panose="02000000000000000000" pitchFamily="2" charset="-122"/>
                <a:ea typeface="方正正大黑简体" panose="02000000000000000000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7" r="29974" b="29284"/>
            <a:stretch>
              <a:fillRect/>
            </a:stretch>
          </p:blipFill>
          <p:spPr>
            <a:xfrm>
              <a:off x="116632" y="128464"/>
              <a:ext cx="468585" cy="477162"/>
            </a:xfrm>
            <a:prstGeom prst="rect">
              <a:avLst/>
            </a:prstGeom>
          </p:spPr>
        </p:pic>
        <p:cxnSp>
          <p:nvCxnSpPr>
            <p:cNvPr id="11" name="直接连接符 10"/>
            <p:cNvCxnSpPr/>
            <p:nvPr/>
          </p:nvCxnSpPr>
          <p:spPr>
            <a:xfrm>
              <a:off x="630958" y="520171"/>
              <a:ext cx="324036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标题 1"/>
          <p:cNvSpPr txBox="1"/>
          <p:nvPr/>
        </p:nvSpPr>
        <p:spPr>
          <a:xfrm>
            <a:off x="350924" y="4495924"/>
            <a:ext cx="6172200" cy="82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研究队伍构成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sp>
        <p:nvSpPr>
          <p:cNvPr id="13" name="内容占位符 2"/>
          <p:cNvSpPr txBox="1"/>
          <p:nvPr/>
        </p:nvSpPr>
        <p:spPr>
          <a:xfrm>
            <a:off x="350924" y="5169024"/>
            <a:ext cx="6172200" cy="36724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院长：</a:t>
            </a:r>
            <a:endParaRPr lang="zh-CN" alt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孔泾源：国家发改委经济体制综合改革司司长</a:t>
            </a:r>
            <a:endParaRPr lang="zh-CN" altLang="en-US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sz="1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中国经济改革研究基金会理事长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执行院长：</a:t>
            </a:r>
            <a:endParaRPr lang="zh-CN" alt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郑永革：中国拥军优属基金会民营企业家工作委员会</a:t>
            </a:r>
            <a:r>
              <a:rPr lang="zh-CN" altLang="en-US" sz="1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执行主任</a:t>
            </a:r>
            <a:endParaRPr lang="en-US" altLang="zh-CN" sz="14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廖文剑：全球光荣浙商论坛轮值主席、蓝源资本董事局</a:t>
            </a:r>
            <a:r>
              <a:rPr lang="zh-CN" altLang="en-US" sz="1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主席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副院长：</a:t>
            </a:r>
            <a:endParaRPr lang="zh-CN" alt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王志钢：国务院国资委研究中心主任助理、学术</a:t>
            </a:r>
            <a:r>
              <a:rPr lang="zh-CN" altLang="en-US" sz="1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委员会秘书长</a:t>
            </a:r>
            <a:endParaRPr lang="zh-CN" altLang="en-US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G:\2-会内文件\3-中联民族产业研究院\2-研究院申办说明\使用图片\图片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1709057"/>
            <a:ext cx="5938813" cy="26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桌面文件待整理\雄安\2018雄安易企秀\出席嘉宾\2\6孔泾源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08" y="5457057"/>
            <a:ext cx="901839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内容占位符 7"/>
          <p:cNvGraphicFramePr>
            <a:graphicFrameLocks noGrp="1"/>
          </p:cNvGraphicFramePr>
          <p:nvPr>
            <p:ph idx="1"/>
          </p:nvPr>
        </p:nvGraphicFramePr>
        <p:xfrm>
          <a:off x="342900" y="1208584"/>
          <a:ext cx="6172200" cy="7640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116632" y="128464"/>
            <a:ext cx="4042718" cy="549170"/>
            <a:chOff x="116632" y="56456"/>
            <a:chExt cx="4042718" cy="549170"/>
          </a:xfrm>
        </p:grpSpPr>
        <p:sp>
          <p:nvSpPr>
            <p:cNvPr id="5" name="标题 1"/>
            <p:cNvSpPr txBox="1"/>
            <p:nvPr/>
          </p:nvSpPr>
          <p:spPr>
            <a:xfrm>
              <a:off x="369194" y="56456"/>
              <a:ext cx="3790156" cy="5475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60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方正正大黑简体" panose="02000000000000000000" pitchFamily="2" charset="-122"/>
                  <a:ea typeface="方正正大黑简体" panose="02000000000000000000" pitchFamily="2" charset="-122"/>
                </a:rPr>
                <a:t>北京蓝源民族产业研究院学术委员会</a:t>
              </a:r>
              <a:endParaRPr lang="zh-CN" altLang="en-US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方正正大黑简体" panose="02000000000000000000" pitchFamily="2" charset="-122"/>
                <a:ea typeface="方正正大黑简体" panose="02000000000000000000" pitchFamily="2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7" r="29974" b="29284"/>
            <a:stretch>
              <a:fillRect/>
            </a:stretch>
          </p:blipFill>
          <p:spPr>
            <a:xfrm>
              <a:off x="116632" y="128464"/>
              <a:ext cx="468585" cy="477162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630958" y="520171"/>
              <a:ext cx="324036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4725144" y="4782671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特约研究员</a:t>
            </a:r>
            <a:endParaRPr lang="zh-CN" altLang="en-US" sz="2800" dirty="0"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27340" y="626259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latin typeface="方正大黑简体" panose="03000509000000000000" pitchFamily="65" charset="-122"/>
                <a:ea typeface="方正大黑简体" panose="03000509000000000000" pitchFamily="65" charset="-122"/>
              </a:rPr>
              <a:t>智库专家</a:t>
            </a:r>
            <a:endParaRPr lang="zh-CN" altLang="en-US" sz="2800" dirty="0"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09954" y="746070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latin typeface="方正大黑简体" panose="03000509000000000000" pitchFamily="65" charset="-122"/>
                <a:ea typeface="方正大黑简体" panose="03000509000000000000" pitchFamily="65" charset="-122"/>
              </a:rPr>
              <a:t>智库顾问</a:t>
            </a:r>
            <a:endParaRPr lang="zh-CN" altLang="en-US" sz="2800" dirty="0"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09120" y="329681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latin typeface="方正大黑简体" panose="03000509000000000000" pitchFamily="65" charset="-122"/>
                <a:ea typeface="方正大黑简体" panose="03000509000000000000" pitchFamily="65" charset="-122"/>
              </a:rPr>
              <a:t>调研员</a:t>
            </a:r>
            <a:endParaRPr lang="zh-CN" altLang="en-US" sz="2800" dirty="0"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03585" y="208612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latin typeface="方正大黑简体" panose="03000509000000000000" pitchFamily="65" charset="-122"/>
                <a:ea typeface="方正大黑简体" panose="03000509000000000000" pitchFamily="65" charset="-122"/>
              </a:rPr>
              <a:t>观察员</a:t>
            </a:r>
            <a:endParaRPr lang="zh-CN" altLang="en-US" sz="2800" dirty="0"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什么人可以成为智库成员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6632" y="128464"/>
            <a:ext cx="4042718" cy="549170"/>
            <a:chOff x="116632" y="56456"/>
            <a:chExt cx="4042718" cy="549170"/>
          </a:xfrm>
        </p:grpSpPr>
        <p:sp>
          <p:nvSpPr>
            <p:cNvPr id="5" name="标题 1"/>
            <p:cNvSpPr txBox="1"/>
            <p:nvPr/>
          </p:nvSpPr>
          <p:spPr>
            <a:xfrm>
              <a:off x="369194" y="56456"/>
              <a:ext cx="3790156" cy="5475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60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方正正大黑简体" panose="02000000000000000000" pitchFamily="2" charset="-122"/>
                  <a:ea typeface="方正正大黑简体" panose="02000000000000000000" pitchFamily="2" charset="-122"/>
                </a:rPr>
                <a:t>北京蓝源民族产业研究院学术委员会</a:t>
              </a:r>
              <a:endParaRPr lang="zh-CN" altLang="en-US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方正正大黑简体" panose="02000000000000000000" pitchFamily="2" charset="-122"/>
                <a:ea typeface="方正正大黑简体" panose="02000000000000000000" pitchFamily="2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7" r="29974" b="29284"/>
            <a:stretch>
              <a:fillRect/>
            </a:stretch>
          </p:blipFill>
          <p:spPr>
            <a:xfrm>
              <a:off x="116632" y="128464"/>
              <a:ext cx="468585" cy="477162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630958" y="520171"/>
              <a:ext cx="324036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2205509" y="2611438"/>
            <a:ext cx="2520950" cy="2520950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1484784" y="3895726"/>
            <a:ext cx="2520950" cy="25209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2926234" y="3895726"/>
            <a:ext cx="2520950" cy="2520950"/>
          </a:xfrm>
          <a:prstGeom prst="ellipse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未知"/>
          <p:cNvSpPr/>
          <p:nvPr/>
        </p:nvSpPr>
        <p:spPr bwMode="auto">
          <a:xfrm>
            <a:off x="2940521" y="4125913"/>
            <a:ext cx="1050925" cy="1168400"/>
          </a:xfrm>
          <a:custGeom>
            <a:avLst/>
            <a:gdLst/>
            <a:ahLst/>
            <a:cxnLst>
              <a:cxn ang="0">
                <a:pos x="331" y="0"/>
              </a:cxn>
              <a:cxn ang="0">
                <a:pos x="662" y="556"/>
              </a:cxn>
              <a:cxn ang="0">
                <a:pos x="0" y="554"/>
              </a:cxn>
              <a:cxn ang="0">
                <a:pos x="331" y="0"/>
              </a:cxn>
            </a:cxnLst>
            <a:rect l="0" t="0" r="r" b="b"/>
            <a:pathLst>
              <a:path w="662" h="736">
                <a:moveTo>
                  <a:pt x="331" y="0"/>
                </a:moveTo>
                <a:cubicBezTo>
                  <a:pt x="331" y="0"/>
                  <a:pt x="644" y="210"/>
                  <a:pt x="662" y="556"/>
                </a:cubicBezTo>
                <a:cubicBezTo>
                  <a:pt x="340" y="736"/>
                  <a:pt x="0" y="554"/>
                  <a:pt x="0" y="554"/>
                </a:cubicBezTo>
                <a:cubicBezTo>
                  <a:pt x="6" y="222"/>
                  <a:pt x="331" y="0"/>
                  <a:pt x="331" y="0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25400" cap="flat" cmpd="sng">
            <a:solidFill>
              <a:srgbClr val="FFFFFF"/>
            </a:solidFill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" name="未知"/>
          <p:cNvSpPr/>
          <p:nvPr/>
        </p:nvSpPr>
        <p:spPr bwMode="auto">
          <a:xfrm>
            <a:off x="3467571" y="3694113"/>
            <a:ext cx="1247775" cy="1311275"/>
          </a:xfrm>
          <a:custGeom>
            <a:avLst/>
            <a:gdLst>
              <a:gd name="T0" fmla="*/ 0 w 786"/>
              <a:gd name="T1" fmla="*/ 685482496 h 826"/>
              <a:gd name="T2" fmla="*/ 1980842991 w 786"/>
              <a:gd name="T3" fmla="*/ 509071610 h 826"/>
              <a:gd name="T4" fmla="*/ 841732323 w 786"/>
              <a:gd name="T5" fmla="*/ 2081649241 h 826"/>
              <a:gd name="T6" fmla="*/ 0 w 786"/>
              <a:gd name="T7" fmla="*/ 685482496 h 826"/>
              <a:gd name="T8" fmla="*/ 0 60000 65536"/>
              <a:gd name="T9" fmla="*/ 0 60000 65536"/>
              <a:gd name="T10" fmla="*/ 0 60000 65536"/>
              <a:gd name="T11" fmla="*/ 0 60000 65536"/>
              <a:gd name="T12" fmla="*/ 0 w 786"/>
              <a:gd name="T13" fmla="*/ 0 h 826"/>
              <a:gd name="T14" fmla="*/ 786 w 786"/>
              <a:gd name="T15" fmla="*/ 826 h 8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6" h="826">
                <a:moveTo>
                  <a:pt x="0" y="272"/>
                </a:moveTo>
                <a:cubicBezTo>
                  <a:pt x="0" y="272"/>
                  <a:pt x="350" y="0"/>
                  <a:pt x="786" y="202"/>
                </a:cubicBezTo>
                <a:cubicBezTo>
                  <a:pt x="786" y="202"/>
                  <a:pt x="744" y="656"/>
                  <a:pt x="334" y="826"/>
                </a:cubicBezTo>
                <a:cubicBezTo>
                  <a:pt x="296" y="466"/>
                  <a:pt x="0" y="272"/>
                  <a:pt x="0" y="272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rgbClr val="FFFFFF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未知"/>
          <p:cNvSpPr/>
          <p:nvPr/>
        </p:nvSpPr>
        <p:spPr bwMode="auto">
          <a:xfrm>
            <a:off x="2213446" y="3690938"/>
            <a:ext cx="1250950" cy="1317625"/>
          </a:xfrm>
          <a:custGeom>
            <a:avLst/>
            <a:gdLst>
              <a:gd name="T0" fmla="*/ 1154231602 w 788"/>
              <a:gd name="T1" fmla="*/ 2101859305 h 826"/>
              <a:gd name="T2" fmla="*/ 0 w 788"/>
              <a:gd name="T3" fmla="*/ 514014174 h 826"/>
              <a:gd name="T4" fmla="*/ 1985883303 w 788"/>
              <a:gd name="T5" fmla="*/ 697226207 h 826"/>
              <a:gd name="T6" fmla="*/ 1154231602 w 788"/>
              <a:gd name="T7" fmla="*/ 2101859305 h 826"/>
              <a:gd name="T8" fmla="*/ 0 60000 65536"/>
              <a:gd name="T9" fmla="*/ 0 60000 65536"/>
              <a:gd name="T10" fmla="*/ 0 60000 65536"/>
              <a:gd name="T11" fmla="*/ 0 60000 65536"/>
              <a:gd name="T12" fmla="*/ 0 w 788"/>
              <a:gd name="T13" fmla="*/ 0 h 826"/>
              <a:gd name="T14" fmla="*/ 788 w 788"/>
              <a:gd name="T15" fmla="*/ 826 h 8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8" h="826">
                <a:moveTo>
                  <a:pt x="458" y="826"/>
                </a:moveTo>
                <a:cubicBezTo>
                  <a:pt x="458" y="826"/>
                  <a:pt x="68" y="698"/>
                  <a:pt x="0" y="202"/>
                </a:cubicBezTo>
                <a:cubicBezTo>
                  <a:pt x="0" y="202"/>
                  <a:pt x="418" y="0"/>
                  <a:pt x="788" y="274"/>
                </a:cubicBezTo>
                <a:cubicBezTo>
                  <a:pt x="438" y="526"/>
                  <a:pt x="458" y="826"/>
                  <a:pt x="458" y="826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rgbClr val="FFFFFF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未知"/>
          <p:cNvSpPr/>
          <p:nvPr/>
        </p:nvSpPr>
        <p:spPr bwMode="auto">
          <a:xfrm>
            <a:off x="2829396" y="5005388"/>
            <a:ext cx="1270000" cy="1187450"/>
          </a:xfrm>
          <a:custGeom>
            <a:avLst/>
            <a:gdLst>
              <a:gd name="T0" fmla="*/ 171370622 w 800"/>
              <a:gd name="T1" fmla="*/ 0 h 748"/>
              <a:gd name="T2" fmla="*/ 1849794917 w 800"/>
              <a:gd name="T3" fmla="*/ 10080625 h 748"/>
              <a:gd name="T4" fmla="*/ 1008062589 w 800"/>
              <a:gd name="T5" fmla="*/ 1885077053 h 748"/>
              <a:gd name="T6" fmla="*/ 171370622 w 800"/>
              <a:gd name="T7" fmla="*/ 0 h 748"/>
              <a:gd name="T8" fmla="*/ 0 60000 65536"/>
              <a:gd name="T9" fmla="*/ 0 60000 65536"/>
              <a:gd name="T10" fmla="*/ 0 60000 65536"/>
              <a:gd name="T11" fmla="*/ 0 60000 65536"/>
              <a:gd name="T12" fmla="*/ 0 w 800"/>
              <a:gd name="T13" fmla="*/ 0 h 748"/>
              <a:gd name="T14" fmla="*/ 800 w 800"/>
              <a:gd name="T15" fmla="*/ 748 h 7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0" h="748">
                <a:moveTo>
                  <a:pt x="68" y="0"/>
                </a:moveTo>
                <a:cubicBezTo>
                  <a:pt x="68" y="0"/>
                  <a:pt x="406" y="182"/>
                  <a:pt x="734" y="4"/>
                </a:cubicBezTo>
                <a:cubicBezTo>
                  <a:pt x="734" y="4"/>
                  <a:pt x="800" y="460"/>
                  <a:pt x="400" y="748"/>
                </a:cubicBezTo>
                <a:cubicBezTo>
                  <a:pt x="0" y="468"/>
                  <a:pt x="68" y="0"/>
                  <a:pt x="68" y="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25400">
            <a:solidFill>
              <a:srgbClr val="FFFFFF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未知"/>
          <p:cNvSpPr/>
          <p:nvPr/>
        </p:nvSpPr>
        <p:spPr bwMode="auto">
          <a:xfrm>
            <a:off x="2524596" y="2620963"/>
            <a:ext cx="1876425" cy="914400"/>
          </a:xfrm>
          <a:custGeom>
            <a:avLst/>
            <a:gdLst>
              <a:gd name="T0" fmla="*/ 2147483647 w 1321"/>
              <a:gd name="T1" fmla="*/ 661388536 h 712"/>
              <a:gd name="T2" fmla="*/ 2147483647 w 1321"/>
              <a:gd name="T3" fmla="*/ 729011892 h 712"/>
              <a:gd name="T4" fmla="*/ 2147483647 w 1321"/>
              <a:gd name="T5" fmla="*/ 793337085 h 712"/>
              <a:gd name="T6" fmla="*/ 2147483647 w 1321"/>
              <a:gd name="T7" fmla="*/ 851063702 h 712"/>
              <a:gd name="T8" fmla="*/ 2147483647 w 1321"/>
              <a:gd name="T9" fmla="*/ 907141318 h 712"/>
              <a:gd name="T10" fmla="*/ 2147483647 w 1321"/>
              <a:gd name="T11" fmla="*/ 954972641 h 712"/>
              <a:gd name="T12" fmla="*/ 2147483647 w 1321"/>
              <a:gd name="T13" fmla="*/ 996206673 h 712"/>
              <a:gd name="T14" fmla="*/ 2147483647 w 1321"/>
              <a:gd name="T15" fmla="*/ 1035790419 h 712"/>
              <a:gd name="T16" fmla="*/ 2147483647 w 1321"/>
              <a:gd name="T17" fmla="*/ 1070427160 h 712"/>
              <a:gd name="T18" fmla="*/ 2147483647 w 1321"/>
              <a:gd name="T19" fmla="*/ 1100115611 h 712"/>
              <a:gd name="T20" fmla="*/ 2080249299 w 1321"/>
              <a:gd name="T21" fmla="*/ 1126504775 h 712"/>
              <a:gd name="T22" fmla="*/ 1951116931 w 1321"/>
              <a:gd name="T23" fmla="*/ 1144647647 h 712"/>
              <a:gd name="T24" fmla="*/ 1807859535 w 1321"/>
              <a:gd name="T25" fmla="*/ 1161141516 h 712"/>
              <a:gd name="T26" fmla="*/ 1662585089 w 1321"/>
              <a:gd name="T27" fmla="*/ 1171036811 h 712"/>
              <a:gd name="T28" fmla="*/ 1604072185 w 1321"/>
              <a:gd name="T29" fmla="*/ 1174336098 h 712"/>
              <a:gd name="T30" fmla="*/ 960425622 w 1321"/>
              <a:gd name="T31" fmla="*/ 1174336098 h 712"/>
              <a:gd name="T32" fmla="*/ 952354583 w 1321"/>
              <a:gd name="T33" fmla="*/ 1174336098 h 712"/>
              <a:gd name="T34" fmla="*/ 825239265 w 1321"/>
              <a:gd name="T35" fmla="*/ 1167738807 h 712"/>
              <a:gd name="T36" fmla="*/ 702159289 w 1321"/>
              <a:gd name="T37" fmla="*/ 1161141516 h 712"/>
              <a:gd name="T38" fmla="*/ 585133481 w 1321"/>
              <a:gd name="T39" fmla="*/ 1147946934 h 712"/>
              <a:gd name="T40" fmla="*/ 474160242 w 1321"/>
              <a:gd name="T41" fmla="*/ 1136401354 h 712"/>
              <a:gd name="T42" fmla="*/ 375292141 w 1321"/>
              <a:gd name="T43" fmla="*/ 1116609481 h 712"/>
              <a:gd name="T44" fmla="*/ 284496411 w 1321"/>
              <a:gd name="T45" fmla="*/ 1093518320 h 712"/>
              <a:gd name="T46" fmla="*/ 205805909 w 1321"/>
              <a:gd name="T47" fmla="*/ 1068778158 h 712"/>
              <a:gd name="T48" fmla="*/ 135186401 w 1321"/>
              <a:gd name="T49" fmla="*/ 1039089706 h 712"/>
              <a:gd name="T50" fmla="*/ 78690525 w 1321"/>
              <a:gd name="T51" fmla="*/ 1002803964 h 712"/>
              <a:gd name="T52" fmla="*/ 36318267 w 1321"/>
              <a:gd name="T53" fmla="*/ 961569932 h 712"/>
              <a:gd name="T54" fmla="*/ 12106564 w 1321"/>
              <a:gd name="T55" fmla="*/ 913738609 h 712"/>
              <a:gd name="T56" fmla="*/ 0 w 1321"/>
              <a:gd name="T57" fmla="*/ 864258284 h 712"/>
              <a:gd name="T58" fmla="*/ 0 w 1321"/>
              <a:gd name="T59" fmla="*/ 857660993 h 712"/>
              <a:gd name="T60" fmla="*/ 8071042 w 1321"/>
              <a:gd name="T61" fmla="*/ 803232379 h 712"/>
              <a:gd name="T62" fmla="*/ 32282748 w 1321"/>
              <a:gd name="T63" fmla="*/ 735609183 h 712"/>
              <a:gd name="T64" fmla="*/ 102902244 w 1321"/>
              <a:gd name="T65" fmla="*/ 610259210 h 712"/>
              <a:gd name="T66" fmla="*/ 189663830 w 1321"/>
              <a:gd name="T67" fmla="*/ 493155689 h 712"/>
              <a:gd name="T68" fmla="*/ 296601550 w 1321"/>
              <a:gd name="T69" fmla="*/ 387596465 h 712"/>
              <a:gd name="T70" fmla="*/ 411610397 w 1321"/>
              <a:gd name="T71" fmla="*/ 290284737 h 712"/>
              <a:gd name="T72" fmla="*/ 544779705 w 1321"/>
              <a:gd name="T73" fmla="*/ 206168956 h 712"/>
              <a:gd name="T74" fmla="*/ 688035681 w 1321"/>
              <a:gd name="T75" fmla="*/ 135246432 h 712"/>
              <a:gd name="T76" fmla="*/ 837345824 w 1321"/>
              <a:gd name="T77" fmla="*/ 77519795 h 712"/>
              <a:gd name="T78" fmla="*/ 1002797868 w 1321"/>
              <a:gd name="T79" fmla="*/ 34636751 h 712"/>
              <a:gd name="T80" fmla="*/ 1172284012 w 1321"/>
              <a:gd name="T81" fmla="*/ 9896581 h 712"/>
              <a:gd name="T82" fmla="*/ 1345805675 w 1321"/>
              <a:gd name="T83" fmla="*/ 0 h 712"/>
              <a:gd name="T84" fmla="*/ 1345805675 w 1321"/>
              <a:gd name="T85" fmla="*/ 0 h 712"/>
              <a:gd name="T86" fmla="*/ 1531435672 w 1321"/>
              <a:gd name="T87" fmla="*/ 9896581 h 712"/>
              <a:gd name="T88" fmla="*/ 1708992855 w 1321"/>
              <a:gd name="T89" fmla="*/ 37934754 h 712"/>
              <a:gd name="T90" fmla="*/ 1880497468 w 1321"/>
              <a:gd name="T91" fmla="*/ 87415109 h 712"/>
              <a:gd name="T92" fmla="*/ 2037877053 w 1321"/>
              <a:gd name="T93" fmla="*/ 148441014 h 712"/>
              <a:gd name="T94" fmla="*/ 2147483647 w 1321"/>
              <a:gd name="T95" fmla="*/ 225960829 h 712"/>
              <a:gd name="T96" fmla="*/ 2147483647 w 1321"/>
              <a:gd name="T97" fmla="*/ 319973189 h 712"/>
              <a:gd name="T98" fmla="*/ 2147483647 w 1321"/>
              <a:gd name="T99" fmla="*/ 422233206 h 712"/>
              <a:gd name="T100" fmla="*/ 2147483647 w 1321"/>
              <a:gd name="T101" fmla="*/ 536038723 h 712"/>
              <a:gd name="T102" fmla="*/ 2147483647 w 1321"/>
              <a:gd name="T103" fmla="*/ 661388536 h 712"/>
              <a:gd name="T104" fmla="*/ 2147483647 w 1321"/>
              <a:gd name="T105" fmla="*/ 661388536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1863724" y="6515101"/>
            <a:ext cx="3594100" cy="371475"/>
          </a:xfrm>
          <a:prstGeom prst="ellipse">
            <a:avLst/>
          </a:prstGeom>
          <a:gradFill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未知"/>
          <p:cNvSpPr/>
          <p:nvPr/>
        </p:nvSpPr>
        <p:spPr bwMode="auto">
          <a:xfrm rot="10800000" flipV="1">
            <a:off x="3200871" y="4138613"/>
            <a:ext cx="536575" cy="596900"/>
          </a:xfrm>
          <a:custGeom>
            <a:avLst/>
            <a:gdLst>
              <a:gd name="T0" fmla="*/ 217457172 w 662"/>
              <a:gd name="T1" fmla="*/ 0 h 736"/>
              <a:gd name="T2" fmla="*/ 434913533 w 662"/>
              <a:gd name="T3" fmla="*/ 365697740 h 736"/>
              <a:gd name="T4" fmla="*/ 0 w 662"/>
              <a:gd name="T5" fmla="*/ 364382289 h 736"/>
              <a:gd name="T6" fmla="*/ 217457172 w 662"/>
              <a:gd name="T7" fmla="*/ 0 h 736"/>
              <a:gd name="T8" fmla="*/ 0 60000 65536"/>
              <a:gd name="T9" fmla="*/ 0 60000 65536"/>
              <a:gd name="T10" fmla="*/ 0 60000 65536"/>
              <a:gd name="T11" fmla="*/ 0 60000 65536"/>
              <a:gd name="T12" fmla="*/ 0 w 662"/>
              <a:gd name="T13" fmla="*/ 0 h 736"/>
              <a:gd name="T14" fmla="*/ 662 w 662"/>
              <a:gd name="T15" fmla="*/ 736 h 7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2" h="736">
                <a:moveTo>
                  <a:pt x="331" y="0"/>
                </a:moveTo>
                <a:cubicBezTo>
                  <a:pt x="331" y="0"/>
                  <a:pt x="644" y="210"/>
                  <a:pt x="662" y="556"/>
                </a:cubicBezTo>
                <a:cubicBezTo>
                  <a:pt x="340" y="736"/>
                  <a:pt x="0" y="554"/>
                  <a:pt x="0" y="554"/>
                </a:cubicBezTo>
                <a:cubicBezTo>
                  <a:pt x="6" y="222"/>
                  <a:pt x="331" y="0"/>
                  <a:pt x="331" y="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59998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102894" y="4552890"/>
            <a:ext cx="700833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000" b="1" i="0" dirty="0" smtClean="0">
                <a:solidFill>
                  <a:schemeClr val="bg1"/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智库</a:t>
            </a:r>
            <a:endParaRPr lang="zh-CN" altLang="en-US" sz="2000" b="1" i="0" dirty="0">
              <a:solidFill>
                <a:schemeClr val="bg1"/>
              </a:solidFill>
              <a:latin typeface="方正大标宋简体" panose="03000509000000000000" pitchFamily="65" charset="-122"/>
              <a:ea typeface="方正大标宋简体" panose="03000509000000000000" pitchFamily="65" charset="-122"/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4089871" y="5145088"/>
            <a:ext cx="1277938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青年人才</a:t>
            </a:r>
            <a:endParaRPr lang="zh-CN" altLang="en-US" sz="20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622896" y="5145088"/>
            <a:ext cx="1277938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专业人才</a:t>
            </a:r>
            <a:endParaRPr lang="zh-CN" altLang="en-US" sz="20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2840262" y="3271838"/>
            <a:ext cx="1277937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行业人才</a:t>
            </a:r>
            <a:endParaRPr lang="zh-CN" altLang="en-US" sz="20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25" name="未知"/>
          <p:cNvSpPr/>
          <p:nvPr/>
        </p:nvSpPr>
        <p:spPr bwMode="auto">
          <a:xfrm flipH="1">
            <a:off x="3537421" y="3757613"/>
            <a:ext cx="1144588" cy="936625"/>
          </a:xfrm>
          <a:custGeom>
            <a:avLst/>
            <a:gdLst>
              <a:gd name="T0" fmla="*/ 1055946763 w 721"/>
              <a:gd name="T1" fmla="*/ 1486891969 h 590"/>
              <a:gd name="T2" fmla="*/ 0 w 721"/>
              <a:gd name="T3" fmla="*/ 383063691 h 590"/>
              <a:gd name="T4" fmla="*/ 1817034422 w 721"/>
              <a:gd name="T5" fmla="*/ 493950619 h 590"/>
              <a:gd name="T6" fmla="*/ 1055946763 w 721"/>
              <a:gd name="T7" fmla="*/ 1486891969 h 590"/>
              <a:gd name="T8" fmla="*/ 0 60000 65536"/>
              <a:gd name="T9" fmla="*/ 0 60000 65536"/>
              <a:gd name="T10" fmla="*/ 0 60000 65536"/>
              <a:gd name="T11" fmla="*/ 0 60000 65536"/>
              <a:gd name="T12" fmla="*/ 0 w 721"/>
              <a:gd name="T13" fmla="*/ 0 h 590"/>
              <a:gd name="T14" fmla="*/ 721 w 721"/>
              <a:gd name="T15" fmla="*/ 590 h 5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1" h="590">
                <a:moveTo>
                  <a:pt x="419" y="590"/>
                </a:moveTo>
                <a:cubicBezTo>
                  <a:pt x="299" y="583"/>
                  <a:pt x="62" y="507"/>
                  <a:pt x="0" y="152"/>
                </a:cubicBezTo>
                <a:cubicBezTo>
                  <a:pt x="0" y="152"/>
                  <a:pt x="382" y="0"/>
                  <a:pt x="721" y="196"/>
                </a:cubicBezTo>
                <a:cubicBezTo>
                  <a:pt x="401" y="376"/>
                  <a:pt x="419" y="590"/>
                  <a:pt x="419" y="59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未知"/>
          <p:cNvSpPr/>
          <p:nvPr/>
        </p:nvSpPr>
        <p:spPr bwMode="auto">
          <a:xfrm rot="7200000" flipH="1">
            <a:off x="3009578" y="5096669"/>
            <a:ext cx="1144588" cy="936625"/>
          </a:xfrm>
          <a:custGeom>
            <a:avLst/>
            <a:gdLst>
              <a:gd name="T0" fmla="*/ 1055946763 w 721"/>
              <a:gd name="T1" fmla="*/ 1486891969 h 590"/>
              <a:gd name="T2" fmla="*/ 0 w 721"/>
              <a:gd name="T3" fmla="*/ 383063691 h 590"/>
              <a:gd name="T4" fmla="*/ 1817034422 w 721"/>
              <a:gd name="T5" fmla="*/ 493950619 h 590"/>
              <a:gd name="T6" fmla="*/ 1055946763 w 721"/>
              <a:gd name="T7" fmla="*/ 1486891969 h 590"/>
              <a:gd name="T8" fmla="*/ 0 60000 65536"/>
              <a:gd name="T9" fmla="*/ 0 60000 65536"/>
              <a:gd name="T10" fmla="*/ 0 60000 65536"/>
              <a:gd name="T11" fmla="*/ 0 60000 65536"/>
              <a:gd name="T12" fmla="*/ 0 w 721"/>
              <a:gd name="T13" fmla="*/ 0 h 590"/>
              <a:gd name="T14" fmla="*/ 721 w 721"/>
              <a:gd name="T15" fmla="*/ 590 h 5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1" h="590">
                <a:moveTo>
                  <a:pt x="419" y="590"/>
                </a:moveTo>
                <a:cubicBezTo>
                  <a:pt x="299" y="583"/>
                  <a:pt x="62" y="507"/>
                  <a:pt x="0" y="152"/>
                </a:cubicBezTo>
                <a:cubicBezTo>
                  <a:pt x="0" y="152"/>
                  <a:pt x="382" y="0"/>
                  <a:pt x="721" y="196"/>
                </a:cubicBezTo>
                <a:cubicBezTo>
                  <a:pt x="401" y="376"/>
                  <a:pt x="419" y="590"/>
                  <a:pt x="419" y="59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1556792" y="2162973"/>
            <a:ext cx="384834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一、各行业的杰出人才和拔尖人才 </a:t>
            </a:r>
            <a:endParaRPr lang="zh-CN" altLang="en-US" b="1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585217" y="6515101"/>
            <a:ext cx="2748912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二、国内外有影响力的知名专家学者、理论工作者、实践工作者、优秀企业家 </a:t>
            </a:r>
            <a:endParaRPr lang="zh-CN" altLang="en-US" dirty="0"/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4159350" y="6519863"/>
            <a:ext cx="2074863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三、各类青年人才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/>
      <p:bldP spid="22" grpId="0"/>
      <p:bldP spid="23" grpId="0"/>
      <p:bldP spid="24" grpId="0"/>
      <p:bldP spid="25" grpId="0" animBg="1"/>
      <p:bldP spid="26" grpId="0" animBg="1"/>
      <p:bldP spid="29" grpId="0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智</a:t>
            </a:r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库成员做什</a:t>
            </a:r>
            <a:r>
              <a:rPr lang="zh-CN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么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graphicFrame>
        <p:nvGraphicFramePr>
          <p:cNvPr id="8" name="内容占位符 7"/>
          <p:cNvGraphicFramePr>
            <a:graphicFrameLocks noGrp="1"/>
          </p:cNvGraphicFramePr>
          <p:nvPr>
            <p:ph idx="1"/>
          </p:nvPr>
        </p:nvGraphicFramePr>
        <p:xfrm>
          <a:off x="342900" y="1800051"/>
          <a:ext cx="6172200" cy="6537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116632" y="128464"/>
            <a:ext cx="4042718" cy="549170"/>
            <a:chOff x="116632" y="56456"/>
            <a:chExt cx="4042718" cy="549170"/>
          </a:xfrm>
        </p:grpSpPr>
        <p:sp>
          <p:nvSpPr>
            <p:cNvPr id="5" name="标题 1"/>
            <p:cNvSpPr txBox="1"/>
            <p:nvPr/>
          </p:nvSpPr>
          <p:spPr>
            <a:xfrm>
              <a:off x="369194" y="56456"/>
              <a:ext cx="3790156" cy="5475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60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方正正大黑简体" panose="02000000000000000000" pitchFamily="2" charset="-122"/>
                  <a:ea typeface="方正正大黑简体" panose="02000000000000000000" pitchFamily="2" charset="-122"/>
                </a:rPr>
                <a:t>北京蓝源民族产业研究院学术委员会</a:t>
              </a:r>
              <a:endParaRPr lang="zh-CN" altLang="en-US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方正正大黑简体" panose="02000000000000000000" pitchFamily="2" charset="-122"/>
                <a:ea typeface="方正正大黑简体" panose="02000000000000000000" pitchFamily="2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7" r="29974" b="29284"/>
            <a:stretch>
              <a:fillRect/>
            </a:stretch>
          </p:blipFill>
          <p:spPr>
            <a:xfrm>
              <a:off x="116632" y="128464"/>
              <a:ext cx="468585" cy="477162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630958" y="520171"/>
              <a:ext cx="324036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智库管理模式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6632" y="128464"/>
            <a:ext cx="4042718" cy="549170"/>
            <a:chOff x="116632" y="56456"/>
            <a:chExt cx="4042718" cy="549170"/>
          </a:xfrm>
        </p:grpSpPr>
        <p:sp>
          <p:nvSpPr>
            <p:cNvPr id="5" name="标题 1"/>
            <p:cNvSpPr txBox="1"/>
            <p:nvPr/>
          </p:nvSpPr>
          <p:spPr>
            <a:xfrm>
              <a:off x="369194" y="56456"/>
              <a:ext cx="3790156" cy="5475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60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方正正大黑简体" panose="02000000000000000000" pitchFamily="2" charset="-122"/>
                  <a:ea typeface="方正正大黑简体" panose="02000000000000000000" pitchFamily="2" charset="-122"/>
                </a:rPr>
                <a:t>北京蓝源民族产业研究院学术委员会</a:t>
              </a:r>
              <a:endParaRPr lang="zh-CN" altLang="en-US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方正正大黑简体" panose="02000000000000000000" pitchFamily="2" charset="-122"/>
                <a:ea typeface="方正正大黑简体" panose="02000000000000000000" pitchFamily="2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7" r="29974" b="29284"/>
            <a:stretch>
              <a:fillRect/>
            </a:stretch>
          </p:blipFill>
          <p:spPr>
            <a:xfrm>
              <a:off x="116632" y="128464"/>
              <a:ext cx="468585" cy="477162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630958" y="520171"/>
              <a:ext cx="324036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8" name="图示 7"/>
          <p:cNvGraphicFramePr/>
          <p:nvPr/>
        </p:nvGraphicFramePr>
        <p:xfrm>
          <a:off x="116632" y="1856656"/>
          <a:ext cx="6507076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智库成员入库流程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6632" y="128464"/>
            <a:ext cx="4042718" cy="549170"/>
            <a:chOff x="116632" y="56456"/>
            <a:chExt cx="4042718" cy="549170"/>
          </a:xfrm>
        </p:grpSpPr>
        <p:sp>
          <p:nvSpPr>
            <p:cNvPr id="5" name="标题 1"/>
            <p:cNvSpPr txBox="1"/>
            <p:nvPr/>
          </p:nvSpPr>
          <p:spPr>
            <a:xfrm>
              <a:off x="369194" y="56456"/>
              <a:ext cx="3790156" cy="5475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60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方正正大黑简体" panose="02000000000000000000" pitchFamily="2" charset="-122"/>
                  <a:ea typeface="方正正大黑简体" panose="02000000000000000000" pitchFamily="2" charset="-122"/>
                </a:rPr>
                <a:t>北京蓝源民族产业研究院学术委员会</a:t>
              </a:r>
              <a:endParaRPr lang="zh-CN" altLang="en-US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方正正大黑简体" panose="02000000000000000000" pitchFamily="2" charset="-122"/>
                <a:ea typeface="方正正大黑简体" panose="02000000000000000000" pitchFamily="2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7" r="29974" b="29284"/>
            <a:stretch>
              <a:fillRect/>
            </a:stretch>
          </p:blipFill>
          <p:spPr>
            <a:xfrm>
              <a:off x="116632" y="128464"/>
              <a:ext cx="468585" cy="477162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630958" y="520171"/>
              <a:ext cx="324036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8" name="图示 7"/>
          <p:cNvGraphicFramePr/>
          <p:nvPr/>
        </p:nvGraphicFramePr>
        <p:xfrm>
          <a:off x="548680" y="1928664"/>
          <a:ext cx="576064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740" y="704674"/>
            <a:ext cx="6172200" cy="1651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官网公示：</a:t>
            </a: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http://www.zlmzcy.com</a:t>
            </a:r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/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6632" y="128464"/>
            <a:ext cx="4042718" cy="549170"/>
            <a:chOff x="116632" y="56456"/>
            <a:chExt cx="4042718" cy="549170"/>
          </a:xfrm>
        </p:grpSpPr>
        <p:sp>
          <p:nvSpPr>
            <p:cNvPr id="5" name="标题 1"/>
            <p:cNvSpPr txBox="1"/>
            <p:nvPr/>
          </p:nvSpPr>
          <p:spPr>
            <a:xfrm>
              <a:off x="369194" y="56456"/>
              <a:ext cx="3790156" cy="5475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60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方正正大黑简体" panose="02000000000000000000" pitchFamily="2" charset="-122"/>
                  <a:ea typeface="方正正大黑简体" panose="02000000000000000000" pitchFamily="2" charset="-122"/>
                </a:rPr>
                <a:t>北京蓝源民族产业研究院学术委员会</a:t>
              </a:r>
              <a:endParaRPr lang="zh-CN" altLang="en-US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方正正大黑简体" panose="02000000000000000000" pitchFamily="2" charset="-122"/>
                <a:ea typeface="方正正大黑简体" panose="02000000000000000000" pitchFamily="2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7" r="29974" b="29284"/>
            <a:stretch>
              <a:fillRect/>
            </a:stretch>
          </p:blipFill>
          <p:spPr>
            <a:xfrm>
              <a:off x="116632" y="128464"/>
              <a:ext cx="468585" cy="477162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630958" y="520171"/>
              <a:ext cx="324036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8595" y="2720975"/>
            <a:ext cx="6513195" cy="47967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2000,&quot;width&quot;:8565}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PP_MARK_KEY" val="5aebcd67-6c5e-4253-8c4f-4f359b4d4af8"/>
  <p:tag name="COMMONDATA" val="eyJoZGlkIjoiYTgzODJiZjg0ODEyNzcwMTI0OTM4ZTYwZDIwMzcxM2Q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1685</Words>
  <Application>WPS 演示</Application>
  <PresentationFormat>A4 纸张(210x297 毫米)</PresentationFormat>
  <Paragraphs>109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方正正大黑简体</vt:lpstr>
      <vt:lpstr>黑体</vt:lpstr>
      <vt:lpstr>方正粗宋简体</vt:lpstr>
      <vt:lpstr>微软雅黑</vt:lpstr>
      <vt:lpstr>方正大黑简体</vt:lpstr>
      <vt:lpstr>方正大标宋简体</vt:lpstr>
      <vt:lpstr>方正黑体简体</vt:lpstr>
      <vt:lpstr>Arial Unicode MS</vt:lpstr>
      <vt:lpstr>Calibri</vt:lpstr>
      <vt:lpstr>Office 主题​​</vt:lpstr>
      <vt:lpstr>北京蓝源民族产业研究院</vt:lpstr>
      <vt:lpstr>北京蓝源民族产业研究院简介</vt:lpstr>
      <vt:lpstr>研究院组织结构</vt:lpstr>
      <vt:lpstr>PowerPoint 演示文稿</vt:lpstr>
      <vt:lpstr>什么人可以成为智库成员</vt:lpstr>
      <vt:lpstr>智库成员做什么</vt:lpstr>
      <vt:lpstr>智库管理模式</vt:lpstr>
      <vt:lpstr>智库成员入库流程</vt:lpstr>
      <vt:lpstr>官网公示：http://www.zlmzcy.com/</vt:lpstr>
      <vt:lpstr>研究示范基地服务内容</vt:lpstr>
      <vt:lpstr>成立专项领域研究所</vt:lpstr>
      <vt:lpstr>欢迎您加入北京蓝源民族产业研究院智库队伍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北京中联民主产业研究院学术委员会</dc:title>
  <dc:creator>Administrator</dc:creator>
  <cp:lastModifiedBy>萌萌哒。</cp:lastModifiedBy>
  <cp:revision>60</cp:revision>
  <dcterms:created xsi:type="dcterms:W3CDTF">2020-06-24T03:04:00Z</dcterms:created>
  <dcterms:modified xsi:type="dcterms:W3CDTF">2023-01-05T07:21:13Z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294632EC39CF413CA31E5D5984AF16C2</vt:lpwstr>
  </property>
  <property fmtid="{D5CDD505-2E9C-101B-9397-08002B2CF9AE}" pid="3" name="KSOProductBuildVer">
    <vt:lpwstr>2052-11.1.0.12980</vt:lpwstr>
  </property>
</Properties>
</file>